
<file path=[Content_Types].xml><?xml version="1.0" encoding="utf-8"?>
<Types xmlns="http://schemas.openxmlformats.org/package/2006/content-types">
  <Default Extension="png" ContentType="image/png"/>
  <Default Extension="rels" ContentType="application/vnd.openxmlformats-package.relationships+xml"/>
  <Default Extension="emf" ContentType="image/x-emf"/>
  <Default Extension="xlsx" ContentType="application/vnd.openxmlformats-officedocument.spreadsheetml.sheet"/>
  <Default Extension="jpeg" ContentType="image/jpe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ommentAuthors.xml" ContentType="application/vnd.openxmlformats-officedocument.presentationml.commentAuthors+xml"/>
  <Override PartName="/ppt/drawings/drawing1.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autoCompressPictures="0">
  <p:sldMasterIdLst>
    <p:sldMasterId r:id="rId1" id="2147483766"/>
    <p:sldMasterId r:id="rId2" id="2147483768"/>
    <p:sldMasterId r:id="rId3" id="2147483771"/>
    <p:sldMasterId r:id="rId4" id="2147483770"/>
    <p:sldMasterId r:id="rId5" id="2147483683"/>
    <p:sldMasterId r:id="rId6" id="2147483769"/>
  </p:sldMasterIdLst>
  <p:notesMasterIdLst>
    <p:notesMasterId r:id="rId33"/>
  </p:notesMasterIdLst>
  <p:handoutMasterIdLst>
    <p:handoutMasterId r:id="rId34"/>
  </p:handoutMasterIdLst>
  <p:sldIdLst>
    <p:sldId r:id="rId7" id="256"/>
    <p:sldId r:id="rId8" id="258"/>
    <p:sldId r:id="rId9" id="338"/>
    <p:sldId r:id="rId10" id="282"/>
    <p:sldId r:id="rId11" id="284"/>
    <p:sldId r:id="rId12" id="285"/>
    <p:sldId r:id="rId13" id="287"/>
    <p:sldId r:id="rId14" id="289"/>
    <p:sldId r:id="rId15" id="358"/>
    <p:sldId r:id="rId16" id="359"/>
    <p:sldId r:id="rId17" id="379"/>
    <p:sldId r:id="rId18" id="345"/>
    <p:sldId r:id="rId19" id="346"/>
    <p:sldId r:id="rId20" id="347"/>
    <p:sldId r:id="rId21" id="360"/>
    <p:sldId r:id="rId22" id="363"/>
    <p:sldId r:id="rId23" id="364"/>
    <p:sldId r:id="rId24" id="366"/>
    <p:sldId r:id="rId25" id="371"/>
    <p:sldId r:id="rId26" id="372"/>
    <p:sldId r:id="rId27" id="374"/>
    <p:sldId r:id="rId28" id="375"/>
    <p:sldId r:id="rId29" id="377"/>
    <p:sldId r:id="rId30" id="378"/>
    <p:sldId r:id="rId31" id="273"/>
    <p:sldId r:id="rId32" id="27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2D200454-40CA-4A62-9FC3-DE9A4176ACB9}">
      <p15:notesGuideLst xmlns:p15="http://schemas.microsoft.com/office/powerpoint/2012/main"/>
    </p:ext>
    <p:ext uri="{521415D9-36F7-43E2-AB2F-B90AF26B5E84}">
      <p14:sectionLst xmlns:p14="http://schemas.microsoft.com/office/powerpoint/2010/main">
        <p14:section name="Teal" id="{0CA1791A-5269-F541-BA16-04113DE7C591}">
          <p14:sldIdLst>
            <p14:sldId id="256"/>
            <p14:sldId id="258"/>
            <p14:sldId id="338"/>
            <p14:sldId id="282"/>
            <p14:sldId id="284"/>
            <p14:sldId id="285"/>
            <p14:sldId id="287"/>
            <p14:sldId id="289"/>
            <p14:sldId id="358"/>
            <p14:sldId id="359"/>
            <p14:sldId id="379"/>
            <p14:sldId id="345"/>
            <p14:sldId id="346"/>
            <p14:sldId id="347"/>
            <p14:sldId id="360"/>
            <p14:sldId id="363"/>
            <p14:sldId id="364"/>
            <p14:sldId id="366"/>
            <p14:sldId id="371"/>
            <p14:sldId id="372"/>
            <p14:sldId id="374"/>
            <p14:sldId id="375"/>
            <p14:sldId id="377"/>
            <p14:sldId id="378"/>
            <p14:sldId id="273"/>
            <p14:sldId id="274"/>
          </p14:sldIdLst>
        </p14:section>
        <p14:section name="Green" id="{2C3F1252-0751-A442-8985-B6AA6B7B6B1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Microsoft Office User" initials="MO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4A7A"/>
    <a:srgbClr val="00436C"/>
    <a:srgbClr val="5A9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fill>
          <a:solidFill>
            <a:schemeClr val="accent2">
              <a:tint val="40000"/>
            </a:schemeClr>
          </a:solidFill>
        </a:fill>
      </a:tcStyle>
    </a:band1H>
    <a:band1V>
      <a:tcStyle>
        <a:fill>
          <a:solidFill>
            <a:schemeClr val="accent2">
              <a:tint val="40000"/>
            </a:schemeClr>
          </a:solidFill>
        </a:fill>
      </a:tcStyle>
    </a:band1V>
    <a:lastCol>
      <a:tcTxStyle b="on">
        <a:fontRef idx="minor">
          <a:prstClr val="black"/>
        </a:fontRef>
        <a:schemeClr val="lt1"/>
      </a:tcTxStyle>
      <a:tcStyle>
        <a:fill>
          <a:solidFill>
            <a:schemeClr val="accent2"/>
          </a:solidFill>
        </a:fill>
      </a:tcStyle>
    </a:lastCol>
    <a:firstCol>
      <a:tcTxStyle b="on">
        <a:fontRef idx="minor">
          <a:prstClr val="black"/>
        </a:fontRef>
        <a:schemeClr val="lt1"/>
      </a:tcTxStyle>
      <a:tcStyle>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fill>
          <a:solidFill>
            <a:schemeClr val="accent4">
              <a:tint val="40000"/>
            </a:schemeClr>
          </a:solidFill>
        </a:fill>
      </a:tcStyle>
    </a:band1H>
    <a:band1V>
      <a:tcStyle>
        <a:fill>
          <a:solidFill>
            <a:schemeClr val="accent4">
              <a:tint val="40000"/>
            </a:schemeClr>
          </a:solidFill>
        </a:fill>
      </a:tcStyle>
    </a:band1V>
    <a:lastCol>
      <a:tcTxStyle b="on">
        <a:fontRef idx="minor">
          <a:prstClr val="black"/>
        </a:fontRef>
        <a:schemeClr val="lt1"/>
      </a:tcTxStyle>
      <a:tcStyle>
        <a:fill>
          <a:solidFill>
            <a:schemeClr val="accent4"/>
          </a:solidFill>
        </a:fill>
      </a:tcStyle>
    </a:lastCol>
    <a:firstCol>
      <a:tcTxStyle b="on">
        <a:fontRef idx="minor">
          <a:prstClr val="black"/>
        </a:fontRef>
        <a:schemeClr val="lt1"/>
      </a:tcTxStyle>
      <a:tcStyle>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877"/>
  </p:normalViewPr>
  <p:slideViewPr>
    <p:cSldViewPr snapToGrid="0" snapToObjects="1">
      <p:cViewPr varScale="1">
        <p:scale>
          <a:sx n="122" d="100"/>
          <a:sy n="122" d="100"/>
        </p:scale>
        <p:origin x="96" y="30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2672" y="184"/>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slideMaster" Target="slideMasters/slideMaster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notesMaster" Target="notesMasters/notesMaster1.xml" /><Relationship Id="rId34" Type="http://schemas.openxmlformats.org/officeDocument/2006/relationships/handoutMaster" Target="handoutMasters/handoutMaster1.xml" /><Relationship Id="rId35" Type="http://schemas.openxmlformats.org/officeDocument/2006/relationships/tags" Target="tags/tag1.xml" /><Relationship Id="rId36" Type="http://schemas.openxmlformats.org/officeDocument/2006/relationships/commentAuthors" Target="commentAuthors.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6.xml" /><Relationship Id="rId4" Type="http://schemas.openxmlformats.org/officeDocument/2006/relationships/slideMaster" Target="slideMasters/slideMaster4.xml" /><Relationship Id="rId40"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openxmlformats.org/officeDocument/2006/relationships/chartUserShapes" Target="../drawings/drawing1.xml"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perspective val="30"/>
    </c:view3D>
    <c:floor>
      <c:spPr>
        <a:noFill/>
        <a:ln>
          <a:noFill/>
        </a:ln>
        <a:effectLst/>
      </c:spPr>
    </c:floor>
    <c:sideWall>
      <c:spPr>
        <a:noFill/>
        <a:ln>
          <a:noFill/>
        </a:ln>
        <a:effectLst/>
      </c:spPr>
    </c:sideWall>
    <c:backWall>
      <c:spPr>
        <a:noFill/>
        <a:ln>
          <a:noFill/>
        </a:ln>
        <a:effectLst/>
      </c:spPr>
    </c:backWall>
    <c:plotArea>
      <c:layout/>
      <c:bar3DChart>
        <c:dLbls>
          <c:showLegendKey val="0"/>
          <c:showVal val="0"/>
          <c:showCatName val="0"/>
          <c:showSerName val="0"/>
          <c:showPercent val="0"/>
          <c:showBubbleSize val="0"/>
          <c:showLeaderLines val="0"/>
        </c:dLbls>
        <c:axId val="367419048"/>
        <c:axId val="367419440"/>
        <c:axId val="0"/>
        <c:barDir val="col"/>
        <c:grouping val="clustered"/>
        <c:varyColors val="0"/>
        <c:ser>
          <c:idx val="0"/>
          <c:order val="0"/>
          <c:tx>
            <c:strRef>
              <c:f>Sheet1!$B$1</c:f>
              <c:strCache>
                <c:ptCount val="1"/>
                <c:pt idx="0">
                  <c:v>Total Inspections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6DA-4A04-B52C-05E1534329A0}"/>
              </c:ext>
            </c:extLst>
          </c:dPt>
          <c:dPt>
            <c:idx val="1"/>
            <c:invertIfNegative val="0"/>
            <c:bubble3D val="0"/>
            <c:extLst>
              <c:ext xmlns:c16="http://schemas.microsoft.com/office/drawing/2014/chart" uri="{C3380CC4-5D6E-409C-BE32-E72D297353CC}">
                <c16:uniqueId val="{00000002-E6DA-4A04-B52C-05E1534329A0}"/>
              </c:ext>
            </c:extLst>
          </c:dPt>
          <c:dPt>
            <c:idx val="2"/>
            <c:invertIfNegative val="0"/>
            <c:bubble3D val="0"/>
            <c:extLst>
              <c:ext xmlns:c16="http://schemas.microsoft.com/office/drawing/2014/chart" uri="{C3380CC4-5D6E-409C-BE32-E72D297353CC}">
                <c16:uniqueId val="{00000003-E6DA-4A04-B52C-05E1534329A0}"/>
              </c:ext>
            </c:extLst>
          </c:dPt>
          <c:dPt>
            <c:idx val="3"/>
            <c:invertIfNegative val="0"/>
            <c:bubble3D val="0"/>
            <c:extLst>
              <c:ext xmlns:c16="http://schemas.microsoft.com/office/drawing/2014/chart" uri="{C3380CC4-5D6E-409C-BE32-E72D297353CC}">
                <c16:uniqueId val="{00000004-E6DA-4A04-B52C-05E1534329A0}"/>
              </c:ext>
            </c:extLst>
          </c:dPt>
          <c:dPt>
            <c:idx val="4"/>
            <c:invertIfNegative val="0"/>
            <c:bubble3D val="0"/>
            <c:extLst>
              <c:ext xmlns:c16="http://schemas.microsoft.com/office/drawing/2014/chart" uri="{C3380CC4-5D6E-409C-BE32-E72D297353CC}">
                <c16:uniqueId val="{00000005-E6DA-4A04-B52C-05E1534329A0}"/>
              </c:ext>
            </c:extLst>
          </c:dPt>
          <c:dPt>
            <c:idx val="5"/>
            <c:invertIfNegative val="0"/>
            <c:bubble3D val="0"/>
            <c:extLst>
              <c:ext xmlns:c16="http://schemas.microsoft.com/office/drawing/2014/chart" uri="{C3380CC4-5D6E-409C-BE32-E72D297353CC}">
                <c16:uniqueId val="{00000006-E6DA-4A04-B52C-05E1534329A0}"/>
              </c:ext>
            </c:extLst>
          </c:dPt>
          <c:dPt>
            <c:idx val="6"/>
            <c:invertIfNegative val="0"/>
            <c:bubble3D val="0"/>
            <c:extLst>
              <c:ext xmlns:c16="http://schemas.microsoft.com/office/drawing/2014/chart" uri="{C3380CC4-5D6E-409C-BE32-E72D297353CC}">
                <c16:uniqueId val="{00000007-E6DA-4A04-B52C-05E1534329A0}"/>
              </c:ext>
            </c:extLst>
          </c:dPt>
          <c:dPt>
            <c:idx val="7"/>
            <c:invertIfNegative val="0"/>
            <c:bubble3D val="0"/>
            <c:extLst>
              <c:ext xmlns:c16="http://schemas.microsoft.com/office/drawing/2014/chart" uri="{C3380CC4-5D6E-409C-BE32-E72D297353CC}">
                <c16:uniqueId val="{00000009-E6DA-4A04-B52C-05E1534329A0}"/>
              </c:ext>
            </c:extLst>
          </c:dPt>
          <c:dPt>
            <c:idx val="8"/>
            <c:invertIfNegative val="0"/>
            <c:bubble3D val="0"/>
            <c:extLst>
              <c:ext xmlns:c16="http://schemas.microsoft.com/office/drawing/2014/chart" uri="{C3380CC4-5D6E-409C-BE32-E72D297353CC}">
                <c16:uniqueId val="{0000000B-E6DA-4A04-B52C-05E1534329A0}"/>
              </c:ext>
            </c:extLst>
          </c:dPt>
          <c:dLbls>
            <c:dLbl>
              <c:idx val="0"/>
              <c:layout>
                <c:manualLayout>
                  <c:x val="0.00974805"/>
                  <c:y val="-0.01204427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DA-4A04-B52C-05E1534329A0}"/>
                </c:ext>
              </c:extLst>
            </c:dLbl>
            <c:dLbl>
              <c:idx val="1"/>
              <c:layout>
                <c:manualLayout>
                  <c:x val="0.0112097794"/>
                  <c:y val="-0.03475503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DA-4A04-B52C-05E1534329A0}"/>
                </c:ext>
              </c:extLst>
            </c:dLbl>
            <c:dLbl>
              <c:idx val="2"/>
              <c:layout>
                <c:manualLayout>
                  <c:x val="0.014622096"/>
                  <c:y val="-0.0341191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DA-4A04-B52C-05E1534329A0}"/>
                </c:ext>
              </c:extLst>
            </c:dLbl>
            <c:dLbl>
              <c:idx val="3"/>
              <c:layout>
                <c:manualLayout>
                  <c:x val="0.0113727245"/>
                  <c:y val="-0.01204427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DA-4A04-B52C-05E1534329A0}"/>
                </c:ext>
              </c:extLst>
            </c:dLbl>
            <c:dLbl>
              <c:idx val="4"/>
              <c:layout>
                <c:manualLayout>
                  <c:x val="0.0105615417"/>
                  <c:y val="-0.0318592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DA-4A04-B52C-05E1534329A0}"/>
                </c:ext>
              </c:extLst>
            </c:dLbl>
            <c:dLbl>
              <c:idx val="5"/>
              <c:layout>
                <c:manualLayout>
                  <c:x val="0.01624675"/>
                  <c:y val="-0.02723524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DA-4A04-B52C-05E1534329A0}"/>
                </c:ext>
              </c:extLst>
            </c:dLbl>
            <c:dLbl>
              <c:idx val="6"/>
              <c:layout>
                <c:manualLayout>
                  <c:x val="0.0129974"/>
                  <c:y val="-0.0228949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DA-4A04-B52C-05E1534329A0}"/>
                </c:ext>
              </c:extLst>
            </c:dLbl>
            <c:dLbl>
              <c:idx val="7"/>
              <c:layout>
                <c:manualLayout>
                  <c:x val="0.0169753078"/>
                  <c:y val="-0.0280603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DA-4A04-B52C-05E1534329A0}"/>
                </c:ext>
              </c:extLst>
            </c:dLbl>
            <c:dLbl>
              <c:idx val="8"/>
              <c:layout>
                <c:manualLayout>
                  <c:x val="0.0102339182"/>
                  <c:y val="-0.0196422283"/>
                </c:manualLayout>
              </c:layout>
              <c:tx>
                <c:rich>
                  <a:bodyPr/>
                  <a:lstStyle/>
                  <a:p>
                    <a:r>
                      <a:rPr lang="en-US" dirty="1"/>
                      <a:t>32,202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DA-4A04-B52C-05E1534329A0}"/>
                </c:ext>
              </c:extLst>
            </c:dLbl>
            <c:dLbl>
              <c:idx val="9"/>
              <c:layout>
                <c:manualLayout>
                  <c:x val="0.0102339182"/>
                  <c:y val="-0.01122413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DA-4A04-B52C-05E1534329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Sheet1!$B$4:$B$12</c:f>
              <c:numCache>
                <c:formatCode>#,##0</c:formatCode>
                <c:ptCount val="9"/>
                <c:pt idx="0">
                  <c:v>40993</c:v>
                </c:pt>
                <c:pt idx="1">
                  <c:v>40614</c:v>
                </c:pt>
                <c:pt idx="2">
                  <c:v>40961</c:v>
                </c:pt>
                <c:pt idx="3">
                  <c:v>39228</c:v>
                </c:pt>
                <c:pt idx="4">
                  <c:v>36145</c:v>
                </c:pt>
                <c:pt idx="5">
                  <c:v>35820</c:v>
                </c:pt>
                <c:pt idx="6">
                  <c:v>31948</c:v>
                </c:pt>
                <c:pt idx="7">
                  <c:v>32396</c:v>
                </c:pt>
                <c:pt idx="8" formatCode="General">
                  <c:v>32020</c:v>
                </c:pt>
              </c:numCache>
            </c:numRef>
          </c:val>
          <c:shape val="box"/>
          <c:extLst>
            <c:ext xmlns:c16="http://schemas.microsoft.com/office/drawing/2014/chart" uri="{C3380CC4-5D6E-409C-BE32-E72D297353CC}">
              <c16:uniqueId val="{0000000D-E6DA-4A04-B52C-05E1534329A0}"/>
            </c:ext>
          </c:extLst>
        </c:ser>
        <c:gapWidth/>
        <c:gapDepth/>
        <c:shape val="box"/>
      </c:bar3DChart>
      <c:catAx>
        <c:axId val="367419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67419440"/>
        <c:crosses val="autoZero"/>
        <c:auto val="1"/>
        <c:lblAlgn val="ctr"/>
        <c:lblOffset val="100"/>
        <c:noMultiLvlLbl val="0"/>
      </c:catAx>
      <c:valAx>
        <c:axId val="367419440"/>
        <c:scaling>
          <c:orientation val="minMax"/>
          <c:max val="50000"/>
        </c:scaling>
        <c:delete val="0"/>
        <c:axPos val="l"/>
        <c:majorGridlines>
          <c:spPr>
            <a:ln w="9525" cap="flat" cmpd="sng" algn="ctr">
              <a:solidFill>
                <a:schemeClr val="dk1">
                  <a:lumMod val="50000"/>
                  <a:lumOff val="50000"/>
                </a:schemeClr>
              </a:solidFill>
              <a:round/>
            </a:ln>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67419048"/>
        <c:crosses val="autoZero"/>
        <c:crossBetween val="between"/>
        <c:majorUnit val="10000"/>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30"/>
    </c:view3D>
    <c:floor>
      <c:spPr>
        <a:solidFill>
          <a:schemeClr val="lt1">
            <a:lumMod val="95000"/>
          </a:schemeClr>
        </a:solidFill>
        <a:ln>
          <a:noFill/>
        </a:ln>
        <a:effectLst/>
      </c:spPr>
    </c:floor>
    <c:sideWall>
      <c:spPr>
        <a:noFill/>
        <a:ln>
          <a:noFill/>
        </a:ln>
        <a:effectLst/>
      </c:spPr>
    </c:sideWall>
    <c:backWall>
      <c:spPr>
        <a:noFill/>
        <a:ln>
          <a:noFill/>
        </a:ln>
        <a:effectLst/>
      </c:spPr>
    </c:backWall>
    <c:plotArea>
      <c:layout/>
      <c:bar3DChart>
        <c:dLbls>
          <c:showLegendKey val="0"/>
          <c:showVal val="0"/>
          <c:showCatName val="0"/>
          <c:showSerName val="0"/>
          <c:showPercent val="0"/>
          <c:showBubbleSize val="0"/>
          <c:showLeaderLines val="0"/>
        </c:dLbls>
        <c:axId val="369468656"/>
        <c:axId val="369468264"/>
        <c:axId val="0"/>
        <c:barDir val="col"/>
        <c:grouping val="clustered"/>
        <c:varyColors val="0"/>
        <c:ser>
          <c:idx val="0"/>
          <c:order val="0"/>
          <c:tx>
            <c:strRef>
              <c:f>Sheet1!$B$1</c:f>
              <c:strCache>
                <c:ptCount val="1"/>
                <c:pt idx="0">
                  <c:v>Total Inspections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1"/>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1-304A-4E45-B0AA-2167AA0B9D28}"/>
              </c:ext>
            </c:extLst>
          </c:dPt>
          <c:dPt>
            <c:idx val="2"/>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3-304A-4E45-B0AA-2167AA0B9D28}"/>
              </c:ext>
            </c:extLst>
          </c:dPt>
          <c:dPt>
            <c:idx val="3"/>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5-304A-4E45-B0AA-2167AA0B9D28}"/>
              </c:ext>
            </c:extLst>
          </c:dPt>
          <c:dPt>
            <c:idx val="4"/>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7-304A-4E45-B0AA-2167AA0B9D28}"/>
              </c:ext>
            </c:extLst>
          </c:dPt>
          <c:dPt>
            <c:idx val="5"/>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9-304A-4E45-B0AA-2167AA0B9D28}"/>
              </c:ext>
            </c:extLst>
          </c:dPt>
          <c:dPt>
            <c:idx val="6"/>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B-304A-4E45-B0AA-2167AA0B9D28}"/>
              </c:ext>
            </c:extLst>
          </c:dPt>
          <c:dPt>
            <c:idx val="7"/>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D-304A-4E45-B0AA-2167AA0B9D28}"/>
              </c:ext>
            </c:extLst>
          </c:dPt>
          <c:dPt>
            <c:idx val="8"/>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F-304A-4E45-B0AA-2167AA0B9D28}"/>
              </c:ext>
            </c:extLst>
          </c:dPt>
          <c:dPt>
            <c:idx val="9"/>
            <c:invertIfNegative val="0"/>
            <c:bubble3D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1-304A-4E45-B0AA-2167AA0B9D28}"/>
              </c:ext>
            </c:extLst>
          </c:dPt>
          <c:dLbls>
            <c:dLbl>
              <c:idx val="0"/>
              <c:layout>
                <c:manualLayout>
                  <c:x val="0.0220937841"/>
                  <c:y val="-0.04852271"/>
                </c:manualLayout>
              </c:layout>
              <c:tx>
                <c:rich>
                  <a:bodyPr/>
                  <a:lstStyle/>
                  <a:p>
                    <a:r>
                      <a:rPr lang="en-US" dirty="1"/>
                      <a:t>$</a:t>
                    </a:r>
                    <a:fld id="{239009CE-FB71-410B-9631-A0405504DD12}" type="VALUE">
                      <a:rPr lang="en-US" smtClean="0"/>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304A-4E45-B0AA-2167AA0B9D28}"/>
                </c:ext>
              </c:extLst>
            </c:dLbl>
            <c:dLbl>
              <c:idx val="1"/>
              <c:layout>
                <c:manualLayout>
                  <c:x val="0.0127529893"/>
                  <c:y val="-0.0291429684"/>
                </c:manualLayout>
              </c:layout>
              <c:tx>
                <c:rich>
                  <a:bodyPr/>
                  <a:lstStyle/>
                  <a:p>
                    <a:r>
                      <a:rPr lang="en-US" dirty="1"/>
                      <a:t>$</a:t>
                    </a:r>
                    <a:fld id="{9D6AB954-601E-4E5B-9494-CB50EA6FD092}" type="VALUE">
                      <a:rPr lang="en-US" smtClean="0"/>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4A-4E45-B0AA-2167AA0B9D28}"/>
                </c:ext>
              </c:extLst>
            </c:dLbl>
            <c:dLbl>
              <c:idx val="2"/>
              <c:layout>
                <c:manualLayout>
                  <c:x val="0.0161653664"/>
                  <c:y val="-0.000446755759"/>
                </c:manualLayout>
              </c:layout>
              <c:tx>
                <c:rich>
                  <a:bodyPr/>
                  <a:lstStyle/>
                  <a:p>
                    <a:r>
                      <a:rPr lang="en-US" dirty="1"/>
                      <a:t>$</a:t>
                    </a:r>
                    <a:fld id="{AD8C841F-4871-4741-818F-6EEC53AA7EE8}" type="VALUE">
                      <a:rPr lang="en-US" smtClean="0"/>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04A-4E45-B0AA-2167AA0B9D28}"/>
                </c:ext>
              </c:extLst>
            </c:dLbl>
            <c:dLbl>
              <c:idx val="3"/>
              <c:layout>
                <c:manualLayout>
                  <c:x val="0.0113726668"/>
                  <c:y val="-0.0274773575"/>
                </c:manualLayout>
              </c:layout>
              <c:tx>
                <c:rich>
                  <a:bodyPr/>
                  <a:lstStyle/>
                  <a:p>
                    <a:r>
                      <a:rPr lang="en-US" dirty="1"/>
                      <a:t>$</a:t>
                    </a:r>
                    <a:fld id="{E763143C-4FEB-4EE2-BBBF-B6467A8B563B}" type="VALUE">
                      <a:rPr lang="en-US" smtClean="0"/>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04A-4E45-B0AA-2167AA0B9D28}"/>
                </c:ext>
              </c:extLst>
            </c:dLbl>
            <c:dLbl>
              <c:idx val="4"/>
              <c:layout>
                <c:manualLayout>
                  <c:x val="0.0163283143"/>
                  <c:y val="-0.00274814432"/>
                </c:manualLayout>
              </c:layout>
              <c:tx>
                <c:rich>
                  <a:bodyPr/>
                  <a:lstStyle/>
                  <a:p>
                    <a:r>
                      <a:rPr lang="en-US" dirty="1"/>
                      <a:t>$</a:t>
                    </a:r>
                    <a:fld id="{3D2DAC67-4F49-4764-AC9C-7094A3F1C597}" type="VALUE">
                      <a:rPr lang="en-US" smtClean="0"/>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04A-4E45-B0AA-2167AA0B9D28}"/>
                </c:ext>
              </c:extLst>
            </c:dLbl>
            <c:dLbl>
              <c:idx val="5"/>
              <c:layout>
                <c:manualLayout>
                  <c:x val="0.01161709"/>
                  <c:y val="-0.0216232426"/>
                </c:manualLayout>
              </c:layout>
              <c:tx>
                <c:rich>
                  <a:bodyPr/>
                  <a:lstStyle/>
                  <a:p>
                    <a:r>
                      <a:rPr lang="en-US" dirty="1"/>
                      <a:t>$</a:t>
                    </a:r>
                    <a:fld id="{E5232B28-FC52-4DCE-B467-4412DD1FB0E6}" type="VALUE">
                      <a:rPr lang="en-US" smtClean="0"/>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04A-4E45-B0AA-2167AA0B9D28}"/>
                </c:ext>
              </c:extLst>
            </c:dLbl>
            <c:dLbl>
              <c:idx val="6"/>
              <c:layout>
                <c:manualLayout>
                  <c:x val="0.0137689561"/>
                  <c:y val="-0.0200889837"/>
                </c:manualLayout>
              </c:layout>
              <c:tx>
                <c:rich>
                  <a:bodyPr/>
                  <a:lstStyle/>
                  <a:p>
                    <a:r>
                      <a:rPr lang="en-US" dirty="1"/>
                      <a:t>$</a:t>
                    </a:r>
                    <a:fld id="{8960F558-F994-4316-AD68-1AD23677C586}" type="VALUE">
                      <a:rPr lang="en-US" smtClean="0"/>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04A-4E45-B0AA-2167AA0B9D28}"/>
                </c:ext>
              </c:extLst>
            </c:dLbl>
            <c:dLbl>
              <c:idx val="7"/>
              <c:layout>
                <c:manualLayout>
                  <c:x val="0.0154320989"/>
                  <c:y val="-0.0224482622"/>
                </c:manualLayout>
              </c:layout>
              <c:tx>
                <c:rich>
                  <a:bodyPr/>
                  <a:lstStyle/>
                  <a:p>
                    <a:r>
                      <a:rPr lang="en-US" dirty="1"/>
                      <a:t>$3,415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4A-4E45-B0AA-2167AA0B9D28}"/>
                </c:ext>
              </c:extLst>
            </c:dLbl>
            <c:dLbl>
              <c:idx val="8"/>
              <c:layout>
                <c:manualLayout>
                  <c:x val="0.013888889"/>
                  <c:y val="-0.0140301632"/>
                </c:manualLayout>
              </c:layout>
              <c:tx>
                <c:rich>
                  <a:bodyPr/>
                  <a:lstStyle/>
                  <a:p>
                    <a:r>
                      <a:rPr lang="en-US" dirty="1"/>
                      <a:t>$3,645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4A-4E45-B0AA-2167AA0B9D28}"/>
                </c:ext>
              </c:extLst>
            </c:dLbl>
            <c:dLbl>
              <c:idx val="9"/>
              <c:layout>
                <c:manualLayout>
                  <c:x val="0.008551883"/>
                  <c:y val="-0.0145655591"/>
                </c:manualLayout>
              </c:layout>
              <c:tx>
                <c:rich>
                  <a:bodyPr/>
                  <a:lstStyle/>
                  <a:p>
                    <a:r>
                      <a:rPr lang="en-US" dirty="1"/>
                      <a:t>$5,016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4A-4E45-B0AA-2167AA0B9D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#,##0</c:formatCode>
                <c:ptCount val="10"/>
                <c:pt idx="0">
                  <c:v>970</c:v>
                </c:pt>
                <c:pt idx="1">
                  <c:v>1053</c:v>
                </c:pt>
                <c:pt idx="2">
                  <c:v>2133</c:v>
                </c:pt>
                <c:pt idx="3">
                  <c:v>2153</c:v>
                </c:pt>
                <c:pt idx="4">
                  <c:v>2135</c:v>
                </c:pt>
                <c:pt idx="5">
                  <c:v>2046</c:v>
                </c:pt>
                <c:pt idx="6">
                  <c:v>3112</c:v>
                </c:pt>
                <c:pt idx="7">
                  <c:v>3415</c:v>
                </c:pt>
                <c:pt idx="8" formatCode="General">
                  <c:v>3645</c:v>
                </c:pt>
                <c:pt idx="9" formatCode="General">
                  <c:v>5016</c:v>
                </c:pt>
              </c:numCache>
            </c:numRef>
          </c:val>
          <c:shape val="box"/>
          <c:extLst>
            <c:ext xmlns:c16="http://schemas.microsoft.com/office/drawing/2014/chart" uri="{C3380CC4-5D6E-409C-BE32-E72D297353CC}">
              <c16:uniqueId val="{00000013-304A-4E45-B0AA-2167AA0B9D28}"/>
            </c:ext>
          </c:extLst>
        </c:ser>
        <c:gapWidth val="65"/>
        <c:gapDepth/>
        <c:shape val="box"/>
      </c:bar3DChart>
      <c:catAx>
        <c:axId val="369468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69468264"/>
        <c:crosses val="autoZero"/>
        <c:auto val="1"/>
        <c:lblAlgn val="ctr"/>
        <c:lblOffset val="100"/>
        <c:noMultiLvlLbl val="0"/>
      </c:catAx>
      <c:valAx>
        <c:axId val="369468264"/>
        <c:scaling>
          <c:orientation val="minMax"/>
        </c:scaling>
        <c:delete val="0"/>
        <c:axPos val="l"/>
        <c:majorGridlines>
          <c:spPr>
            <a:ln w="9525" cap="flat" cmpd="sng" algn="ctr">
              <a:solidFill>
                <a:schemeClr val="dk1">
                  <a:lumMod val="15000"/>
                  <a:lumOff val="85000"/>
                </a:schemeClr>
              </a:solidFill>
              <a:round/>
            </a:ln>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69468656"/>
        <c:crosses val="autoZero"/>
        <c:crossBetween val="between"/>
        <c:majorUnit val="1000"/>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213252"/>
          <c:y val="0.0256926119"/>
          <c:w val="0.967551649"/>
          <c:h val="0.6943764"/>
        </c:manualLayout>
      </c:layout>
      <c:barChart>
        <c:dLbls>
          <c:dLblPos val="inEnd"/>
          <c:showLegendKey val="0"/>
          <c:showVal val="1"/>
          <c:showCatName val="0"/>
          <c:showSerName val="0"/>
          <c:showPercent val="0"/>
          <c:showBubbleSize val="0"/>
          <c:showLeaderLines val="0"/>
        </c:dLbls>
        <c:axId val="656343480"/>
        <c:axId val="656342824"/>
        <c:barDir val="col"/>
        <c:grouping val="clustered"/>
        <c:varyColors val="0"/>
        <c:ser>
          <c:idx val="0"/>
          <c:order val="0"/>
          <c:tx>
            <c:strRef>
              <c:f>Sheet1!$D$1</c:f>
              <c:strCache>
                <c:ptCount val="1"/>
                <c:pt idx="0">
                  <c:v>State Plans</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extLst>
              <c:ext xmlns:c16="http://schemas.microsoft.com/office/drawing/2014/chart" uri="{C3380CC4-5D6E-409C-BE32-E72D297353CC}">
                <c16:uniqueId val="{00000001-6FE9-4EE2-B14F-9D5D855C1B5B}"/>
              </c:ext>
            </c:extLst>
          </c:dPt>
          <c:dPt>
            <c:idx val="1"/>
            <c:invertIfNegative val="0"/>
            <c:bubble3D val="0"/>
            <c:extLst>
              <c:ext xmlns:c16="http://schemas.microsoft.com/office/drawing/2014/chart" uri="{C3380CC4-5D6E-409C-BE32-E72D297353CC}">
                <c16:uniqueId val="{00000003-6FE9-4EE2-B14F-9D5D855C1B5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2016 300A Data</c:v>
                </c:pt>
                <c:pt idx="1">
                  <c:v>2017 300A Data</c:v>
                </c:pt>
              </c:strCache>
            </c:strRef>
          </c:cat>
          <c:val>
            <c:numRef>
              <c:f>Sheet1!$D$2:$D$3</c:f>
              <c:numCache>
                <c:formatCode>#,##0</c:formatCode>
                <c:ptCount val="2"/>
                <c:pt idx="0">
                  <c:v>76201</c:v>
                </c:pt>
                <c:pt idx="1">
                  <c:v>114452</c:v>
                </c:pt>
              </c:numCache>
            </c:numRef>
          </c:val>
          <c:extLst>
            <c:ext xmlns:c16="http://schemas.microsoft.com/office/drawing/2014/chart" uri="{C3380CC4-5D6E-409C-BE32-E72D297353CC}">
              <c16:uniqueId val="{00000004-6FE9-4EE2-B14F-9D5D855C1B5B}"/>
            </c:ext>
          </c:extLst>
        </c:ser>
        <c:ser>
          <c:idx val="1"/>
          <c:order val="1"/>
          <c:tx>
            <c:strRef>
              <c:f>Sheet1!$E$1</c:f>
              <c:strCache>
                <c:ptCount val="1"/>
                <c:pt idx="0">
                  <c:v>Fed Jurisdiction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2016 300A Data</c:v>
                </c:pt>
                <c:pt idx="1">
                  <c:v>2017 300A Data</c:v>
                </c:pt>
              </c:strCache>
            </c:strRef>
          </c:cat>
          <c:val>
            <c:numRef>
              <c:f>Sheet1!$E$2:$E$3</c:f>
              <c:numCache>
                <c:formatCode>#,##0</c:formatCode>
                <c:ptCount val="2"/>
                <c:pt idx="0">
                  <c:v>139180</c:v>
                </c:pt>
                <c:pt idx="1">
                  <c:v>145312</c:v>
                </c:pt>
              </c:numCache>
            </c:numRef>
          </c:val>
          <c:extLst>
            <c:ext xmlns:c16="http://schemas.microsoft.com/office/drawing/2014/chart" uri="{C3380CC4-5D6E-409C-BE32-E72D297353CC}">
              <c16:uniqueId val="{00000005-6FE9-4EE2-B14F-9D5D855C1B5B}"/>
            </c:ext>
          </c:extLst>
        </c:ser>
        <c:ser>
          <c:idx val="2"/>
          <c:order val="2"/>
          <c:tx>
            <c:strRef>
              <c:f>Sheet1!$F$1</c:f>
              <c:strCache>
                <c:ptCount val="1"/>
                <c:pt idx="0">
                  <c:v>Total Submissions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2016 300A Data</c:v>
                </c:pt>
                <c:pt idx="1">
                  <c:v>2017 300A Data</c:v>
                </c:pt>
              </c:strCache>
            </c:strRef>
          </c:cat>
          <c:val>
            <c:numRef>
              <c:f>Sheet1!$F$2:$F$3</c:f>
              <c:numCache>
                <c:formatCode>#,##0</c:formatCode>
                <c:ptCount val="2"/>
                <c:pt idx="0">
                  <c:v>215381</c:v>
                </c:pt>
                <c:pt idx="1">
                  <c:v>259764</c:v>
                </c:pt>
              </c:numCache>
            </c:numRef>
          </c:val>
          <c:extLst>
            <c:ext xmlns:c16="http://schemas.microsoft.com/office/drawing/2014/chart" uri="{C3380CC4-5D6E-409C-BE32-E72D297353CC}">
              <c16:uniqueId val="{00000006-6FE9-4EE2-B14F-9D5D855C1B5B}"/>
            </c:ext>
          </c:extLst>
        </c:ser>
        <c:ser>
          <c:idx val="4"/>
          <c:order val="4"/>
          <c:tx>
            <c:strRef>
              <c:f>Sheet1!$B$1</c:f>
              <c:strCache>
                <c:ptCount val="1"/>
                <c:pt idx="0">
                  <c:v>Out-of-Scope Submissions</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2016 300A Data</c:v>
                </c:pt>
                <c:pt idx="1">
                  <c:v>2017 300A Data</c:v>
                </c:pt>
              </c:strCache>
            </c:strRef>
          </c:cat>
          <c:val>
            <c:numRef>
              <c:f>Sheet1!$B$2:$B$3</c:f>
              <c:numCache>
                <c:formatCode>#,##0</c:formatCode>
                <c:ptCount val="2"/>
                <c:pt idx="0">
                  <c:v>52171</c:v>
                </c:pt>
                <c:pt idx="1">
                  <c:v>60956</c:v>
                </c:pt>
              </c:numCache>
            </c:numRef>
          </c:val>
          <c:extLst>
            <c:ext xmlns:c16="http://schemas.microsoft.com/office/drawing/2014/chart" uri="{C3380CC4-5D6E-409C-BE32-E72D297353CC}">
              <c16:uniqueId val="{00000009-6FE9-4EE2-B14F-9D5D855C1B5B}"/>
            </c:ext>
          </c:extLst>
        </c:ser>
        <c:gapWidth val="65"/>
        <c:extLst>
          <c:ext xmlns:c15="http://schemas.microsoft.com/office/drawing/2012/chart" uri="{02D57815-91ED-43cb-92C2-25804820EDAC}">
            <c15:filteredBarSeries>
              <c15:ser>
                <c:idx val="3"/>
                <c:order val="3"/>
                <c:tx>
                  <c:strRef>
                    <c:extLst>
                      <c:ext uri="{02D57815-91ED-43cb-92C2-25804820EDAC}">
                        <c15:formulaRef>
                          <c15:sqref>Sheet1!#REF!</c15:sqref>
                        </c15:formulaRef>
                      </c:ext>
                    </c:extLst>
                    <c:strCache>
                      <c:ptCount val="1"/>
                      <c:pt idx="0">
                        <c:v>#REF!</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Sheet1!$A$2:$A$3</c15:sqref>
                        </c15:formulaRef>
                      </c:ext>
                    </c:extLst>
                    <c:strCache>
                      <c:ptCount val="2"/>
                      <c:pt idx="0">
                        <c:v>2016 300A Data</c:v>
                      </c:pt>
                      <c:pt idx="1">
                        <c:v>2017 300A Data</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6FE9-4EE2-B14F-9D5D855C1B5B}"/>
                  </c:ext>
                </c:extLst>
              </c15:ser>
            </c15:filteredBarSeries>
          </c:ext>
        </c:extLst>
      </c:barChart>
      <c:catAx>
        <c:axId val="656343480"/>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56342824"/>
        <c:crosses val="autoZero"/>
        <c:auto val="1"/>
        <c:lblAlgn val="ctr"/>
        <c:lblOffset val="1"/>
        <c:tickLblSkip val="1"/>
        <c:noMultiLvlLbl val="0"/>
      </c:catAx>
      <c:valAx>
        <c:axId val="656342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tileRect/>
              </a:gradFill>
              <a:round/>
            </a:ln>
          </c:spPr>
        </c:majorGridlines>
        <c:numFmt formatCode="#,##0" sourceLinked="1"/>
        <c:majorTickMark val="none"/>
        <c:minorTickMark val="none"/>
        <c:tickLblPos val="nextTo"/>
        <c:spPr/>
        <c:txPr>
          <a:bodyPr/>
          <a:lstStyle/>
          <a:p>
            <a:pPr>
              <a:defRPr/>
            </a:pPr>
          </a:p>
        </c:txPr>
        <c:crossAx val="6563434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0.02198</cdr:y>
    </cdr:from>
    <cdr:to>
      <cdr:x>1</cdr:x>
      <cdr:y>0.14421</cdr:y>
    </cdr:to>
    <cdr:sp macro="" textlink="">
      <cdr:nvSpPr>
        <cdr:cNvPr id="2" name="TextBox 1">
          <a:extLst xmlns:a="http://schemas.openxmlformats.org/drawingml/2006/main">
            <a:ext uri="{FF2B5EF4-FFF2-40B4-BE49-F238E27FC236}">
              <a16:creationId xmlns:a16="http://schemas.microsoft.com/office/drawing/2014/main" id="{AC1DD1F0-FDA5-48AD-947B-631ACA69F72C}"/>
            </a:ext>
          </a:extLst>
        </cdr:cNvPr>
        <cdr:cNvSpPr txBox="1"/>
      </cdr:nvSpPr>
      <cdr:spPr>
        <a:xfrm xmlns:a="http://schemas.openxmlformats.org/drawingml/2006/main">
          <a:off x="0" y="152400"/>
          <a:ext cx="9144000" cy="8475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3850" b="1" dirty="0">
            <a:solidFill>
              <a:srgbClr val="002060"/>
            </a:solidFill>
          </a:endParaRPr>
        </a:p>
      </cdr:txBody>
    </cdr:sp>
  </cdr:relSizeAnchor>
</c:userShape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6B3EC-AF1F-2F42-B624-473496D22F90}"/>
              </a:ext>
            </a:extLst>
          </p:cNvPr>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65C62-0FAB-F341-916C-E63EF1587E0C}"/>
              </a:ext>
            </a:extLst>
          </p:cNvPr>
          <p:cNvSpPr>
            <a:spLocks noGrp="1"/>
          </p:cNvSpPr>
          <p:nvPr>
            <p:ph type="dt" sz="quarter" idx="1"/>
          </p:nvPr>
        </p:nvSpPr>
        <p:spPr>
          <a:xfrm>
            <a:off x="3884613" y="0"/>
            <a:ext cx="2971800" cy="458788"/>
          </a:xfrm>
          <a:prstGeom prst="rect"/>
        </p:spPr>
        <p:txBody>
          <a:bodyPr vert="horz" lIns="91440" tIns="45720" rIns="91440" bIns="45720" rtlCol="0"/>
          <a:lstStyle>
            <a:lvl1pPr algn="r">
              <a:defRPr sz="1200"/>
            </a:lvl1pPr>
          </a:lstStyle>
          <a:p>
            <a:fld id="{432140A1-98F2-014D-A607-D496AB6B6183}" type="datetimeFigureOut">
              <a:rPr lang="en-US" smtClean="0"/>
              <a:t>6/17/2019</a:t>
            </a:fld>
            <a:endParaRPr lang="en-US"/>
          </a:p>
        </p:txBody>
      </p:sp>
      <p:sp>
        <p:nvSpPr>
          <p:cNvPr id="4" name="Footer Placeholder 3">
            <a:extLst>
              <a:ext uri="{FF2B5EF4-FFF2-40B4-BE49-F238E27FC236}">
                <a16:creationId xmlns:a16="http://schemas.microsoft.com/office/drawing/2014/main" id="{C63CF32E-1FB1-914C-AB3A-64916CE0B706}"/>
              </a:ext>
            </a:extLst>
          </p:cNvPr>
          <p:cNvSpPr>
            <a:spLocks noGrp="1"/>
          </p:cNvSpPr>
          <p:nvPr>
            <p:ph type="ftr" sz="quarter" idx="2"/>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16FC4-7169-7D44-B8D9-7EF530B7491D}"/>
              </a:ext>
            </a:extLst>
          </p:cNvPr>
          <p:cNvSpPr>
            <a:spLocks noGrp="1"/>
          </p:cNvSpPr>
          <p:nvPr>
            <p:ph type="sldNum" sz="quarter" idx="3"/>
          </p:nvPr>
        </p:nvSpPr>
        <p:spPr>
          <a:xfrm>
            <a:off x="3884613" y="8685213"/>
            <a:ext cx="2971800" cy="458787"/>
          </a:xfrm>
          <a:prstGeom prst="rect"/>
        </p:spPr>
        <p:txBody>
          <a:bodyPr vert="horz" lIns="91440" tIns="45720" rIns="91440" bIns="45720" rtlCol="0" anchor="b"/>
          <a:lstStyle>
            <a:lvl1pPr algn="r">
              <a:defRPr sz="1200"/>
            </a:lvl1pPr>
          </a:lstStyle>
          <a:p>
            <a:fld id="{65E86844-1D55-604B-95BD-614120F82607}" type="slidenum">
              <a:rPr lang="en-US" smtClean="0"/>
              <a:t>‹#›</a:t>
            </a:fld>
            <a:endParaRPr lang="en-US"/>
          </a:p>
        </p:txBody>
      </p:sp>
    </p:spTree>
    <p:extLst>
      <p:ext uri="{BB962C8B-B14F-4D97-AF65-F5344CB8AC3E}">
        <p14:creationId xmlns:p14="http://schemas.microsoft.com/office/powerpoint/2010/main" val="186724460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p:spPr>
        <p:txBody>
          <a:bodyPr vert="horz" lIns="91440" tIns="45720" rIns="91440" bIns="45720" rtlCol="0"/>
          <a:lstStyle>
            <a:lvl1pPr algn="r">
              <a:defRPr sz="1200"/>
            </a:lvl1pPr>
          </a:lstStyle>
          <a:p>
            <a:fld id="{8AE5CEFB-6EF2-6D47-BF56-B4AADBDE9456}"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p:spPr>
        <p:txBody>
          <a:bodyPr vert="horz" lIns="91440" tIns="45720" rIns="91440" bIns="45720" rtlCol="0"/>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p:spPr>
        <p:txBody>
          <a:bodyPr vert="horz" lIns="91440" tIns="45720" rIns="91440" bIns="45720" rtlCol="0" anchor="b"/>
          <a:lstStyle>
            <a:lvl1pPr algn="r">
              <a:defRPr sz="1200"/>
            </a:lvl1pPr>
          </a:lstStyle>
          <a:p>
            <a:fld id="{A42B867A-D087-4E46-9ACD-6EF17C130AEC}" type="slidenum">
              <a:rPr lang="en-US" smtClean="0"/>
              <a:t>‹#›</a:t>
            </a:fld>
            <a:endParaRPr lang="en-US"/>
          </a:p>
        </p:txBody>
      </p:sp>
    </p:spTree>
    <p:extLst>
      <p:ext uri="{BB962C8B-B14F-4D97-AF65-F5344CB8AC3E}">
        <p14:creationId xmlns:p14="http://schemas.microsoft.com/office/powerpoint/2010/main" val="147979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71289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13372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64E63721-76AA-406E-8C9E-F3A233297FCB}" type="slidenum">
              <a:rPr lang="en-US" smtClean="0"/>
              <a:t>3</a:t>
            </a:fld>
            <a:endParaRPr lang="en-US"/>
          </a:p>
        </p:txBody>
      </p:sp>
    </p:spTree>
    <p:extLst>
      <p:ext uri="{BB962C8B-B14F-4D97-AF65-F5344CB8AC3E}">
        <p14:creationId xmlns:p14="http://schemas.microsoft.com/office/powerpoint/2010/main" val="289373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64E63721-76AA-406E-8C9E-F3A233297FCB}" type="slidenum">
              <a:rPr lang="en-US" smtClean="0"/>
              <a:t>4</a:t>
            </a:fld>
            <a:endParaRPr lang="en-US"/>
          </a:p>
        </p:txBody>
      </p:sp>
    </p:spTree>
    <p:extLst>
      <p:ext uri="{BB962C8B-B14F-4D97-AF65-F5344CB8AC3E}">
        <p14:creationId xmlns:p14="http://schemas.microsoft.com/office/powerpoint/2010/main" val="366277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86910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66087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13607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06298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25489385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jpeg" /><Relationship Id="rId4" Type="http://schemas.openxmlformats.org/officeDocument/2006/relationships/image" Target="../media/image3.jpeg" /><Relationship Id="rId5" Type="http://schemas.openxmlformats.org/officeDocument/2006/relationships/image" Target="../media/image4.jpeg" /><Relationship Id="rId6" Type="http://schemas.openxmlformats.org/officeDocument/2006/relationships/image" Target="../media/image5.png" /><Relationship Id="rId7" Type="http://schemas.openxmlformats.org/officeDocument/2006/relationships/image" Target="../media/image6.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7.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7.png"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7.png"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7.png"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7.png"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png" /><Relationship Id="rId6" Type="http://schemas.openxmlformats.org/officeDocument/2006/relationships/image" Target="../media/image11.png" /><Relationship Id="rId7" Type="http://schemas.openxmlformats.org/officeDocument/2006/relationships/image" Target="../media/image12.jpe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3.png" /><Relationship Id="rId3" Type="http://schemas.openxmlformats.org/officeDocument/2006/relationships/image" Target="../media/image14.png"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15.png" /><Relationship Id="rId3" Type="http://schemas.openxmlformats.org/officeDocument/2006/relationships/image" Target="../media/image16.png"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7.png"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7.png"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7.png"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7.png"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7.jpeg" /><Relationship Id="rId3" Type="http://schemas.openxmlformats.org/officeDocument/2006/relationships/image" Target="../media/image1.png" /><Relationship Id="rId4" Type="http://schemas.openxmlformats.org/officeDocument/2006/relationships/image" Target="../media/image18.jpeg" /><Relationship Id="rId5" Type="http://schemas.openxmlformats.org/officeDocument/2006/relationships/image" Target="../media/image19.jpeg" /><Relationship Id="rId6" Type="http://schemas.openxmlformats.org/officeDocument/2006/relationships/image" Target="../media/image5.png" /><Relationship Id="rId7" Type="http://schemas.openxmlformats.org/officeDocument/2006/relationships/image" Target="../media/image20.jpeg" /><Relationship Id="rId8" Type="http://schemas.openxmlformats.org/officeDocument/2006/relationships/image" Target="../media/image21.png"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2.png"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2.png"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3.png"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4.jpeg" /><Relationship Id="rId4" Type="http://schemas.openxmlformats.org/officeDocument/2006/relationships/image" Target="../media/image25.jpeg" /><Relationship Id="rId5" Type="http://schemas.openxmlformats.org/officeDocument/2006/relationships/image" Target="../media/image26.png" /><Relationship Id="rId6" Type="http://schemas.openxmlformats.org/officeDocument/2006/relationships/image" Target="../media/image27.jpeg" /><Relationship Id="rId7" Type="http://schemas.openxmlformats.org/officeDocument/2006/relationships/image" Target="../media/image6.png"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8.png"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8.png"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8.png"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9.png"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30.png"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31.png"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32.jpeg"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33.png" /><Relationship Id="rId3" Type="http://schemas.openxmlformats.org/officeDocument/2006/relationships/image" Target="../media/image34.png"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6.xml" /><Relationship Id="rId10" Type="http://schemas.openxmlformats.org/officeDocument/2006/relationships/image" Target="../media/image35.png" /><Relationship Id="rId11" Type="http://schemas.openxmlformats.org/officeDocument/2006/relationships/image" Target="../media/image36.png" /><Relationship Id="rId12" Type="http://schemas.openxmlformats.org/officeDocument/2006/relationships/image" Target="../media/image37.jpeg" /><Relationship Id="rId13" Type="http://schemas.openxmlformats.org/officeDocument/2006/relationships/image" Target="../media/image38.jpeg" /><Relationship Id="rId2" Type="http://schemas.openxmlformats.org/officeDocument/2006/relationships/image" Target="../media/image39.jpeg" /><Relationship Id="rId3" Type="http://schemas.openxmlformats.org/officeDocument/2006/relationships/image" Target="../media/image40.jpeg" /><Relationship Id="rId4" Type="http://schemas.openxmlformats.org/officeDocument/2006/relationships/image" Target="../media/image41.png" /><Relationship Id="rId5" Type="http://schemas.openxmlformats.org/officeDocument/2006/relationships/image" Target="../media/image42.emf" /><Relationship Id="rId6" Type="http://schemas.openxmlformats.org/officeDocument/2006/relationships/image" Target="../media/image6.png" /><Relationship Id="rId7" Type="http://schemas.openxmlformats.org/officeDocument/2006/relationships/image" Target="../media/image43.jpeg" /><Relationship Id="rId8" Type="http://schemas.openxmlformats.org/officeDocument/2006/relationships/image" Target="../media/image44.jpeg" /><Relationship Id="rId9" Type="http://schemas.openxmlformats.org/officeDocument/2006/relationships/image" Target="../media/image45.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7.png"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6.xml" /><Relationship Id="rId10" Type="http://schemas.openxmlformats.org/officeDocument/2006/relationships/image" Target="../media/image46.jpeg" /><Relationship Id="rId11" Type="http://schemas.openxmlformats.org/officeDocument/2006/relationships/image" Target="../media/image47.jpeg" /><Relationship Id="rId12" Type="http://schemas.openxmlformats.org/officeDocument/2006/relationships/image" Target="../media/image6.png" /><Relationship Id="rId13" Type="http://schemas.openxmlformats.org/officeDocument/2006/relationships/image" Target="../media/image5.png" /><Relationship Id="rId2" Type="http://schemas.openxmlformats.org/officeDocument/2006/relationships/image" Target="../media/image42.emf" /><Relationship Id="rId3" Type="http://schemas.openxmlformats.org/officeDocument/2006/relationships/image" Target="../media/image48.jpeg" /><Relationship Id="rId4" Type="http://schemas.openxmlformats.org/officeDocument/2006/relationships/image" Target="../media/image49.jpeg" /><Relationship Id="rId5" Type="http://schemas.openxmlformats.org/officeDocument/2006/relationships/image" Target="../media/image50.jpeg" /><Relationship Id="rId6" Type="http://schemas.openxmlformats.org/officeDocument/2006/relationships/image" Target="../media/image51.jpeg" /><Relationship Id="rId7" Type="http://schemas.openxmlformats.org/officeDocument/2006/relationships/image" Target="../media/image52.jpeg" /><Relationship Id="rId8" Type="http://schemas.openxmlformats.org/officeDocument/2006/relationships/image" Target="../media/image53.png" /><Relationship Id="rId9" Type="http://schemas.openxmlformats.org/officeDocument/2006/relationships/image" Target="../media/image54.jpeg"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7.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7.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12192002" cy="554366"/>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393D348-AFD1-4444-A602-208E87C0AEFC}"/>
              </a:ext>
            </a:extLst>
          </p:cNvPr>
          <p:cNvPicPr>
            <a:picLocks noChangeAspect="1"/>
          </p:cNvPicPr>
          <p:nvPr userDrawn="1"/>
        </p:nvPicPr>
        <p:blipFill>
          <a:blip r:embed="rId2"/>
          <a:srcRect/>
          <a:stretch>
            <a:fillRect/>
          </a:stretch>
        </p:blipFill>
        <p:spPr>
          <a:xfrm>
            <a:off x="5742038" y="6118190"/>
            <a:ext cx="1431618" cy="434825"/>
          </a:xfrm>
          <a:prstGeom prst="rect"/>
        </p:spPr>
      </p:pic>
      <p:pic>
        <p:nvPicPr>
          <p:cNvPr id="4" name="Picture 3">
            <a:extLst>
              <a:ext uri="{FF2B5EF4-FFF2-40B4-BE49-F238E27FC236}">
                <a16:creationId xmlns:a16="http://schemas.microsoft.com/office/drawing/2014/main" id="{CD2A2C90-6979-724C-85A6-2A1BA58C354D}"/>
              </a:ext>
            </a:extLst>
          </p:cNvPr>
          <p:cNvPicPr>
            <a:picLocks noChangeAspect="1"/>
          </p:cNvPicPr>
          <p:nvPr userDrawn="1"/>
        </p:nvPicPr>
        <p:blipFill>
          <a:blip r:embed="rId3"/>
          <a:srcRect/>
          <a:stretch>
            <a:fillRect/>
          </a:stretch>
        </p:blipFill>
        <p:spPr>
          <a:xfrm>
            <a:off x="1738712" y="3428204"/>
            <a:ext cx="3505573" cy="3447876"/>
          </a:xfrm>
          <a:prstGeom prst="rect"/>
        </p:spPr>
      </p:pic>
      <p:sp>
        <p:nvSpPr>
          <p:cNvPr id="26" name="Rectangle 25">
            <a:extLst>
              <a:ext uri="{FF2B5EF4-FFF2-40B4-BE49-F238E27FC236}">
                <a16:creationId xmlns:a16="http://schemas.microsoft.com/office/drawing/2014/main" id="{11EBBC70-81E0-A841-A9EC-C2EB1268BA3C}"/>
              </a:ext>
            </a:extLst>
          </p:cNvPr>
          <p:cNvSpPr/>
          <p:nvPr userDrawn="1"/>
        </p:nvSpPr>
        <p:spPr>
          <a:xfrm rot="10800000">
            <a:off x="0" y="3428204"/>
            <a:ext cx="1738712" cy="1720791"/>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050A405-6340-7946-B2C4-97F25CD4F9E1}"/>
              </a:ext>
            </a:extLst>
          </p:cNvPr>
          <p:cNvSpPr/>
          <p:nvPr userDrawn="1"/>
        </p:nvSpPr>
        <p:spPr>
          <a:xfrm rot="10800000">
            <a:off x="0" y="5143579"/>
            <a:ext cx="1738712" cy="17325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BF8DC57-DA34-9E4B-9F2C-B945CDE1D2C4}"/>
              </a:ext>
            </a:extLst>
          </p:cNvPr>
          <p:cNvPicPr>
            <a:picLocks noChangeAspect="1"/>
          </p:cNvPicPr>
          <p:nvPr userDrawn="1"/>
        </p:nvPicPr>
        <p:blipFill>
          <a:blip r:embed="rId4"/>
          <a:srcRect/>
          <a:stretch>
            <a:fillRect/>
          </a:stretch>
        </p:blipFill>
        <p:spPr>
          <a:xfrm>
            <a:off x="3485183" y="1699552"/>
            <a:ext cx="1759102" cy="1728652"/>
          </a:xfrm>
          <a:prstGeom prst="rect"/>
        </p:spPr>
      </p:pic>
      <p:pic>
        <p:nvPicPr>
          <p:cNvPr id="10" name="Picture 9">
            <a:extLst>
              <a:ext uri="{FF2B5EF4-FFF2-40B4-BE49-F238E27FC236}">
                <a16:creationId xmlns:a16="http://schemas.microsoft.com/office/drawing/2014/main" id="{09720352-FC6B-A94E-ADA6-216E5A38DEE0}"/>
              </a:ext>
            </a:extLst>
          </p:cNvPr>
          <p:cNvPicPr>
            <a:picLocks noChangeAspect="1"/>
          </p:cNvPicPr>
          <p:nvPr userDrawn="1"/>
        </p:nvPicPr>
        <p:blipFill>
          <a:blip r:embed="rId5"/>
          <a:srcRect/>
          <a:stretch>
            <a:fillRect/>
          </a:stretch>
        </p:blipFill>
        <p:spPr>
          <a:xfrm>
            <a:off x="-3047" y="-8611"/>
            <a:ext cx="3505573" cy="3449443"/>
          </a:xfrm>
          <a:prstGeom prst="rect"/>
        </p:spPr>
      </p:pic>
      <p:sp>
        <p:nvSpPr>
          <p:cNvPr id="34" name="Rectangle 33">
            <a:extLst>
              <a:ext uri="{FF2B5EF4-FFF2-40B4-BE49-F238E27FC236}">
                <a16:creationId xmlns:a16="http://schemas.microsoft.com/office/drawing/2014/main" id="{D995F8FF-799E-FC4B-84DB-FA3F5D0BD391}"/>
              </a:ext>
            </a:extLst>
          </p:cNvPr>
          <p:cNvSpPr/>
          <p:nvPr userDrawn="1"/>
        </p:nvSpPr>
        <p:spPr>
          <a:xfrm rot="10800000">
            <a:off x="3502525" y="-8611"/>
            <a:ext cx="1741758" cy="1708162"/>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3">
            <a:extLst>
              <a:ext uri="{FF2B5EF4-FFF2-40B4-BE49-F238E27FC236}">
                <a16:creationId xmlns:a16="http://schemas.microsoft.com/office/drawing/2014/main" id="{7BB24DAF-0C54-D44C-8132-D9C05861427C}"/>
              </a:ext>
            </a:extLst>
          </p:cNvPr>
          <p:cNvSpPr>
            <a:spLocks noGrp="1"/>
          </p:cNvSpPr>
          <p:nvPr>
            <p:ph sz="quarter" idx="10" hasCustomPrompt="1"/>
          </p:nvPr>
        </p:nvSpPr>
        <p:spPr>
          <a:xfrm>
            <a:off x="5633763" y="182483"/>
            <a:ext cx="6278837"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41" name="Content Placeholder 3">
            <a:extLst>
              <a:ext uri="{FF2B5EF4-FFF2-40B4-BE49-F238E27FC236}">
                <a16:creationId xmlns:a16="http://schemas.microsoft.com/office/drawing/2014/main" id="{A91BF075-0B49-144C-969A-3D6BD6842D77}"/>
              </a:ext>
            </a:extLst>
          </p:cNvPr>
          <p:cNvSpPr>
            <a:spLocks noGrp="1"/>
          </p:cNvSpPr>
          <p:nvPr>
            <p:ph sz="quarter" idx="11" hasCustomPrompt="1"/>
          </p:nvPr>
        </p:nvSpPr>
        <p:spPr>
          <a:xfrm>
            <a:off x="5626792" y="3440832"/>
            <a:ext cx="6278837"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pic>
        <p:nvPicPr>
          <p:cNvPr id="8" name="Picture 7">
            <a:extLst>
              <a:ext uri="{FF2B5EF4-FFF2-40B4-BE49-F238E27FC236}">
                <a16:creationId xmlns:a16="http://schemas.microsoft.com/office/drawing/2014/main" id="{582357CC-45AC-9E48-B042-25BC372D515B}"/>
              </a:ext>
            </a:extLst>
          </p:cNvPr>
          <p:cNvPicPr>
            <a:picLocks noChangeAspect="1"/>
          </p:cNvPicPr>
          <p:nvPr userDrawn="1"/>
        </p:nvPicPr>
        <p:blipFill>
          <a:blip r:embed="rId6"/>
          <a:srcRect/>
          <a:stretch>
            <a:fillRect/>
          </a:stretch>
        </p:blipFill>
        <p:spPr>
          <a:xfrm>
            <a:off x="3694177" y="182483"/>
            <a:ext cx="1451650" cy="1677881"/>
          </a:xfrm>
          <a:prstGeom prst="rect"/>
        </p:spPr>
      </p:pic>
      <p:sp>
        <p:nvSpPr>
          <p:cNvPr id="14" name="Rectangle 13"/>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6D6B985-B464-EF48-A4EA-69CC1FB8A741}"/>
              </a:ext>
            </a:extLst>
          </p:cNvPr>
          <p:cNvPicPr>
            <a:picLocks noChangeAspect="1"/>
          </p:cNvPicPr>
          <p:nvPr userDrawn="1"/>
        </p:nvPicPr>
        <p:blipFill>
          <a:blip r:embed="rId7"/>
          <a:srcRect/>
          <a:stretch>
            <a:fillRect/>
          </a:stretch>
        </p:blipFill>
        <p:spPr>
          <a:xfrm>
            <a:off x="0" y="5313915"/>
            <a:ext cx="1536025" cy="1391827"/>
          </a:xfrm>
          <a:prstGeom prst="rect"/>
        </p:spPr>
      </p:pic>
    </p:spTree>
    <p:extLst>
      <p:ext uri="{BB962C8B-B14F-4D97-AF65-F5344CB8AC3E}">
        <p14:creationId xmlns:p14="http://schemas.microsoft.com/office/powerpoint/2010/main" val="734809025"/>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resenters - Solid Gree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5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6" name="Rectangle 15">
            <a:extLst>
              <a:ext uri="{FF2B5EF4-FFF2-40B4-BE49-F238E27FC236}">
                <a16:creationId xmlns:a16="http://schemas.microsoft.com/office/drawing/2014/main" id="{2180F783-1AC5-4A42-B7DE-5BE1D346361F}"/>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15B4BE-6E29-6643-8F55-F4CB1EE06AB0}"/>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A5D2E10-3632-9647-9CC6-3E1A131BCE81}"/>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24" name="TextBox 23">
            <a:extLst>
              <a:ext uri="{FF2B5EF4-FFF2-40B4-BE49-F238E27FC236}">
                <a16:creationId xmlns:a16="http://schemas.microsoft.com/office/drawing/2014/main" id="{78BC3E36-5A28-4245-8AD9-7F6667E1F877}"/>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bg1"/>
                </a:solidFill>
              </a:rPr>
              <a:t>Presented by</a:t>
            </a:r>
          </a:p>
        </p:txBody>
      </p:sp>
      <p:sp>
        <p:nvSpPr>
          <p:cNvPr id="25" name="Picture Placeholder 11">
            <a:extLst>
              <a:ext uri="{FF2B5EF4-FFF2-40B4-BE49-F238E27FC236}">
                <a16:creationId xmlns:a16="http://schemas.microsoft.com/office/drawing/2014/main" id="{39E15DD0-B01B-D149-8516-E15C09C5ABDA}"/>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26" name="Text Placeholder 16">
            <a:extLst>
              <a:ext uri="{FF2B5EF4-FFF2-40B4-BE49-F238E27FC236}">
                <a16:creationId xmlns:a16="http://schemas.microsoft.com/office/drawing/2014/main" id="{A0C7D0AD-B42E-0C4C-A6C2-7745618573A9}"/>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7" name="Picture Placeholder 11">
            <a:extLst>
              <a:ext uri="{FF2B5EF4-FFF2-40B4-BE49-F238E27FC236}">
                <a16:creationId xmlns:a16="http://schemas.microsoft.com/office/drawing/2014/main" id="{16F9D255-4E8B-A844-BDAE-30671F18F16C}"/>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28" name="Text Placeholder 16">
            <a:extLst>
              <a:ext uri="{FF2B5EF4-FFF2-40B4-BE49-F238E27FC236}">
                <a16:creationId xmlns:a16="http://schemas.microsoft.com/office/drawing/2014/main" id="{B8E987C0-0094-BC46-8FE9-13A52A7B6C34}"/>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Text Placeholder 8">
            <a:extLst>
              <a:ext uri="{FF2B5EF4-FFF2-40B4-BE49-F238E27FC236}">
                <a16:creationId xmlns:a16="http://schemas.microsoft.com/office/drawing/2014/main" id="{21C7CAD7-27DF-C04F-B988-27E0D627D4F2}"/>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0" name="Text Placeholder 8">
            <a:extLst>
              <a:ext uri="{FF2B5EF4-FFF2-40B4-BE49-F238E27FC236}">
                <a16:creationId xmlns:a16="http://schemas.microsoft.com/office/drawing/2014/main" id="{EE728FCC-E627-1B46-BC28-FEF1BC6A5E9D}"/>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4" name="Rectangle 13"/>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25826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resenters - Airy Teal">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5" name="TextBox 14">
            <a:extLst>
              <a:ext uri="{FF2B5EF4-FFF2-40B4-BE49-F238E27FC236}">
                <a16:creationId xmlns:a16="http://schemas.microsoft.com/office/drawing/2014/main" id="{19BC811A-0EEA-7547-9467-F5828E51C982}"/>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accent1"/>
                </a:solidFill>
              </a:rPr>
              <a:t>Presented by</a:t>
            </a:r>
          </a:p>
        </p:txBody>
      </p:sp>
      <p:sp>
        <p:nvSpPr>
          <p:cNvPr id="20" name="Picture Placeholder 11">
            <a:extLst>
              <a:ext uri="{FF2B5EF4-FFF2-40B4-BE49-F238E27FC236}">
                <a16:creationId xmlns:a16="http://schemas.microsoft.com/office/drawing/2014/main" id="{A79A86AC-BCF2-3A42-849F-211148541CAF}"/>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22" name="Text Placeholder 16">
            <a:extLst>
              <a:ext uri="{FF2B5EF4-FFF2-40B4-BE49-F238E27FC236}">
                <a16:creationId xmlns:a16="http://schemas.microsoft.com/office/drawing/2014/main" id="{6C6557EB-5B74-5E4B-8259-E85C21E68662}"/>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3" name="Picture Placeholder 11">
            <a:extLst>
              <a:ext uri="{FF2B5EF4-FFF2-40B4-BE49-F238E27FC236}">
                <a16:creationId xmlns:a16="http://schemas.microsoft.com/office/drawing/2014/main" id="{E4DFED4D-665F-1841-829D-5E3823F12F09}"/>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24" name="Text Placeholder 16">
            <a:extLst>
              <a:ext uri="{FF2B5EF4-FFF2-40B4-BE49-F238E27FC236}">
                <a16:creationId xmlns:a16="http://schemas.microsoft.com/office/drawing/2014/main" id="{4D7EC83E-036B-2148-B138-15480ED742D2}"/>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5" name="Text Placeholder 8">
            <a:extLst>
              <a:ext uri="{FF2B5EF4-FFF2-40B4-BE49-F238E27FC236}">
                <a16:creationId xmlns:a16="http://schemas.microsoft.com/office/drawing/2014/main" id="{32BFFE77-5691-5240-A55A-41B58982F2A9}"/>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6" name="Text Placeholder 8">
            <a:extLst>
              <a:ext uri="{FF2B5EF4-FFF2-40B4-BE49-F238E27FC236}">
                <a16:creationId xmlns:a16="http://schemas.microsoft.com/office/drawing/2014/main" id="{DF05B136-61AA-874D-BF2A-A0AECD98A697}"/>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1" name="Rectangle 10"/>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9057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resenters- Airy Gree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2" name="Picture Placeholder 11">
            <a:extLst>
              <a:ext uri="{FF2B5EF4-FFF2-40B4-BE49-F238E27FC236}">
                <a16:creationId xmlns:a16="http://schemas.microsoft.com/office/drawing/2014/main" id="{CD29F631-1ED9-F949-B07C-28F465852FB4}"/>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17" name="Text Placeholder 16">
            <a:extLst>
              <a:ext uri="{FF2B5EF4-FFF2-40B4-BE49-F238E27FC236}">
                <a16:creationId xmlns:a16="http://schemas.microsoft.com/office/drawing/2014/main" id="{06776D80-3060-0E41-A841-72E2BC72AF4F}"/>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0" name="Picture Placeholder 11">
            <a:extLst>
              <a:ext uri="{FF2B5EF4-FFF2-40B4-BE49-F238E27FC236}">
                <a16:creationId xmlns:a16="http://schemas.microsoft.com/office/drawing/2014/main" id="{FE5E640B-15F4-7A4E-A62A-6AF21710A0F0}"/>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11" name="Text Placeholder 16">
            <a:extLst>
              <a:ext uri="{FF2B5EF4-FFF2-40B4-BE49-F238E27FC236}">
                <a16:creationId xmlns:a16="http://schemas.microsoft.com/office/drawing/2014/main" id="{9A5D5CE0-00F9-E542-A5BD-E0372AE59068}"/>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9" name="Text Placeholder 8">
            <a:extLst>
              <a:ext uri="{FF2B5EF4-FFF2-40B4-BE49-F238E27FC236}">
                <a16:creationId xmlns:a16="http://schemas.microsoft.com/office/drawing/2014/main" id="{68B74390-8291-0A41-8507-D9BC01918F02}"/>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Text Placeholder 8">
            <a:extLst>
              <a:ext uri="{FF2B5EF4-FFF2-40B4-BE49-F238E27FC236}">
                <a16:creationId xmlns:a16="http://schemas.microsoft.com/office/drawing/2014/main" id="{EB44529B-9C2F-0A47-9245-A9A7F20AD23C}"/>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5" name="TextBox 14">
            <a:extLst>
              <a:ext uri="{FF2B5EF4-FFF2-40B4-BE49-F238E27FC236}">
                <a16:creationId xmlns:a16="http://schemas.microsoft.com/office/drawing/2014/main" id="{19BC811A-0EEA-7547-9467-F5828E51C982}"/>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accent3"/>
                </a:solidFill>
              </a:rPr>
              <a:t>Presented by</a:t>
            </a:r>
          </a:p>
        </p:txBody>
      </p:sp>
      <p:sp>
        <p:nvSpPr>
          <p:cNvPr id="13" name="Rectangle 12"/>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98360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resenters - Solid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2" name="Picture Placeholder 11">
            <a:extLst>
              <a:ext uri="{FF2B5EF4-FFF2-40B4-BE49-F238E27FC236}">
                <a16:creationId xmlns:a16="http://schemas.microsoft.com/office/drawing/2014/main" id="{CD29F631-1ED9-F949-B07C-28F465852FB4}"/>
              </a:ext>
            </a:extLst>
          </p:cNvPr>
          <p:cNvSpPr>
            <a:spLocks noGrp="1"/>
          </p:cNvSpPr>
          <p:nvPr>
            <p:ph type="pic" sz="quarter" idx="11"/>
          </p:nvPr>
        </p:nvSpPr>
        <p:spPr>
          <a:xfrm>
            <a:off x="2080537" y="1600200"/>
            <a:ext cx="2203704" cy="2203704"/>
          </a:xfrm>
          <a:prstGeom prst="rect"/>
        </p:spPr>
        <p:txBody>
          <a:bodyPr/>
          <a:lstStyle>
            <a:lvl1pPr marL="0" indent="0">
              <a:buNone/>
              <a:defRPr sz="1600"/>
            </a:lvl1pPr>
          </a:lstStyle>
          <a:p>
            <a:endParaRPr lang="en-US"/>
          </a:p>
        </p:txBody>
      </p:sp>
      <p:sp>
        <p:nvSpPr>
          <p:cNvPr id="17" name="Text Placeholder 16">
            <a:extLst>
              <a:ext uri="{FF2B5EF4-FFF2-40B4-BE49-F238E27FC236}">
                <a16:creationId xmlns:a16="http://schemas.microsoft.com/office/drawing/2014/main" id="{06776D80-3060-0E41-A841-72E2BC72AF4F}"/>
              </a:ext>
            </a:extLst>
          </p:cNvPr>
          <p:cNvSpPr>
            <a:spLocks noGrp="1"/>
          </p:cNvSpPr>
          <p:nvPr>
            <p:ph type="body" sz="quarter" idx="14" hasCustomPrompt="1"/>
          </p:nvPr>
        </p:nvSpPr>
        <p:spPr>
          <a:xfrm>
            <a:off x="1929609"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0" name="Picture Placeholder 11">
            <a:extLst>
              <a:ext uri="{FF2B5EF4-FFF2-40B4-BE49-F238E27FC236}">
                <a16:creationId xmlns:a16="http://schemas.microsoft.com/office/drawing/2014/main" id="{FE5E640B-15F4-7A4E-A62A-6AF21710A0F0}"/>
              </a:ext>
            </a:extLst>
          </p:cNvPr>
          <p:cNvSpPr>
            <a:spLocks noGrp="1"/>
          </p:cNvSpPr>
          <p:nvPr>
            <p:ph type="pic" sz="quarter" idx="16"/>
          </p:nvPr>
        </p:nvSpPr>
        <p:spPr>
          <a:xfrm>
            <a:off x="4988496" y="1600200"/>
            <a:ext cx="2203704" cy="2203704"/>
          </a:xfrm>
          <a:prstGeom prst="rect"/>
        </p:spPr>
        <p:txBody>
          <a:bodyPr/>
          <a:lstStyle>
            <a:lvl1pPr marL="0" indent="0">
              <a:buNone/>
              <a:defRPr sz="1600"/>
            </a:lvl1pPr>
          </a:lstStyle>
          <a:p>
            <a:endParaRPr lang="en-US"/>
          </a:p>
        </p:txBody>
      </p:sp>
      <p:sp>
        <p:nvSpPr>
          <p:cNvPr id="11" name="Text Placeholder 16">
            <a:extLst>
              <a:ext uri="{FF2B5EF4-FFF2-40B4-BE49-F238E27FC236}">
                <a16:creationId xmlns:a16="http://schemas.microsoft.com/office/drawing/2014/main" id="{9A5D5CE0-00F9-E542-A5BD-E0372AE59068}"/>
              </a:ext>
            </a:extLst>
          </p:cNvPr>
          <p:cNvSpPr>
            <a:spLocks noGrp="1"/>
          </p:cNvSpPr>
          <p:nvPr>
            <p:ph type="body" sz="quarter" idx="17" hasCustomPrompt="1"/>
          </p:nvPr>
        </p:nvSpPr>
        <p:spPr>
          <a:xfrm>
            <a:off x="4837568"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4" name="Picture Placeholder 11">
            <a:extLst>
              <a:ext uri="{FF2B5EF4-FFF2-40B4-BE49-F238E27FC236}">
                <a16:creationId xmlns:a16="http://schemas.microsoft.com/office/drawing/2014/main" id="{992BACE1-DEA3-E340-B935-CD231A14BC4A}"/>
              </a:ext>
            </a:extLst>
          </p:cNvPr>
          <p:cNvSpPr>
            <a:spLocks noGrp="1"/>
          </p:cNvSpPr>
          <p:nvPr>
            <p:ph type="pic" sz="quarter" idx="19"/>
          </p:nvPr>
        </p:nvSpPr>
        <p:spPr>
          <a:xfrm>
            <a:off x="7896455" y="1600200"/>
            <a:ext cx="2203704" cy="2203704"/>
          </a:xfrm>
          <a:prstGeom prst="rect"/>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id="{487AB4FD-16F2-114F-AC5A-017259AD3568}"/>
              </a:ext>
            </a:extLst>
          </p:cNvPr>
          <p:cNvSpPr>
            <a:spLocks noGrp="1"/>
          </p:cNvSpPr>
          <p:nvPr>
            <p:ph type="body" sz="quarter" idx="20" hasCustomPrompt="1"/>
          </p:nvPr>
        </p:nvSpPr>
        <p:spPr>
          <a:xfrm>
            <a:off x="7745527"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3" name="Text Placeholder 8">
            <a:extLst>
              <a:ext uri="{FF2B5EF4-FFF2-40B4-BE49-F238E27FC236}">
                <a16:creationId xmlns:a16="http://schemas.microsoft.com/office/drawing/2014/main" id="{31D6623B-54A1-E94E-A318-48EBFF1D56CE}"/>
              </a:ext>
            </a:extLst>
          </p:cNvPr>
          <p:cNvSpPr>
            <a:spLocks noGrp="1"/>
          </p:cNvSpPr>
          <p:nvPr>
            <p:ph type="body" sz="quarter" idx="18" hasCustomPrompt="1"/>
          </p:nvPr>
        </p:nvSpPr>
        <p:spPr>
          <a:xfrm>
            <a:off x="1929609"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4" name="Text Placeholder 8">
            <a:extLst>
              <a:ext uri="{FF2B5EF4-FFF2-40B4-BE49-F238E27FC236}">
                <a16:creationId xmlns:a16="http://schemas.microsoft.com/office/drawing/2014/main" id="{4063145E-9DEE-8848-BA88-810E17F78E51}"/>
              </a:ext>
            </a:extLst>
          </p:cNvPr>
          <p:cNvSpPr>
            <a:spLocks noGrp="1"/>
          </p:cNvSpPr>
          <p:nvPr>
            <p:ph type="body" sz="quarter" idx="21" hasCustomPrompt="1"/>
          </p:nvPr>
        </p:nvSpPr>
        <p:spPr>
          <a:xfrm>
            <a:off x="4836465"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5" name="Text Placeholder 8">
            <a:extLst>
              <a:ext uri="{FF2B5EF4-FFF2-40B4-BE49-F238E27FC236}">
                <a16:creationId xmlns:a16="http://schemas.microsoft.com/office/drawing/2014/main" id="{9ED24DBB-38A2-ED43-A383-6B1857E9BF28}"/>
              </a:ext>
            </a:extLst>
          </p:cNvPr>
          <p:cNvSpPr>
            <a:spLocks noGrp="1"/>
          </p:cNvSpPr>
          <p:nvPr>
            <p:ph type="body" sz="quarter" idx="22" hasCustomPrompt="1"/>
          </p:nvPr>
        </p:nvSpPr>
        <p:spPr>
          <a:xfrm>
            <a:off x="774552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Rectangle 18">
            <a:extLst>
              <a:ext uri="{FF2B5EF4-FFF2-40B4-BE49-F238E27FC236}">
                <a16:creationId xmlns:a16="http://schemas.microsoft.com/office/drawing/2014/main" id="{43F6DF83-6EF6-7244-906D-4BB5A3809A20}"/>
              </a:ext>
            </a:extLst>
          </p:cNvPr>
          <p:cNvSpPr/>
          <p:nvPr userDrawn="1"/>
        </p:nvSpPr>
        <p:spPr>
          <a:xfrm>
            <a:off x="-2604"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1" name="Rectangle 20">
            <a:extLst>
              <a:ext uri="{FF2B5EF4-FFF2-40B4-BE49-F238E27FC236}">
                <a16:creationId xmlns:a16="http://schemas.microsoft.com/office/drawing/2014/main" id="{5CE69ECD-B99E-6342-BD35-C76EFD80A76E}"/>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EBC8F98-0035-3941-B894-A0EB05DB3510}"/>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26" name="TextBox 25">
            <a:extLst>
              <a:ext uri="{FF2B5EF4-FFF2-40B4-BE49-F238E27FC236}">
                <a16:creationId xmlns:a16="http://schemas.microsoft.com/office/drawing/2014/main" id="{78625D66-BF6F-8B49-8482-A0C12C92E4EF}"/>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bg1"/>
                </a:solidFill>
              </a:rPr>
              <a:t>Presented by</a:t>
            </a:r>
          </a:p>
        </p:txBody>
      </p:sp>
      <p:sp>
        <p:nvSpPr>
          <p:cNvPr id="16" name="Rectangle 15"/>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18038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resenters - Solid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21" name="Rectangle 20">
            <a:extLst>
              <a:ext uri="{FF2B5EF4-FFF2-40B4-BE49-F238E27FC236}">
                <a16:creationId xmlns:a16="http://schemas.microsoft.com/office/drawing/2014/main" id="{E49C6A2C-23BF-C543-8465-3FFCBC138C5D}"/>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CD5D5D-7C70-E645-B847-CF10C01722CF}"/>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5D4F1F6-1E87-CE4D-9AC2-4ACDAA8187BB}"/>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26" name="TextBox 25">
            <a:extLst>
              <a:ext uri="{FF2B5EF4-FFF2-40B4-BE49-F238E27FC236}">
                <a16:creationId xmlns:a16="http://schemas.microsoft.com/office/drawing/2014/main" id="{0E3DEE9F-46E0-7340-BDE9-CAB98617977B}"/>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bg1"/>
                </a:solidFill>
              </a:rPr>
              <a:t>Presented by</a:t>
            </a:r>
          </a:p>
        </p:txBody>
      </p:sp>
      <p:sp>
        <p:nvSpPr>
          <p:cNvPr id="27" name="Picture Placeholder 11">
            <a:extLst>
              <a:ext uri="{FF2B5EF4-FFF2-40B4-BE49-F238E27FC236}">
                <a16:creationId xmlns:a16="http://schemas.microsoft.com/office/drawing/2014/main" id="{4E8B25D2-51C6-CC43-B68D-A126F7BCC955}"/>
              </a:ext>
            </a:extLst>
          </p:cNvPr>
          <p:cNvSpPr>
            <a:spLocks noGrp="1"/>
          </p:cNvSpPr>
          <p:nvPr>
            <p:ph type="pic" sz="quarter" idx="11"/>
          </p:nvPr>
        </p:nvSpPr>
        <p:spPr>
          <a:xfrm>
            <a:off x="2080537" y="1600200"/>
            <a:ext cx="2203704" cy="2203704"/>
          </a:xfrm>
          <a:prstGeom prst="rect"/>
        </p:spPr>
        <p:txBody>
          <a:bodyPr/>
          <a:lstStyle>
            <a:lvl1pPr marL="0" indent="0">
              <a:buNone/>
              <a:defRPr sz="1600"/>
            </a:lvl1pPr>
          </a:lstStyle>
          <a:p>
            <a:endParaRPr lang="en-US"/>
          </a:p>
        </p:txBody>
      </p:sp>
      <p:sp>
        <p:nvSpPr>
          <p:cNvPr id="28" name="Text Placeholder 16">
            <a:extLst>
              <a:ext uri="{FF2B5EF4-FFF2-40B4-BE49-F238E27FC236}">
                <a16:creationId xmlns:a16="http://schemas.microsoft.com/office/drawing/2014/main" id="{CFA4F244-F7F7-5140-90FF-3571A47CF646}"/>
              </a:ext>
            </a:extLst>
          </p:cNvPr>
          <p:cNvSpPr>
            <a:spLocks noGrp="1"/>
          </p:cNvSpPr>
          <p:nvPr>
            <p:ph type="body" sz="quarter" idx="14" hasCustomPrompt="1"/>
          </p:nvPr>
        </p:nvSpPr>
        <p:spPr>
          <a:xfrm>
            <a:off x="1929609"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Picture Placeholder 11">
            <a:extLst>
              <a:ext uri="{FF2B5EF4-FFF2-40B4-BE49-F238E27FC236}">
                <a16:creationId xmlns:a16="http://schemas.microsoft.com/office/drawing/2014/main" id="{803F47F4-43AA-CF44-AAE3-BB6BA3659526}"/>
              </a:ext>
            </a:extLst>
          </p:cNvPr>
          <p:cNvSpPr>
            <a:spLocks noGrp="1"/>
          </p:cNvSpPr>
          <p:nvPr>
            <p:ph type="pic" sz="quarter" idx="16"/>
          </p:nvPr>
        </p:nvSpPr>
        <p:spPr>
          <a:xfrm>
            <a:off x="4988496" y="1600200"/>
            <a:ext cx="2203704" cy="2203704"/>
          </a:xfrm>
          <a:prstGeom prst="rect"/>
        </p:spPr>
        <p:txBody>
          <a:bodyPr/>
          <a:lstStyle>
            <a:lvl1pPr marL="0" indent="0">
              <a:buNone/>
              <a:defRPr sz="1600"/>
            </a:lvl1pPr>
          </a:lstStyle>
          <a:p>
            <a:endParaRPr lang="en-US"/>
          </a:p>
        </p:txBody>
      </p:sp>
      <p:sp>
        <p:nvSpPr>
          <p:cNvPr id="30" name="Text Placeholder 16">
            <a:extLst>
              <a:ext uri="{FF2B5EF4-FFF2-40B4-BE49-F238E27FC236}">
                <a16:creationId xmlns:a16="http://schemas.microsoft.com/office/drawing/2014/main" id="{CB310016-229E-034C-859E-EDFFD09D7914}"/>
              </a:ext>
            </a:extLst>
          </p:cNvPr>
          <p:cNvSpPr>
            <a:spLocks noGrp="1"/>
          </p:cNvSpPr>
          <p:nvPr>
            <p:ph type="body" sz="quarter" idx="17" hasCustomPrompt="1"/>
          </p:nvPr>
        </p:nvSpPr>
        <p:spPr>
          <a:xfrm>
            <a:off x="4837568"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1" name="Picture Placeholder 11">
            <a:extLst>
              <a:ext uri="{FF2B5EF4-FFF2-40B4-BE49-F238E27FC236}">
                <a16:creationId xmlns:a16="http://schemas.microsoft.com/office/drawing/2014/main" id="{17A4E769-49F6-E446-9895-7FEE3293D474}"/>
              </a:ext>
            </a:extLst>
          </p:cNvPr>
          <p:cNvSpPr>
            <a:spLocks noGrp="1"/>
          </p:cNvSpPr>
          <p:nvPr>
            <p:ph type="pic" sz="quarter" idx="19"/>
          </p:nvPr>
        </p:nvSpPr>
        <p:spPr>
          <a:xfrm>
            <a:off x="7896455" y="1600200"/>
            <a:ext cx="2203704" cy="2203704"/>
          </a:xfrm>
          <a:prstGeom prst="rect"/>
        </p:spPr>
        <p:txBody>
          <a:bodyPr/>
          <a:lstStyle>
            <a:lvl1pPr marL="0" indent="0">
              <a:buNone/>
              <a:defRPr sz="1600"/>
            </a:lvl1pPr>
          </a:lstStyle>
          <a:p>
            <a:endParaRPr lang="en-US"/>
          </a:p>
        </p:txBody>
      </p:sp>
      <p:sp>
        <p:nvSpPr>
          <p:cNvPr id="32" name="Text Placeholder 16">
            <a:extLst>
              <a:ext uri="{FF2B5EF4-FFF2-40B4-BE49-F238E27FC236}">
                <a16:creationId xmlns:a16="http://schemas.microsoft.com/office/drawing/2014/main" id="{52A29779-AE50-A24E-AC33-9C5E1FD6820E}"/>
              </a:ext>
            </a:extLst>
          </p:cNvPr>
          <p:cNvSpPr>
            <a:spLocks noGrp="1"/>
          </p:cNvSpPr>
          <p:nvPr>
            <p:ph type="body" sz="quarter" idx="20" hasCustomPrompt="1"/>
          </p:nvPr>
        </p:nvSpPr>
        <p:spPr>
          <a:xfrm>
            <a:off x="7745527"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3" name="Text Placeholder 8">
            <a:extLst>
              <a:ext uri="{FF2B5EF4-FFF2-40B4-BE49-F238E27FC236}">
                <a16:creationId xmlns:a16="http://schemas.microsoft.com/office/drawing/2014/main" id="{05116C2F-5A76-1448-BB7B-DCABDE6170DE}"/>
              </a:ext>
            </a:extLst>
          </p:cNvPr>
          <p:cNvSpPr>
            <a:spLocks noGrp="1"/>
          </p:cNvSpPr>
          <p:nvPr>
            <p:ph type="body" sz="quarter" idx="18" hasCustomPrompt="1"/>
          </p:nvPr>
        </p:nvSpPr>
        <p:spPr>
          <a:xfrm>
            <a:off x="1929609"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4" name="Text Placeholder 8">
            <a:extLst>
              <a:ext uri="{FF2B5EF4-FFF2-40B4-BE49-F238E27FC236}">
                <a16:creationId xmlns:a16="http://schemas.microsoft.com/office/drawing/2014/main" id="{91A817FB-BF8D-D041-873F-401CA52037FD}"/>
              </a:ext>
            </a:extLst>
          </p:cNvPr>
          <p:cNvSpPr>
            <a:spLocks noGrp="1"/>
          </p:cNvSpPr>
          <p:nvPr>
            <p:ph type="body" sz="quarter" idx="21" hasCustomPrompt="1"/>
          </p:nvPr>
        </p:nvSpPr>
        <p:spPr>
          <a:xfrm>
            <a:off x="4836465"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5" name="Text Placeholder 8">
            <a:extLst>
              <a:ext uri="{FF2B5EF4-FFF2-40B4-BE49-F238E27FC236}">
                <a16:creationId xmlns:a16="http://schemas.microsoft.com/office/drawing/2014/main" id="{EEE3D873-0905-3941-BC98-2482051DDA6B}"/>
              </a:ext>
            </a:extLst>
          </p:cNvPr>
          <p:cNvSpPr>
            <a:spLocks noGrp="1"/>
          </p:cNvSpPr>
          <p:nvPr>
            <p:ph type="body" sz="quarter" idx="22" hasCustomPrompt="1"/>
          </p:nvPr>
        </p:nvSpPr>
        <p:spPr>
          <a:xfrm>
            <a:off x="774552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6" name="Rectangle 35">
            <a:extLst>
              <a:ext uri="{FF2B5EF4-FFF2-40B4-BE49-F238E27FC236}">
                <a16:creationId xmlns:a16="http://schemas.microsoft.com/office/drawing/2014/main" id="{3C4678CD-1549-5C4C-AF28-5CA590A462EF}"/>
              </a:ext>
            </a:extLst>
          </p:cNvPr>
          <p:cNvSpPr/>
          <p:nvPr userDrawn="1"/>
        </p:nvSpPr>
        <p:spPr>
          <a:xfrm>
            <a:off x="-2604"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ectangle 1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67469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resenters - Airy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5" name="TextBox 14">
            <a:extLst>
              <a:ext uri="{FF2B5EF4-FFF2-40B4-BE49-F238E27FC236}">
                <a16:creationId xmlns:a16="http://schemas.microsoft.com/office/drawing/2014/main" id="{19BC811A-0EEA-7547-9467-F5828E51C982}"/>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accent1"/>
                </a:solidFill>
              </a:rPr>
              <a:t>Presented by</a:t>
            </a:r>
          </a:p>
        </p:txBody>
      </p:sp>
      <p:sp>
        <p:nvSpPr>
          <p:cNvPr id="13" name="Picture Placeholder 11">
            <a:extLst>
              <a:ext uri="{FF2B5EF4-FFF2-40B4-BE49-F238E27FC236}">
                <a16:creationId xmlns:a16="http://schemas.microsoft.com/office/drawing/2014/main" id="{EDB78E33-A37C-734F-9746-640D11BBAA16}"/>
              </a:ext>
            </a:extLst>
          </p:cNvPr>
          <p:cNvSpPr>
            <a:spLocks noGrp="1"/>
          </p:cNvSpPr>
          <p:nvPr>
            <p:ph type="pic" sz="quarter" idx="11"/>
          </p:nvPr>
        </p:nvSpPr>
        <p:spPr>
          <a:xfrm>
            <a:off x="2080537" y="1600200"/>
            <a:ext cx="2203704" cy="2203704"/>
          </a:xfrm>
          <a:prstGeom prst="rect"/>
        </p:spPr>
        <p:txBody>
          <a:bodyPr/>
          <a:lstStyle>
            <a:lvl1pPr marL="0" indent="0">
              <a:buNone/>
              <a:defRPr sz="1600"/>
            </a:lvl1pPr>
          </a:lstStyle>
          <a:p>
            <a:endParaRPr lang="en-US"/>
          </a:p>
        </p:txBody>
      </p:sp>
      <p:sp>
        <p:nvSpPr>
          <p:cNvPr id="14" name="Text Placeholder 16">
            <a:extLst>
              <a:ext uri="{FF2B5EF4-FFF2-40B4-BE49-F238E27FC236}">
                <a16:creationId xmlns:a16="http://schemas.microsoft.com/office/drawing/2014/main" id="{E641BDD0-20B1-4E46-81B4-482C3312F6C0}"/>
              </a:ext>
            </a:extLst>
          </p:cNvPr>
          <p:cNvSpPr>
            <a:spLocks noGrp="1"/>
          </p:cNvSpPr>
          <p:nvPr>
            <p:ph type="body" sz="quarter" idx="14" hasCustomPrompt="1"/>
          </p:nvPr>
        </p:nvSpPr>
        <p:spPr>
          <a:xfrm>
            <a:off x="1929609"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6" name="Picture Placeholder 11">
            <a:extLst>
              <a:ext uri="{FF2B5EF4-FFF2-40B4-BE49-F238E27FC236}">
                <a16:creationId xmlns:a16="http://schemas.microsoft.com/office/drawing/2014/main" id="{19602A0F-DF29-AF43-BC35-CC9426810B62}"/>
              </a:ext>
            </a:extLst>
          </p:cNvPr>
          <p:cNvSpPr>
            <a:spLocks noGrp="1"/>
          </p:cNvSpPr>
          <p:nvPr>
            <p:ph type="pic" sz="quarter" idx="16"/>
          </p:nvPr>
        </p:nvSpPr>
        <p:spPr>
          <a:xfrm>
            <a:off x="4988496" y="1600200"/>
            <a:ext cx="2203704" cy="2203704"/>
          </a:xfrm>
          <a:prstGeom prst="rect"/>
        </p:spPr>
        <p:txBody>
          <a:bodyPr/>
          <a:lstStyle>
            <a:lvl1pPr marL="0" indent="0">
              <a:buNone/>
              <a:defRPr sz="1600"/>
            </a:lvl1pPr>
          </a:lstStyle>
          <a:p>
            <a:endParaRPr lang="en-US"/>
          </a:p>
        </p:txBody>
      </p:sp>
      <p:sp>
        <p:nvSpPr>
          <p:cNvPr id="18" name="Text Placeholder 16">
            <a:extLst>
              <a:ext uri="{FF2B5EF4-FFF2-40B4-BE49-F238E27FC236}">
                <a16:creationId xmlns:a16="http://schemas.microsoft.com/office/drawing/2014/main" id="{FC35B1C4-7AE8-CE49-A4A3-395B0E9DEADA}"/>
              </a:ext>
            </a:extLst>
          </p:cNvPr>
          <p:cNvSpPr>
            <a:spLocks noGrp="1"/>
          </p:cNvSpPr>
          <p:nvPr>
            <p:ph type="body" sz="quarter" idx="17" hasCustomPrompt="1"/>
          </p:nvPr>
        </p:nvSpPr>
        <p:spPr>
          <a:xfrm>
            <a:off x="4837568"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0" name="Picture Placeholder 11">
            <a:extLst>
              <a:ext uri="{FF2B5EF4-FFF2-40B4-BE49-F238E27FC236}">
                <a16:creationId xmlns:a16="http://schemas.microsoft.com/office/drawing/2014/main" id="{C0FE5A90-4B0E-F144-92A6-259F30227F9D}"/>
              </a:ext>
            </a:extLst>
          </p:cNvPr>
          <p:cNvSpPr>
            <a:spLocks noGrp="1"/>
          </p:cNvSpPr>
          <p:nvPr>
            <p:ph type="pic" sz="quarter" idx="19"/>
          </p:nvPr>
        </p:nvSpPr>
        <p:spPr>
          <a:xfrm>
            <a:off x="7896455" y="1600200"/>
            <a:ext cx="2203704" cy="2203704"/>
          </a:xfrm>
          <a:prstGeom prst="rect"/>
        </p:spPr>
        <p:txBody>
          <a:bodyPr/>
          <a:lstStyle>
            <a:lvl1pPr marL="0" indent="0">
              <a:buNone/>
              <a:defRPr sz="1600"/>
            </a:lvl1pPr>
          </a:lstStyle>
          <a:p>
            <a:endParaRPr lang="en-US"/>
          </a:p>
        </p:txBody>
      </p:sp>
      <p:sp>
        <p:nvSpPr>
          <p:cNvPr id="22" name="Text Placeholder 16">
            <a:extLst>
              <a:ext uri="{FF2B5EF4-FFF2-40B4-BE49-F238E27FC236}">
                <a16:creationId xmlns:a16="http://schemas.microsoft.com/office/drawing/2014/main" id="{77B8576B-FFBC-0A4B-964B-8D228840CD34}"/>
              </a:ext>
            </a:extLst>
          </p:cNvPr>
          <p:cNvSpPr>
            <a:spLocks noGrp="1"/>
          </p:cNvSpPr>
          <p:nvPr>
            <p:ph type="body" sz="quarter" idx="20" hasCustomPrompt="1"/>
          </p:nvPr>
        </p:nvSpPr>
        <p:spPr>
          <a:xfrm>
            <a:off x="7745527"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3" name="Text Placeholder 8">
            <a:extLst>
              <a:ext uri="{FF2B5EF4-FFF2-40B4-BE49-F238E27FC236}">
                <a16:creationId xmlns:a16="http://schemas.microsoft.com/office/drawing/2014/main" id="{9E8782F9-5E1A-924E-B3C5-FC87219409E2}"/>
              </a:ext>
            </a:extLst>
          </p:cNvPr>
          <p:cNvSpPr>
            <a:spLocks noGrp="1"/>
          </p:cNvSpPr>
          <p:nvPr>
            <p:ph type="body" sz="quarter" idx="18" hasCustomPrompt="1"/>
          </p:nvPr>
        </p:nvSpPr>
        <p:spPr>
          <a:xfrm>
            <a:off x="1929609"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4" name="Text Placeholder 8">
            <a:extLst>
              <a:ext uri="{FF2B5EF4-FFF2-40B4-BE49-F238E27FC236}">
                <a16:creationId xmlns:a16="http://schemas.microsoft.com/office/drawing/2014/main" id="{ECBF4FC9-2CE5-E64B-B422-9A2D5D44335A}"/>
              </a:ext>
            </a:extLst>
          </p:cNvPr>
          <p:cNvSpPr>
            <a:spLocks noGrp="1"/>
          </p:cNvSpPr>
          <p:nvPr>
            <p:ph type="body" sz="quarter" idx="21" hasCustomPrompt="1"/>
          </p:nvPr>
        </p:nvSpPr>
        <p:spPr>
          <a:xfrm>
            <a:off x="4836465"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5" name="Text Placeholder 8">
            <a:extLst>
              <a:ext uri="{FF2B5EF4-FFF2-40B4-BE49-F238E27FC236}">
                <a16:creationId xmlns:a16="http://schemas.microsoft.com/office/drawing/2014/main" id="{40CA59F2-7365-0E49-B0A6-C9E2B1560FA1}"/>
              </a:ext>
            </a:extLst>
          </p:cNvPr>
          <p:cNvSpPr>
            <a:spLocks noGrp="1"/>
          </p:cNvSpPr>
          <p:nvPr>
            <p:ph type="body" sz="quarter" idx="22" hasCustomPrompt="1"/>
          </p:nvPr>
        </p:nvSpPr>
        <p:spPr>
          <a:xfrm>
            <a:off x="774552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6" name="Rectangle 25">
            <a:extLst>
              <a:ext uri="{FF2B5EF4-FFF2-40B4-BE49-F238E27FC236}">
                <a16:creationId xmlns:a16="http://schemas.microsoft.com/office/drawing/2014/main" id="{DCF85E11-5B36-3741-9839-7E99883042C3}"/>
              </a:ext>
            </a:extLst>
          </p:cNvPr>
          <p:cNvSpPr/>
          <p:nvPr userDrawn="1"/>
        </p:nvSpPr>
        <p:spPr>
          <a:xfrm>
            <a:off x="-2604"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ectangle 1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93794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resenters - Airy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5" name="TextBox 14">
            <a:extLst>
              <a:ext uri="{FF2B5EF4-FFF2-40B4-BE49-F238E27FC236}">
                <a16:creationId xmlns:a16="http://schemas.microsoft.com/office/drawing/2014/main" id="{19BC811A-0EEA-7547-9467-F5828E51C982}"/>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accent3"/>
                </a:solidFill>
              </a:rPr>
              <a:t>Presented by</a:t>
            </a:r>
          </a:p>
        </p:txBody>
      </p:sp>
      <p:sp>
        <p:nvSpPr>
          <p:cNvPr id="13" name="Picture Placeholder 11">
            <a:extLst>
              <a:ext uri="{FF2B5EF4-FFF2-40B4-BE49-F238E27FC236}">
                <a16:creationId xmlns:a16="http://schemas.microsoft.com/office/drawing/2014/main" id="{A8FA8FAA-1680-B64A-891C-2CBB2DB8F21E}"/>
              </a:ext>
            </a:extLst>
          </p:cNvPr>
          <p:cNvSpPr>
            <a:spLocks noGrp="1"/>
          </p:cNvSpPr>
          <p:nvPr>
            <p:ph type="pic" sz="quarter" idx="11"/>
          </p:nvPr>
        </p:nvSpPr>
        <p:spPr>
          <a:xfrm>
            <a:off x="2080537" y="1600200"/>
            <a:ext cx="2203704" cy="2203704"/>
          </a:xfrm>
          <a:prstGeom prst="rect"/>
        </p:spPr>
        <p:txBody>
          <a:bodyPr/>
          <a:lstStyle>
            <a:lvl1pPr marL="0" indent="0">
              <a:buNone/>
              <a:defRPr sz="1600"/>
            </a:lvl1pPr>
          </a:lstStyle>
          <a:p>
            <a:endParaRPr lang="en-US"/>
          </a:p>
        </p:txBody>
      </p:sp>
      <p:sp>
        <p:nvSpPr>
          <p:cNvPr id="14" name="Text Placeholder 16">
            <a:extLst>
              <a:ext uri="{FF2B5EF4-FFF2-40B4-BE49-F238E27FC236}">
                <a16:creationId xmlns:a16="http://schemas.microsoft.com/office/drawing/2014/main" id="{AA22E9FA-2544-1A49-91A6-C45624D3669D}"/>
              </a:ext>
            </a:extLst>
          </p:cNvPr>
          <p:cNvSpPr>
            <a:spLocks noGrp="1"/>
          </p:cNvSpPr>
          <p:nvPr>
            <p:ph type="body" sz="quarter" idx="14" hasCustomPrompt="1"/>
          </p:nvPr>
        </p:nvSpPr>
        <p:spPr>
          <a:xfrm>
            <a:off x="1929609"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6" name="Picture Placeholder 11">
            <a:extLst>
              <a:ext uri="{FF2B5EF4-FFF2-40B4-BE49-F238E27FC236}">
                <a16:creationId xmlns:a16="http://schemas.microsoft.com/office/drawing/2014/main" id="{30F1023C-C2F5-2A42-AA32-34E7D9E48D46}"/>
              </a:ext>
            </a:extLst>
          </p:cNvPr>
          <p:cNvSpPr>
            <a:spLocks noGrp="1"/>
          </p:cNvSpPr>
          <p:nvPr>
            <p:ph type="pic" sz="quarter" idx="16"/>
          </p:nvPr>
        </p:nvSpPr>
        <p:spPr>
          <a:xfrm>
            <a:off x="4988496" y="1600200"/>
            <a:ext cx="2203704" cy="2203704"/>
          </a:xfrm>
          <a:prstGeom prst="rect"/>
        </p:spPr>
        <p:txBody>
          <a:bodyPr/>
          <a:lstStyle>
            <a:lvl1pPr marL="0" indent="0">
              <a:buNone/>
              <a:defRPr sz="1600"/>
            </a:lvl1pPr>
          </a:lstStyle>
          <a:p>
            <a:endParaRPr lang="en-US"/>
          </a:p>
        </p:txBody>
      </p:sp>
      <p:sp>
        <p:nvSpPr>
          <p:cNvPr id="18" name="Text Placeholder 16">
            <a:extLst>
              <a:ext uri="{FF2B5EF4-FFF2-40B4-BE49-F238E27FC236}">
                <a16:creationId xmlns:a16="http://schemas.microsoft.com/office/drawing/2014/main" id="{750090A8-D9C9-0749-BAC0-DA65EA77D8C2}"/>
              </a:ext>
            </a:extLst>
          </p:cNvPr>
          <p:cNvSpPr>
            <a:spLocks noGrp="1"/>
          </p:cNvSpPr>
          <p:nvPr>
            <p:ph type="body" sz="quarter" idx="17" hasCustomPrompt="1"/>
          </p:nvPr>
        </p:nvSpPr>
        <p:spPr>
          <a:xfrm>
            <a:off x="4837568"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0" name="Picture Placeholder 11">
            <a:extLst>
              <a:ext uri="{FF2B5EF4-FFF2-40B4-BE49-F238E27FC236}">
                <a16:creationId xmlns:a16="http://schemas.microsoft.com/office/drawing/2014/main" id="{B0C2A550-BC87-B044-91AF-161AE6DEC3DE}"/>
              </a:ext>
            </a:extLst>
          </p:cNvPr>
          <p:cNvSpPr>
            <a:spLocks noGrp="1"/>
          </p:cNvSpPr>
          <p:nvPr>
            <p:ph type="pic" sz="quarter" idx="19"/>
          </p:nvPr>
        </p:nvSpPr>
        <p:spPr>
          <a:xfrm>
            <a:off x="7896455" y="1600200"/>
            <a:ext cx="2203704" cy="2203704"/>
          </a:xfrm>
          <a:prstGeom prst="rect"/>
        </p:spPr>
        <p:txBody>
          <a:bodyPr/>
          <a:lstStyle>
            <a:lvl1pPr marL="0" indent="0">
              <a:buNone/>
              <a:defRPr sz="1600"/>
            </a:lvl1pPr>
          </a:lstStyle>
          <a:p>
            <a:endParaRPr lang="en-US"/>
          </a:p>
        </p:txBody>
      </p:sp>
      <p:sp>
        <p:nvSpPr>
          <p:cNvPr id="22" name="Text Placeholder 16">
            <a:extLst>
              <a:ext uri="{FF2B5EF4-FFF2-40B4-BE49-F238E27FC236}">
                <a16:creationId xmlns:a16="http://schemas.microsoft.com/office/drawing/2014/main" id="{76DD9CC6-3D6E-AA41-B5E8-2A89BFFA6B1C}"/>
              </a:ext>
            </a:extLst>
          </p:cNvPr>
          <p:cNvSpPr>
            <a:spLocks noGrp="1"/>
          </p:cNvSpPr>
          <p:nvPr>
            <p:ph type="body" sz="quarter" idx="20" hasCustomPrompt="1"/>
          </p:nvPr>
        </p:nvSpPr>
        <p:spPr>
          <a:xfrm>
            <a:off x="7745527"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3" name="Text Placeholder 8">
            <a:extLst>
              <a:ext uri="{FF2B5EF4-FFF2-40B4-BE49-F238E27FC236}">
                <a16:creationId xmlns:a16="http://schemas.microsoft.com/office/drawing/2014/main" id="{AB25AB90-966B-EF4B-B465-EDAD8110D2F5}"/>
              </a:ext>
            </a:extLst>
          </p:cNvPr>
          <p:cNvSpPr>
            <a:spLocks noGrp="1"/>
          </p:cNvSpPr>
          <p:nvPr>
            <p:ph type="body" sz="quarter" idx="18" hasCustomPrompt="1"/>
          </p:nvPr>
        </p:nvSpPr>
        <p:spPr>
          <a:xfrm>
            <a:off x="1929609"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4" name="Text Placeholder 8">
            <a:extLst>
              <a:ext uri="{FF2B5EF4-FFF2-40B4-BE49-F238E27FC236}">
                <a16:creationId xmlns:a16="http://schemas.microsoft.com/office/drawing/2014/main" id="{F0F666AB-E112-9E41-BF92-6D6309DB2EA8}"/>
              </a:ext>
            </a:extLst>
          </p:cNvPr>
          <p:cNvSpPr>
            <a:spLocks noGrp="1"/>
          </p:cNvSpPr>
          <p:nvPr>
            <p:ph type="body" sz="quarter" idx="21" hasCustomPrompt="1"/>
          </p:nvPr>
        </p:nvSpPr>
        <p:spPr>
          <a:xfrm>
            <a:off x="4836465"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5" name="Text Placeholder 8">
            <a:extLst>
              <a:ext uri="{FF2B5EF4-FFF2-40B4-BE49-F238E27FC236}">
                <a16:creationId xmlns:a16="http://schemas.microsoft.com/office/drawing/2014/main" id="{3BFD4C76-1B16-144F-BB07-EEBD314D1041}"/>
              </a:ext>
            </a:extLst>
          </p:cNvPr>
          <p:cNvSpPr>
            <a:spLocks noGrp="1"/>
          </p:cNvSpPr>
          <p:nvPr>
            <p:ph type="body" sz="quarter" idx="22" hasCustomPrompt="1"/>
          </p:nvPr>
        </p:nvSpPr>
        <p:spPr>
          <a:xfrm>
            <a:off x="774552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6" name="Rectangle 25">
            <a:extLst>
              <a:ext uri="{FF2B5EF4-FFF2-40B4-BE49-F238E27FC236}">
                <a16:creationId xmlns:a16="http://schemas.microsoft.com/office/drawing/2014/main" id="{361391FC-6789-4148-82E2-2E9675CDFBD6}"/>
              </a:ext>
            </a:extLst>
          </p:cNvPr>
          <p:cNvSpPr/>
          <p:nvPr userDrawn="1"/>
        </p:nvSpPr>
        <p:spPr>
          <a:xfrm>
            <a:off x="-2604"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ectangle 1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00428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resenters - Solid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32" name="Rectangle 31">
            <a:extLst>
              <a:ext uri="{FF2B5EF4-FFF2-40B4-BE49-F238E27FC236}">
                <a16:creationId xmlns:a16="http://schemas.microsoft.com/office/drawing/2014/main" id="{AC219EE2-6C41-2347-8C44-D4C383DC9E86}"/>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C08CE3-4170-A342-9B92-DADC0154C27A}"/>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644D2F0-ADF2-C146-A91F-F392CA7B765E}"/>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33" name="TextBox 32">
            <a:extLst>
              <a:ext uri="{FF2B5EF4-FFF2-40B4-BE49-F238E27FC236}">
                <a16:creationId xmlns:a16="http://schemas.microsoft.com/office/drawing/2014/main" id="{F4A30077-49A3-2742-822C-AB685844972A}"/>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bg1"/>
                </a:solidFill>
              </a:rPr>
              <a:t>Presented by</a:t>
            </a:r>
          </a:p>
        </p:txBody>
      </p:sp>
      <p:sp>
        <p:nvSpPr>
          <p:cNvPr id="34" name="Rectangle 33">
            <a:extLst>
              <a:ext uri="{FF2B5EF4-FFF2-40B4-BE49-F238E27FC236}">
                <a16:creationId xmlns:a16="http://schemas.microsoft.com/office/drawing/2014/main" id="{4380298E-F09E-2D40-B517-1EA8A079B232}"/>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Picture Placeholder 11">
            <a:extLst>
              <a:ext uri="{FF2B5EF4-FFF2-40B4-BE49-F238E27FC236}">
                <a16:creationId xmlns:a16="http://schemas.microsoft.com/office/drawing/2014/main" id="{476AA631-098A-DF4F-84F7-2D07D17C0125}"/>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36" name="Text Placeholder 16">
            <a:extLst>
              <a:ext uri="{FF2B5EF4-FFF2-40B4-BE49-F238E27FC236}">
                <a16:creationId xmlns:a16="http://schemas.microsoft.com/office/drawing/2014/main" id="{716EF0A8-6AB3-0F4D-9AFE-19569C80AA87}"/>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7" name="Picture Placeholder 11">
            <a:extLst>
              <a:ext uri="{FF2B5EF4-FFF2-40B4-BE49-F238E27FC236}">
                <a16:creationId xmlns:a16="http://schemas.microsoft.com/office/drawing/2014/main" id="{C4BBF20E-C805-1743-A51F-E7EAE3BEE1B3}"/>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38" name="Text Placeholder 16">
            <a:extLst>
              <a:ext uri="{FF2B5EF4-FFF2-40B4-BE49-F238E27FC236}">
                <a16:creationId xmlns:a16="http://schemas.microsoft.com/office/drawing/2014/main" id="{5A8AA072-4B06-7449-88A2-90B7064C39B8}"/>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9" name="Text Placeholder 8">
            <a:extLst>
              <a:ext uri="{FF2B5EF4-FFF2-40B4-BE49-F238E27FC236}">
                <a16:creationId xmlns:a16="http://schemas.microsoft.com/office/drawing/2014/main" id="{BDC9ABB6-1DF9-494E-8722-FD27374EE22B}"/>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0" name="Text Placeholder 8">
            <a:extLst>
              <a:ext uri="{FF2B5EF4-FFF2-40B4-BE49-F238E27FC236}">
                <a16:creationId xmlns:a16="http://schemas.microsoft.com/office/drawing/2014/main" id="{92934397-261B-AA4C-87E7-822B9E80964D}"/>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1" name="Picture Placeholder 11">
            <a:extLst>
              <a:ext uri="{FF2B5EF4-FFF2-40B4-BE49-F238E27FC236}">
                <a16:creationId xmlns:a16="http://schemas.microsoft.com/office/drawing/2014/main" id="{E7CFEE2E-4408-2847-AC9F-55CBEE5C31FB}"/>
              </a:ext>
            </a:extLst>
          </p:cNvPr>
          <p:cNvSpPr>
            <a:spLocks noGrp="1"/>
          </p:cNvSpPr>
          <p:nvPr>
            <p:ph type="pic" sz="quarter" idx="20"/>
          </p:nvPr>
        </p:nvSpPr>
        <p:spPr>
          <a:xfrm>
            <a:off x="9333582" y="1594718"/>
            <a:ext cx="2203704" cy="2203704"/>
          </a:xfrm>
          <a:prstGeom prst="rect"/>
        </p:spPr>
        <p:txBody>
          <a:bodyPr/>
          <a:lstStyle>
            <a:lvl1pPr marL="0" indent="0">
              <a:buNone/>
              <a:defRPr sz="1600"/>
            </a:lvl1pPr>
          </a:lstStyle>
          <a:p>
            <a:endParaRPr lang="en-US"/>
          </a:p>
        </p:txBody>
      </p:sp>
      <p:sp>
        <p:nvSpPr>
          <p:cNvPr id="42" name="Text Placeholder 16">
            <a:extLst>
              <a:ext uri="{FF2B5EF4-FFF2-40B4-BE49-F238E27FC236}">
                <a16:creationId xmlns:a16="http://schemas.microsoft.com/office/drawing/2014/main" id="{2DAE9D7A-D9E8-D645-ACAD-7B6D7555D5C7}"/>
              </a:ext>
            </a:extLst>
          </p:cNvPr>
          <p:cNvSpPr>
            <a:spLocks noGrp="1"/>
          </p:cNvSpPr>
          <p:nvPr>
            <p:ph type="body" sz="quarter" idx="21" hasCustomPrompt="1"/>
          </p:nvPr>
        </p:nvSpPr>
        <p:spPr>
          <a:xfrm>
            <a:off x="9182654" y="3943253"/>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3" name="Text Placeholder 8">
            <a:extLst>
              <a:ext uri="{FF2B5EF4-FFF2-40B4-BE49-F238E27FC236}">
                <a16:creationId xmlns:a16="http://schemas.microsoft.com/office/drawing/2014/main" id="{8F96494B-5C8D-B448-A5C0-70E596A9C4F0}"/>
              </a:ext>
            </a:extLst>
          </p:cNvPr>
          <p:cNvSpPr>
            <a:spLocks noGrp="1"/>
          </p:cNvSpPr>
          <p:nvPr>
            <p:ph type="body" sz="quarter" idx="22" hasCustomPrompt="1"/>
          </p:nvPr>
        </p:nvSpPr>
        <p:spPr>
          <a:xfrm>
            <a:off x="9181551" y="4543865"/>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4" name="Picture Placeholder 11">
            <a:extLst>
              <a:ext uri="{FF2B5EF4-FFF2-40B4-BE49-F238E27FC236}">
                <a16:creationId xmlns:a16="http://schemas.microsoft.com/office/drawing/2014/main" id="{66AD35A8-EA60-6347-9D14-D3963E58C4C4}"/>
              </a:ext>
            </a:extLst>
          </p:cNvPr>
          <p:cNvSpPr>
            <a:spLocks noGrp="1"/>
          </p:cNvSpPr>
          <p:nvPr>
            <p:ph type="pic" sz="quarter" idx="23"/>
          </p:nvPr>
        </p:nvSpPr>
        <p:spPr>
          <a:xfrm>
            <a:off x="531554" y="1600200"/>
            <a:ext cx="2203704" cy="2203704"/>
          </a:xfrm>
          <a:prstGeom prst="rect"/>
        </p:spPr>
        <p:txBody>
          <a:bodyPr/>
          <a:lstStyle>
            <a:lvl1pPr marL="0" indent="0">
              <a:buNone/>
              <a:defRPr sz="1600"/>
            </a:lvl1pPr>
          </a:lstStyle>
          <a:p>
            <a:endParaRPr lang="en-US"/>
          </a:p>
        </p:txBody>
      </p:sp>
      <p:sp>
        <p:nvSpPr>
          <p:cNvPr id="45" name="Text Placeholder 16">
            <a:extLst>
              <a:ext uri="{FF2B5EF4-FFF2-40B4-BE49-F238E27FC236}">
                <a16:creationId xmlns:a16="http://schemas.microsoft.com/office/drawing/2014/main" id="{8BABD555-B14C-2340-8D37-DEF9B7EA5217}"/>
              </a:ext>
            </a:extLst>
          </p:cNvPr>
          <p:cNvSpPr>
            <a:spLocks noGrp="1"/>
          </p:cNvSpPr>
          <p:nvPr>
            <p:ph type="body" sz="quarter" idx="24" hasCustomPrompt="1"/>
          </p:nvPr>
        </p:nvSpPr>
        <p:spPr>
          <a:xfrm>
            <a:off x="380626"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6" name="Text Placeholder 8">
            <a:extLst>
              <a:ext uri="{FF2B5EF4-FFF2-40B4-BE49-F238E27FC236}">
                <a16:creationId xmlns:a16="http://schemas.microsoft.com/office/drawing/2014/main" id="{EFC78D42-1DA4-344D-BC45-A73BE2FB9442}"/>
              </a:ext>
            </a:extLst>
          </p:cNvPr>
          <p:cNvSpPr>
            <a:spLocks noGrp="1"/>
          </p:cNvSpPr>
          <p:nvPr>
            <p:ph type="body" sz="quarter" idx="25" hasCustomPrompt="1"/>
          </p:nvPr>
        </p:nvSpPr>
        <p:spPr>
          <a:xfrm>
            <a:off x="379523"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0" name="Rectangle 19"/>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49160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resenters - Solid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21" name="Rectangle 20">
            <a:extLst>
              <a:ext uri="{FF2B5EF4-FFF2-40B4-BE49-F238E27FC236}">
                <a16:creationId xmlns:a16="http://schemas.microsoft.com/office/drawing/2014/main" id="{4CECA3F8-2BD4-7F42-8DB8-FAC26D000F53}"/>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0F85889-9AE9-5948-B41B-BA644149E033}"/>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5368998-6E9C-BB49-85AB-448EAD72507F}"/>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33" name="TextBox 32">
            <a:extLst>
              <a:ext uri="{FF2B5EF4-FFF2-40B4-BE49-F238E27FC236}">
                <a16:creationId xmlns:a16="http://schemas.microsoft.com/office/drawing/2014/main" id="{F13E8ACB-7CAA-E541-830D-B115F9C171F3}"/>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bg1"/>
                </a:solidFill>
              </a:rPr>
              <a:t>Presented by</a:t>
            </a:r>
          </a:p>
        </p:txBody>
      </p:sp>
      <p:sp>
        <p:nvSpPr>
          <p:cNvPr id="34" name="Rectangle 33">
            <a:extLst>
              <a:ext uri="{FF2B5EF4-FFF2-40B4-BE49-F238E27FC236}">
                <a16:creationId xmlns:a16="http://schemas.microsoft.com/office/drawing/2014/main" id="{AB5074DE-9714-E046-8B1A-3FD879B5D5C5}"/>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Picture Placeholder 11">
            <a:extLst>
              <a:ext uri="{FF2B5EF4-FFF2-40B4-BE49-F238E27FC236}">
                <a16:creationId xmlns:a16="http://schemas.microsoft.com/office/drawing/2014/main" id="{38611DC8-0A5D-3D45-A575-8CE1B0F8D7F8}"/>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36" name="Text Placeholder 16">
            <a:extLst>
              <a:ext uri="{FF2B5EF4-FFF2-40B4-BE49-F238E27FC236}">
                <a16:creationId xmlns:a16="http://schemas.microsoft.com/office/drawing/2014/main" id="{3B23381A-9296-6F4D-A489-EB733C9AFB63}"/>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7" name="Picture Placeholder 11">
            <a:extLst>
              <a:ext uri="{FF2B5EF4-FFF2-40B4-BE49-F238E27FC236}">
                <a16:creationId xmlns:a16="http://schemas.microsoft.com/office/drawing/2014/main" id="{3F1FF881-387D-4044-8382-2E07AAF68099}"/>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38" name="Text Placeholder 16">
            <a:extLst>
              <a:ext uri="{FF2B5EF4-FFF2-40B4-BE49-F238E27FC236}">
                <a16:creationId xmlns:a16="http://schemas.microsoft.com/office/drawing/2014/main" id="{F153E06E-EAAC-0B4D-958C-2BDA092CC09D}"/>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9" name="Text Placeholder 8">
            <a:extLst>
              <a:ext uri="{FF2B5EF4-FFF2-40B4-BE49-F238E27FC236}">
                <a16:creationId xmlns:a16="http://schemas.microsoft.com/office/drawing/2014/main" id="{26C9DDEB-1D9C-F64C-9DE3-7E76EC9299C2}"/>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0" name="Text Placeholder 8">
            <a:extLst>
              <a:ext uri="{FF2B5EF4-FFF2-40B4-BE49-F238E27FC236}">
                <a16:creationId xmlns:a16="http://schemas.microsoft.com/office/drawing/2014/main" id="{56BBB9AC-36A6-314D-BE3D-24E7FEA8B510}"/>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1" name="Picture Placeholder 11">
            <a:extLst>
              <a:ext uri="{FF2B5EF4-FFF2-40B4-BE49-F238E27FC236}">
                <a16:creationId xmlns:a16="http://schemas.microsoft.com/office/drawing/2014/main" id="{B539F8D1-1645-284E-A49D-C2C6F0A217DB}"/>
              </a:ext>
            </a:extLst>
          </p:cNvPr>
          <p:cNvSpPr>
            <a:spLocks noGrp="1"/>
          </p:cNvSpPr>
          <p:nvPr>
            <p:ph type="pic" sz="quarter" idx="20"/>
          </p:nvPr>
        </p:nvSpPr>
        <p:spPr>
          <a:xfrm>
            <a:off x="9333582" y="1594718"/>
            <a:ext cx="2203704" cy="2203704"/>
          </a:xfrm>
          <a:prstGeom prst="rect"/>
        </p:spPr>
        <p:txBody>
          <a:bodyPr/>
          <a:lstStyle>
            <a:lvl1pPr marL="0" indent="0">
              <a:buNone/>
              <a:defRPr sz="1600"/>
            </a:lvl1pPr>
          </a:lstStyle>
          <a:p>
            <a:endParaRPr lang="en-US"/>
          </a:p>
        </p:txBody>
      </p:sp>
      <p:sp>
        <p:nvSpPr>
          <p:cNvPr id="42" name="Text Placeholder 16">
            <a:extLst>
              <a:ext uri="{FF2B5EF4-FFF2-40B4-BE49-F238E27FC236}">
                <a16:creationId xmlns:a16="http://schemas.microsoft.com/office/drawing/2014/main" id="{541E3275-F58F-9849-8ACE-BC2B38CBB512}"/>
              </a:ext>
            </a:extLst>
          </p:cNvPr>
          <p:cNvSpPr>
            <a:spLocks noGrp="1"/>
          </p:cNvSpPr>
          <p:nvPr>
            <p:ph type="body" sz="quarter" idx="21" hasCustomPrompt="1"/>
          </p:nvPr>
        </p:nvSpPr>
        <p:spPr>
          <a:xfrm>
            <a:off x="9182654" y="3943253"/>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3" name="Text Placeholder 8">
            <a:extLst>
              <a:ext uri="{FF2B5EF4-FFF2-40B4-BE49-F238E27FC236}">
                <a16:creationId xmlns:a16="http://schemas.microsoft.com/office/drawing/2014/main" id="{81AA8317-6099-AA4E-9CB3-D5BD7D842862}"/>
              </a:ext>
            </a:extLst>
          </p:cNvPr>
          <p:cNvSpPr>
            <a:spLocks noGrp="1"/>
          </p:cNvSpPr>
          <p:nvPr>
            <p:ph type="body" sz="quarter" idx="22" hasCustomPrompt="1"/>
          </p:nvPr>
        </p:nvSpPr>
        <p:spPr>
          <a:xfrm>
            <a:off x="9181551" y="4543865"/>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44" name="Picture Placeholder 11">
            <a:extLst>
              <a:ext uri="{FF2B5EF4-FFF2-40B4-BE49-F238E27FC236}">
                <a16:creationId xmlns:a16="http://schemas.microsoft.com/office/drawing/2014/main" id="{57DB7C43-93A0-6641-8F85-4BFFA3B43B18}"/>
              </a:ext>
            </a:extLst>
          </p:cNvPr>
          <p:cNvSpPr>
            <a:spLocks noGrp="1"/>
          </p:cNvSpPr>
          <p:nvPr>
            <p:ph type="pic" sz="quarter" idx="23"/>
          </p:nvPr>
        </p:nvSpPr>
        <p:spPr>
          <a:xfrm>
            <a:off x="531554" y="1600200"/>
            <a:ext cx="2203704" cy="2203704"/>
          </a:xfrm>
          <a:prstGeom prst="rect"/>
        </p:spPr>
        <p:txBody>
          <a:bodyPr/>
          <a:lstStyle>
            <a:lvl1pPr marL="0" indent="0">
              <a:buNone/>
              <a:defRPr sz="1600"/>
            </a:lvl1pPr>
          </a:lstStyle>
          <a:p>
            <a:endParaRPr lang="en-US"/>
          </a:p>
        </p:txBody>
      </p:sp>
      <p:sp>
        <p:nvSpPr>
          <p:cNvPr id="45" name="Text Placeholder 16">
            <a:extLst>
              <a:ext uri="{FF2B5EF4-FFF2-40B4-BE49-F238E27FC236}">
                <a16:creationId xmlns:a16="http://schemas.microsoft.com/office/drawing/2014/main" id="{ED966CAD-322B-774D-960F-26EF9A2B64FD}"/>
              </a:ext>
            </a:extLst>
          </p:cNvPr>
          <p:cNvSpPr>
            <a:spLocks noGrp="1"/>
          </p:cNvSpPr>
          <p:nvPr>
            <p:ph type="body" sz="quarter" idx="24" hasCustomPrompt="1"/>
          </p:nvPr>
        </p:nvSpPr>
        <p:spPr>
          <a:xfrm>
            <a:off x="380626"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46" name="Text Placeholder 8">
            <a:extLst>
              <a:ext uri="{FF2B5EF4-FFF2-40B4-BE49-F238E27FC236}">
                <a16:creationId xmlns:a16="http://schemas.microsoft.com/office/drawing/2014/main" id="{A398D18B-94A1-A646-B344-5071AAFF7991}"/>
              </a:ext>
            </a:extLst>
          </p:cNvPr>
          <p:cNvSpPr>
            <a:spLocks noGrp="1"/>
          </p:cNvSpPr>
          <p:nvPr>
            <p:ph type="body" sz="quarter" idx="25" hasCustomPrompt="1"/>
          </p:nvPr>
        </p:nvSpPr>
        <p:spPr>
          <a:xfrm>
            <a:off x="379523"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0" name="Rectangle 19"/>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4128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resenters - Airy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5" name="TextBox 14">
            <a:extLst>
              <a:ext uri="{FF2B5EF4-FFF2-40B4-BE49-F238E27FC236}">
                <a16:creationId xmlns:a16="http://schemas.microsoft.com/office/drawing/2014/main" id="{19BC811A-0EEA-7547-9467-F5828E51C982}"/>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accent1"/>
                </a:solidFill>
              </a:rPr>
              <a:t>Presented by</a:t>
            </a:r>
          </a:p>
        </p:txBody>
      </p:sp>
      <p:sp>
        <p:nvSpPr>
          <p:cNvPr id="17" name="Rectangle 16">
            <a:extLst>
              <a:ext uri="{FF2B5EF4-FFF2-40B4-BE49-F238E27FC236}">
                <a16:creationId xmlns:a16="http://schemas.microsoft.com/office/drawing/2014/main" id="{02B92FDF-78CC-DC40-BF38-A334EDCB121A}"/>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9" name="Picture Placeholder 11">
            <a:extLst>
              <a:ext uri="{FF2B5EF4-FFF2-40B4-BE49-F238E27FC236}">
                <a16:creationId xmlns:a16="http://schemas.microsoft.com/office/drawing/2014/main" id="{6F8DCD70-A100-D54C-AA96-087815A21FEF}"/>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21" name="Text Placeholder 16">
            <a:extLst>
              <a:ext uri="{FF2B5EF4-FFF2-40B4-BE49-F238E27FC236}">
                <a16:creationId xmlns:a16="http://schemas.microsoft.com/office/drawing/2014/main" id="{CE6CB99C-33D3-364A-80C9-652F73316E60}"/>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7" name="Picture Placeholder 11">
            <a:extLst>
              <a:ext uri="{FF2B5EF4-FFF2-40B4-BE49-F238E27FC236}">
                <a16:creationId xmlns:a16="http://schemas.microsoft.com/office/drawing/2014/main" id="{3171291F-E05F-2A4A-9A5C-B621AB6E0E9E}"/>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28" name="Text Placeholder 16">
            <a:extLst>
              <a:ext uri="{FF2B5EF4-FFF2-40B4-BE49-F238E27FC236}">
                <a16:creationId xmlns:a16="http://schemas.microsoft.com/office/drawing/2014/main" id="{7D7F427A-521B-D94D-A7EC-3C2DEDCAAB98}"/>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Text Placeholder 8">
            <a:extLst>
              <a:ext uri="{FF2B5EF4-FFF2-40B4-BE49-F238E27FC236}">
                <a16:creationId xmlns:a16="http://schemas.microsoft.com/office/drawing/2014/main" id="{65FDD3C0-BC14-4347-B374-D6C1E1E8CDEE}"/>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0" name="Text Placeholder 8">
            <a:extLst>
              <a:ext uri="{FF2B5EF4-FFF2-40B4-BE49-F238E27FC236}">
                <a16:creationId xmlns:a16="http://schemas.microsoft.com/office/drawing/2014/main" id="{F6295BA5-2BD6-934C-BB8E-FB963E8B36B8}"/>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1" name="Picture Placeholder 11">
            <a:extLst>
              <a:ext uri="{FF2B5EF4-FFF2-40B4-BE49-F238E27FC236}">
                <a16:creationId xmlns:a16="http://schemas.microsoft.com/office/drawing/2014/main" id="{D64453CE-8431-8B48-BA5A-17469C462297}"/>
              </a:ext>
            </a:extLst>
          </p:cNvPr>
          <p:cNvSpPr>
            <a:spLocks noGrp="1"/>
          </p:cNvSpPr>
          <p:nvPr>
            <p:ph type="pic" sz="quarter" idx="20"/>
          </p:nvPr>
        </p:nvSpPr>
        <p:spPr>
          <a:xfrm>
            <a:off x="9333582" y="1594718"/>
            <a:ext cx="2203704" cy="2203704"/>
          </a:xfrm>
          <a:prstGeom prst="rect"/>
        </p:spPr>
        <p:txBody>
          <a:bodyPr/>
          <a:lstStyle>
            <a:lvl1pPr marL="0" indent="0">
              <a:buNone/>
              <a:defRPr sz="1600"/>
            </a:lvl1pPr>
          </a:lstStyle>
          <a:p>
            <a:endParaRPr lang="en-US"/>
          </a:p>
        </p:txBody>
      </p:sp>
      <p:sp>
        <p:nvSpPr>
          <p:cNvPr id="32" name="Text Placeholder 16">
            <a:extLst>
              <a:ext uri="{FF2B5EF4-FFF2-40B4-BE49-F238E27FC236}">
                <a16:creationId xmlns:a16="http://schemas.microsoft.com/office/drawing/2014/main" id="{4AE5E518-924F-DF44-9BE3-1437C1034BF0}"/>
              </a:ext>
            </a:extLst>
          </p:cNvPr>
          <p:cNvSpPr>
            <a:spLocks noGrp="1"/>
          </p:cNvSpPr>
          <p:nvPr>
            <p:ph type="body" sz="quarter" idx="21" hasCustomPrompt="1"/>
          </p:nvPr>
        </p:nvSpPr>
        <p:spPr>
          <a:xfrm>
            <a:off x="9182654" y="3943253"/>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3" name="Text Placeholder 8">
            <a:extLst>
              <a:ext uri="{FF2B5EF4-FFF2-40B4-BE49-F238E27FC236}">
                <a16:creationId xmlns:a16="http://schemas.microsoft.com/office/drawing/2014/main" id="{5ACC6DD7-8341-204F-9BF5-507E1E61F208}"/>
              </a:ext>
            </a:extLst>
          </p:cNvPr>
          <p:cNvSpPr>
            <a:spLocks noGrp="1"/>
          </p:cNvSpPr>
          <p:nvPr>
            <p:ph type="body" sz="quarter" idx="22" hasCustomPrompt="1"/>
          </p:nvPr>
        </p:nvSpPr>
        <p:spPr>
          <a:xfrm>
            <a:off x="9181551" y="4543865"/>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4" name="Picture Placeholder 11">
            <a:extLst>
              <a:ext uri="{FF2B5EF4-FFF2-40B4-BE49-F238E27FC236}">
                <a16:creationId xmlns:a16="http://schemas.microsoft.com/office/drawing/2014/main" id="{DAC65546-0FF7-6A4C-A7A0-74E13CD19B7A}"/>
              </a:ext>
            </a:extLst>
          </p:cNvPr>
          <p:cNvSpPr>
            <a:spLocks noGrp="1"/>
          </p:cNvSpPr>
          <p:nvPr>
            <p:ph type="pic" sz="quarter" idx="23"/>
          </p:nvPr>
        </p:nvSpPr>
        <p:spPr>
          <a:xfrm>
            <a:off x="531554" y="1600200"/>
            <a:ext cx="2203704" cy="2203704"/>
          </a:xfrm>
          <a:prstGeom prst="rect"/>
        </p:spPr>
        <p:txBody>
          <a:bodyPr/>
          <a:lstStyle>
            <a:lvl1pPr marL="0" indent="0">
              <a:buNone/>
              <a:defRPr sz="1600"/>
            </a:lvl1pPr>
          </a:lstStyle>
          <a:p>
            <a:endParaRPr lang="en-US"/>
          </a:p>
        </p:txBody>
      </p:sp>
      <p:sp>
        <p:nvSpPr>
          <p:cNvPr id="35" name="Text Placeholder 16">
            <a:extLst>
              <a:ext uri="{FF2B5EF4-FFF2-40B4-BE49-F238E27FC236}">
                <a16:creationId xmlns:a16="http://schemas.microsoft.com/office/drawing/2014/main" id="{D172904B-B758-834A-99D7-417F1A3271B1}"/>
              </a:ext>
            </a:extLst>
          </p:cNvPr>
          <p:cNvSpPr>
            <a:spLocks noGrp="1"/>
          </p:cNvSpPr>
          <p:nvPr>
            <p:ph type="body" sz="quarter" idx="24" hasCustomPrompt="1"/>
          </p:nvPr>
        </p:nvSpPr>
        <p:spPr>
          <a:xfrm>
            <a:off x="380626"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6" name="Text Placeholder 8">
            <a:extLst>
              <a:ext uri="{FF2B5EF4-FFF2-40B4-BE49-F238E27FC236}">
                <a16:creationId xmlns:a16="http://schemas.microsoft.com/office/drawing/2014/main" id="{60BDB6E5-B6E0-CA4F-A2A4-AF6AD4691723}"/>
              </a:ext>
            </a:extLst>
          </p:cNvPr>
          <p:cNvSpPr>
            <a:spLocks noGrp="1"/>
          </p:cNvSpPr>
          <p:nvPr>
            <p:ph type="body" sz="quarter" idx="25" hasCustomPrompt="1"/>
          </p:nvPr>
        </p:nvSpPr>
        <p:spPr>
          <a:xfrm>
            <a:off x="379523"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8" name="Rectangle 1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38967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CF0882-D6BD-3A43-9A93-001496D3D529}"/>
              </a:ext>
            </a:extLst>
          </p:cNvPr>
          <p:cNvSpPr/>
          <p:nvPr userDrawn="1"/>
        </p:nvSpPr>
        <p:spPr>
          <a:xfrm>
            <a:off x="-2" y="6303634"/>
            <a:ext cx="12192002" cy="554366"/>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1C05A4-450D-2040-983C-0BB788634402}"/>
              </a:ext>
            </a:extLst>
          </p:cNvPr>
          <p:cNvPicPr>
            <a:picLocks noChangeAspect="1"/>
          </p:cNvPicPr>
          <p:nvPr userDrawn="1"/>
        </p:nvPicPr>
        <p:blipFill>
          <a:blip r:embed="rId2"/>
          <a:srcRect/>
          <a:stretch>
            <a:fillRect/>
          </a:stretch>
        </p:blipFill>
        <p:spPr>
          <a:xfrm>
            <a:off x="5742038" y="6118190"/>
            <a:ext cx="1431618" cy="434825"/>
          </a:xfrm>
          <a:prstGeom prst="rect"/>
        </p:spPr>
      </p:pic>
      <p:sp>
        <p:nvSpPr>
          <p:cNvPr id="14" name="Rectangle 13">
            <a:extLst>
              <a:ext uri="{FF2B5EF4-FFF2-40B4-BE49-F238E27FC236}">
                <a16:creationId xmlns:a16="http://schemas.microsoft.com/office/drawing/2014/main" id="{A3567D5A-926D-0F45-B01F-E68F190AAE34}"/>
              </a:ext>
            </a:extLst>
          </p:cNvPr>
          <p:cNvSpPr/>
          <p:nvPr userDrawn="1"/>
        </p:nvSpPr>
        <p:spPr>
          <a:xfrm rot="10800000">
            <a:off x="3506227" y="1700821"/>
            <a:ext cx="1748691" cy="1727386"/>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7135341-F0AC-D84D-86AA-26311A4C6C03}"/>
              </a:ext>
            </a:extLst>
          </p:cNvPr>
          <p:cNvPicPr>
            <a:picLocks noChangeAspect="1"/>
          </p:cNvPicPr>
          <p:nvPr userDrawn="1"/>
        </p:nvPicPr>
        <p:blipFill>
          <a:blip r:embed="rId3"/>
          <a:srcRect/>
          <a:stretch>
            <a:fillRect/>
          </a:stretch>
        </p:blipFill>
        <p:spPr>
          <a:xfrm>
            <a:off x="3507895" y="1797"/>
            <a:ext cx="1747023" cy="1719547"/>
          </a:xfrm>
          <a:prstGeom prst="rect"/>
        </p:spPr>
      </p:pic>
      <p:pic>
        <p:nvPicPr>
          <p:cNvPr id="20" name="Picture 19">
            <a:extLst>
              <a:ext uri="{FF2B5EF4-FFF2-40B4-BE49-F238E27FC236}">
                <a16:creationId xmlns:a16="http://schemas.microsoft.com/office/drawing/2014/main" id="{F5592A57-2694-E34A-9DA2-B82550DF612A}"/>
              </a:ext>
            </a:extLst>
          </p:cNvPr>
          <p:cNvPicPr>
            <a:picLocks noChangeAspect="1"/>
          </p:cNvPicPr>
          <p:nvPr userDrawn="1"/>
        </p:nvPicPr>
        <p:blipFill>
          <a:blip r:embed="rId4"/>
          <a:srcRect/>
          <a:stretch>
            <a:fillRect/>
          </a:stretch>
        </p:blipFill>
        <p:spPr>
          <a:xfrm>
            <a:off x="1755779" y="3428206"/>
            <a:ext cx="3499139" cy="3429793"/>
          </a:xfrm>
          <a:prstGeom prst="rect"/>
        </p:spPr>
      </p:pic>
      <p:sp>
        <p:nvSpPr>
          <p:cNvPr id="21" name="Rectangle 20">
            <a:extLst>
              <a:ext uri="{FF2B5EF4-FFF2-40B4-BE49-F238E27FC236}">
                <a16:creationId xmlns:a16="http://schemas.microsoft.com/office/drawing/2014/main" id="{D18AEAF9-0920-1444-BE1C-418FD971DF23}"/>
              </a:ext>
            </a:extLst>
          </p:cNvPr>
          <p:cNvSpPr/>
          <p:nvPr userDrawn="1"/>
        </p:nvSpPr>
        <p:spPr>
          <a:xfrm rot="10800000">
            <a:off x="0" y="2272"/>
            <a:ext cx="3509890" cy="3429796"/>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786F21-7B31-704F-9F1A-B638758E3CD5}"/>
              </a:ext>
            </a:extLst>
          </p:cNvPr>
          <p:cNvPicPr>
            <a:picLocks noChangeAspect="1"/>
          </p:cNvPicPr>
          <p:nvPr userDrawn="1"/>
        </p:nvPicPr>
        <p:blipFill>
          <a:blip r:embed="rId5"/>
          <a:srcRect/>
          <a:stretch>
            <a:fillRect/>
          </a:stretch>
        </p:blipFill>
        <p:spPr>
          <a:xfrm>
            <a:off x="798219" y="380021"/>
            <a:ext cx="1905000" cy="2641600"/>
          </a:xfrm>
          <a:prstGeom prst="rect"/>
        </p:spPr>
      </p:pic>
      <p:sp>
        <p:nvSpPr>
          <p:cNvPr id="22" name="Rectangle 21">
            <a:extLst>
              <a:ext uri="{FF2B5EF4-FFF2-40B4-BE49-F238E27FC236}">
                <a16:creationId xmlns:a16="http://schemas.microsoft.com/office/drawing/2014/main" id="{163D1688-E98B-5A40-8D6D-008243F9CF76}"/>
              </a:ext>
            </a:extLst>
          </p:cNvPr>
          <p:cNvSpPr/>
          <p:nvPr userDrawn="1"/>
        </p:nvSpPr>
        <p:spPr>
          <a:xfrm rot="10800000">
            <a:off x="-11034" y="5126752"/>
            <a:ext cx="1766809" cy="1731247"/>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8F0EFB2-F8AE-7648-BC48-FE0FC0C4423A}"/>
              </a:ext>
            </a:extLst>
          </p:cNvPr>
          <p:cNvPicPr>
            <a:picLocks noChangeAspect="1"/>
          </p:cNvPicPr>
          <p:nvPr userDrawn="1"/>
        </p:nvPicPr>
        <p:blipFill>
          <a:blip r:embed="rId6"/>
          <a:srcRect/>
          <a:stretch>
            <a:fillRect/>
          </a:stretch>
        </p:blipFill>
        <p:spPr>
          <a:xfrm>
            <a:off x="316806" y="5304435"/>
            <a:ext cx="939408" cy="1372030"/>
          </a:xfrm>
          <a:prstGeom prst="rect"/>
        </p:spPr>
      </p:pic>
      <p:sp>
        <p:nvSpPr>
          <p:cNvPr id="18" name="Content Placeholder 3">
            <a:extLst>
              <a:ext uri="{FF2B5EF4-FFF2-40B4-BE49-F238E27FC236}">
                <a16:creationId xmlns:a16="http://schemas.microsoft.com/office/drawing/2014/main" id="{7E4A55C0-4588-824B-AC0B-2817302AEE97}"/>
              </a:ext>
            </a:extLst>
          </p:cNvPr>
          <p:cNvSpPr>
            <a:spLocks noGrp="1"/>
          </p:cNvSpPr>
          <p:nvPr>
            <p:ph sz="quarter" idx="10" hasCustomPrompt="1"/>
          </p:nvPr>
        </p:nvSpPr>
        <p:spPr>
          <a:xfrm>
            <a:off x="5633763" y="182483"/>
            <a:ext cx="6278837"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24" name="Content Placeholder 3">
            <a:extLst>
              <a:ext uri="{FF2B5EF4-FFF2-40B4-BE49-F238E27FC236}">
                <a16:creationId xmlns:a16="http://schemas.microsoft.com/office/drawing/2014/main" id="{7CB0606A-B1B8-EF4E-99D3-7F0F8BF14907}"/>
              </a:ext>
            </a:extLst>
          </p:cNvPr>
          <p:cNvSpPr>
            <a:spLocks noGrp="1"/>
          </p:cNvSpPr>
          <p:nvPr>
            <p:ph sz="quarter" idx="11" hasCustomPrompt="1"/>
          </p:nvPr>
        </p:nvSpPr>
        <p:spPr>
          <a:xfrm>
            <a:off x="5626792" y="3440832"/>
            <a:ext cx="6278837"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pic>
        <p:nvPicPr>
          <p:cNvPr id="4098" name="Picture 2" descr="Y:\_2019\Presentations\18_Littler_PPT_Internal_Template\Links\Working Atty\E61A8608.jpg"/>
          <p:cNvPicPr>
            <a:picLocks noChangeAspect="1" noChangeArrowheads="1"/>
          </p:cNvPicPr>
          <p:nvPr userDrawn="1"/>
        </p:nvPicPr>
        <p:blipFill>
          <a:blip r:embed="rId7"/>
          <a:srcRect/>
          <a:stretch>
            <a:fillRect/>
          </a:stretch>
        </p:blipFill>
        <p:spPr>
          <a:xfrm>
            <a:off x="-2" y="3432068"/>
            <a:ext cx="1765975" cy="1711271"/>
          </a:xfrm>
          <a:prstGeom prst="rect"/>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93564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resenters - Airy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5" name="TextBox 14">
            <a:extLst>
              <a:ext uri="{FF2B5EF4-FFF2-40B4-BE49-F238E27FC236}">
                <a16:creationId xmlns:a16="http://schemas.microsoft.com/office/drawing/2014/main" id="{19BC811A-0EEA-7547-9467-F5828E51C982}"/>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accent3"/>
                </a:solidFill>
              </a:rPr>
              <a:t>Presented by</a:t>
            </a:r>
          </a:p>
        </p:txBody>
      </p:sp>
      <p:sp>
        <p:nvSpPr>
          <p:cNvPr id="17" name="Rectangle 16">
            <a:extLst>
              <a:ext uri="{FF2B5EF4-FFF2-40B4-BE49-F238E27FC236}">
                <a16:creationId xmlns:a16="http://schemas.microsoft.com/office/drawing/2014/main" id="{4AB346ED-D7FB-BA43-A448-627568766FAF}"/>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9" name="Picture Placeholder 11">
            <a:extLst>
              <a:ext uri="{FF2B5EF4-FFF2-40B4-BE49-F238E27FC236}">
                <a16:creationId xmlns:a16="http://schemas.microsoft.com/office/drawing/2014/main" id="{206C6500-0C10-1C43-B169-B93DD9D071E2}"/>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21" name="Text Placeholder 16">
            <a:extLst>
              <a:ext uri="{FF2B5EF4-FFF2-40B4-BE49-F238E27FC236}">
                <a16:creationId xmlns:a16="http://schemas.microsoft.com/office/drawing/2014/main" id="{DFFD3358-C67F-8E41-9BA9-B5A11F9F7197}"/>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7" name="Picture Placeholder 11">
            <a:extLst>
              <a:ext uri="{FF2B5EF4-FFF2-40B4-BE49-F238E27FC236}">
                <a16:creationId xmlns:a16="http://schemas.microsoft.com/office/drawing/2014/main" id="{E52A902B-B1FE-D149-A0AD-6159293FC96E}"/>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28" name="Text Placeholder 16">
            <a:extLst>
              <a:ext uri="{FF2B5EF4-FFF2-40B4-BE49-F238E27FC236}">
                <a16:creationId xmlns:a16="http://schemas.microsoft.com/office/drawing/2014/main" id="{9F347C1A-7280-4E4E-B041-12A5EDBB25B1}"/>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9" name="Text Placeholder 8">
            <a:extLst>
              <a:ext uri="{FF2B5EF4-FFF2-40B4-BE49-F238E27FC236}">
                <a16:creationId xmlns:a16="http://schemas.microsoft.com/office/drawing/2014/main" id="{D919FB91-8F95-664D-AF9D-C80024F2829F}"/>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0" name="Text Placeholder 8">
            <a:extLst>
              <a:ext uri="{FF2B5EF4-FFF2-40B4-BE49-F238E27FC236}">
                <a16:creationId xmlns:a16="http://schemas.microsoft.com/office/drawing/2014/main" id="{347088F1-3C81-B443-821A-A8121552F4BB}"/>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1" name="Picture Placeholder 11">
            <a:extLst>
              <a:ext uri="{FF2B5EF4-FFF2-40B4-BE49-F238E27FC236}">
                <a16:creationId xmlns:a16="http://schemas.microsoft.com/office/drawing/2014/main" id="{4C4F0AA1-E68E-FD42-9A02-ED004946857A}"/>
              </a:ext>
            </a:extLst>
          </p:cNvPr>
          <p:cNvSpPr>
            <a:spLocks noGrp="1"/>
          </p:cNvSpPr>
          <p:nvPr>
            <p:ph type="pic" sz="quarter" idx="20"/>
          </p:nvPr>
        </p:nvSpPr>
        <p:spPr>
          <a:xfrm>
            <a:off x="9333582" y="1594718"/>
            <a:ext cx="2203704" cy="2203704"/>
          </a:xfrm>
          <a:prstGeom prst="rect"/>
        </p:spPr>
        <p:txBody>
          <a:bodyPr/>
          <a:lstStyle>
            <a:lvl1pPr marL="0" indent="0">
              <a:buNone/>
              <a:defRPr sz="1600"/>
            </a:lvl1pPr>
          </a:lstStyle>
          <a:p>
            <a:endParaRPr lang="en-US"/>
          </a:p>
        </p:txBody>
      </p:sp>
      <p:sp>
        <p:nvSpPr>
          <p:cNvPr id="32" name="Text Placeholder 16">
            <a:extLst>
              <a:ext uri="{FF2B5EF4-FFF2-40B4-BE49-F238E27FC236}">
                <a16:creationId xmlns:a16="http://schemas.microsoft.com/office/drawing/2014/main" id="{FD24A86E-2656-6D4D-9C0C-0CB8F8E68C93}"/>
              </a:ext>
            </a:extLst>
          </p:cNvPr>
          <p:cNvSpPr>
            <a:spLocks noGrp="1"/>
          </p:cNvSpPr>
          <p:nvPr>
            <p:ph type="body" sz="quarter" idx="21" hasCustomPrompt="1"/>
          </p:nvPr>
        </p:nvSpPr>
        <p:spPr>
          <a:xfrm>
            <a:off x="9182654" y="3943253"/>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3" name="Text Placeholder 8">
            <a:extLst>
              <a:ext uri="{FF2B5EF4-FFF2-40B4-BE49-F238E27FC236}">
                <a16:creationId xmlns:a16="http://schemas.microsoft.com/office/drawing/2014/main" id="{C8550778-BD88-544B-B384-474BCCCAA8E8}"/>
              </a:ext>
            </a:extLst>
          </p:cNvPr>
          <p:cNvSpPr>
            <a:spLocks noGrp="1"/>
          </p:cNvSpPr>
          <p:nvPr>
            <p:ph type="body" sz="quarter" idx="22" hasCustomPrompt="1"/>
          </p:nvPr>
        </p:nvSpPr>
        <p:spPr>
          <a:xfrm>
            <a:off x="9181551" y="4543865"/>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34" name="Picture Placeholder 11">
            <a:extLst>
              <a:ext uri="{FF2B5EF4-FFF2-40B4-BE49-F238E27FC236}">
                <a16:creationId xmlns:a16="http://schemas.microsoft.com/office/drawing/2014/main" id="{39C655AB-31E3-E84F-9ABE-996571AA6305}"/>
              </a:ext>
            </a:extLst>
          </p:cNvPr>
          <p:cNvSpPr>
            <a:spLocks noGrp="1"/>
          </p:cNvSpPr>
          <p:nvPr>
            <p:ph type="pic" sz="quarter" idx="23"/>
          </p:nvPr>
        </p:nvSpPr>
        <p:spPr>
          <a:xfrm>
            <a:off x="531554" y="1600200"/>
            <a:ext cx="2203704" cy="2203704"/>
          </a:xfrm>
          <a:prstGeom prst="rect"/>
        </p:spPr>
        <p:txBody>
          <a:bodyPr/>
          <a:lstStyle>
            <a:lvl1pPr marL="0" indent="0">
              <a:buNone/>
              <a:defRPr sz="1600"/>
            </a:lvl1pPr>
          </a:lstStyle>
          <a:p>
            <a:endParaRPr lang="en-US"/>
          </a:p>
        </p:txBody>
      </p:sp>
      <p:sp>
        <p:nvSpPr>
          <p:cNvPr id="35" name="Text Placeholder 16">
            <a:extLst>
              <a:ext uri="{FF2B5EF4-FFF2-40B4-BE49-F238E27FC236}">
                <a16:creationId xmlns:a16="http://schemas.microsoft.com/office/drawing/2014/main" id="{EB1A9EE7-B45B-5641-B8C5-0BB14E1DBBBC}"/>
              </a:ext>
            </a:extLst>
          </p:cNvPr>
          <p:cNvSpPr>
            <a:spLocks noGrp="1"/>
          </p:cNvSpPr>
          <p:nvPr>
            <p:ph type="body" sz="quarter" idx="24" hasCustomPrompt="1"/>
          </p:nvPr>
        </p:nvSpPr>
        <p:spPr>
          <a:xfrm>
            <a:off x="380626"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36" name="Text Placeholder 8">
            <a:extLst>
              <a:ext uri="{FF2B5EF4-FFF2-40B4-BE49-F238E27FC236}">
                <a16:creationId xmlns:a16="http://schemas.microsoft.com/office/drawing/2014/main" id="{410AD781-0E69-454D-A6A4-453EABFC75DF}"/>
              </a:ext>
            </a:extLst>
          </p:cNvPr>
          <p:cNvSpPr>
            <a:spLocks noGrp="1"/>
          </p:cNvSpPr>
          <p:nvPr>
            <p:ph type="body" sz="quarter" idx="25" hasCustomPrompt="1"/>
          </p:nvPr>
        </p:nvSpPr>
        <p:spPr>
          <a:xfrm>
            <a:off x="379523"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8" name="Rectangle 1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16676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D6BBBF-B797-3C49-A029-FCBCBBF0522F}"/>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8" name="TextBox 7">
            <a:extLst>
              <a:ext uri="{FF2B5EF4-FFF2-40B4-BE49-F238E27FC236}">
                <a16:creationId xmlns:a16="http://schemas.microsoft.com/office/drawing/2014/main" id="{B9E802CD-48E5-1F47-89D0-E9A0E41E6D81}"/>
              </a:ext>
            </a:extLst>
          </p:cNvPr>
          <p:cNvSpPr txBox="1"/>
          <p:nvPr userDrawn="1"/>
        </p:nvSpPr>
        <p:spPr>
          <a:xfrm>
            <a:off x="4536831" y="311652"/>
            <a:ext cx="7458525" cy="584775"/>
          </a:xfrm>
          <a:prstGeom prst="rect"/>
          <a:noFill/>
        </p:spPr>
        <p:txBody>
          <a:bodyPr wrap="square" rtlCol="0">
            <a:spAutoFit/>
          </a:bodyPr>
          <a:lstStyle/>
          <a:p>
            <a:pPr algn="l"/>
            <a:r>
              <a:rPr lang="en-US" sz="3200" dirty="1">
                <a:solidFill>
                  <a:schemeClr val="accent1"/>
                </a:solidFill>
              </a:rPr>
              <a:t>Agenda</a:t>
            </a:r>
          </a:p>
        </p:txBody>
      </p:sp>
      <p:pic>
        <p:nvPicPr>
          <p:cNvPr id="5" name="Picture 4">
            <a:extLst>
              <a:ext uri="{FF2B5EF4-FFF2-40B4-BE49-F238E27FC236}">
                <a16:creationId xmlns:a16="http://schemas.microsoft.com/office/drawing/2014/main" id="{C37D1943-CAD4-C14F-AAF1-1EB1456A65BF}"/>
              </a:ext>
            </a:extLst>
          </p:cNvPr>
          <p:cNvPicPr>
            <a:picLocks noChangeAspect="1"/>
          </p:cNvPicPr>
          <p:nvPr userDrawn="1"/>
        </p:nvPicPr>
        <p:blipFill>
          <a:blip r:embed="rId2"/>
          <a:srcRect/>
          <a:stretch>
            <a:fillRect/>
          </a:stretch>
        </p:blipFill>
        <p:spPr>
          <a:xfrm>
            <a:off x="1050291" y="5129456"/>
            <a:ext cx="2545664" cy="310049"/>
          </a:xfrm>
          <a:prstGeom prst="rect"/>
        </p:spPr>
      </p:pic>
      <p:sp>
        <p:nvSpPr>
          <p:cNvPr id="11" name="Content Placeholder 9">
            <a:extLst>
              <a:ext uri="{FF2B5EF4-FFF2-40B4-BE49-F238E27FC236}">
                <a16:creationId xmlns:a16="http://schemas.microsoft.com/office/drawing/2014/main" id="{FF407197-D8D3-6A4D-B7E4-BC7ECA247903}"/>
              </a:ext>
            </a:extLst>
          </p:cNvPr>
          <p:cNvSpPr>
            <a:spLocks noGrp="1"/>
          </p:cNvSpPr>
          <p:nvPr>
            <p:ph sz="quarter" idx="11"/>
          </p:nvPr>
        </p:nvSpPr>
        <p:spPr>
          <a:xfrm>
            <a:off x="4536831" y="1225174"/>
            <a:ext cx="7375769" cy="5132764"/>
          </a:xfrm>
          <a:prstGeom prst="rect"/>
        </p:spPr>
        <p:txBody>
          <a:bodyPr>
            <a:normAutofit/>
          </a:bodyPr>
          <a:lstStyle>
            <a:lvl1pPr marL="342900" indent="-342900">
              <a:spcAft>
                <a:spcPts val="800"/>
              </a:spcAft>
              <a:buFont typeface="Arial" panose="020b0604020202020204" pitchFamily="34" charset="0"/>
              <a:buChar char="•"/>
              <a:defRPr sz="2400"/>
            </a:lvl1pPr>
            <a:lvl2pPr marL="800100" indent="-342900">
              <a:spcAft>
                <a:spcPts val="800"/>
              </a:spcAft>
              <a:buFont typeface="Apple Symbols" panose="02000000000000000000" pitchFamily="2" charset="-79"/>
              <a:buChar char="⎻"/>
              <a:defRPr sz="2000"/>
            </a:lvl2pPr>
            <a:lvl3pPr marL="1257300" indent="-342900">
              <a:spcAft>
                <a:spcPts val="800"/>
              </a:spcAft>
              <a:buFont typeface="Apple Symbols" panose="02000000000000000000" pitchFamily="2" charset="-79"/>
              <a:buChar char="⎻"/>
              <a:defRPr sz="2000"/>
            </a:lvl3pPr>
            <a:lvl4pPr marL="1714500" indent="-342900">
              <a:spcAft>
                <a:spcPts val="800"/>
              </a:spcAft>
              <a:buFont typeface="Apple Symbols" panose="02000000000000000000" pitchFamily="2" charset="-79"/>
              <a:buChar char="⎻"/>
              <a:defRPr sz="2000"/>
            </a:lvl4pPr>
            <a:lvl5pPr marL="2171700" indent="-342900">
              <a:spcAft>
                <a:spcPts val="8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Rectangle 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Y:\_2018\Brand\Sketches\Final Sketches\To Process\Agenda-02.png"/>
          <p:cNvPicPr>
            <a:picLocks noChangeAspect="1" noChangeArrowheads="1"/>
          </p:cNvPicPr>
          <p:nvPr userDrawn="1"/>
        </p:nvPicPr>
        <p:blipFill>
          <a:blip r:embed="rId3"/>
          <a:srcRect/>
          <a:stretch>
            <a:fillRect/>
          </a:stretch>
        </p:blipFill>
        <p:spPr>
          <a:xfrm>
            <a:off x="412011" y="742314"/>
            <a:ext cx="3822225" cy="4288758"/>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424477"/>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D6BBBF-B797-3C49-A029-FCBCBBF0522F}"/>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1" name="TextBox 10">
            <a:extLst>
              <a:ext uri="{FF2B5EF4-FFF2-40B4-BE49-F238E27FC236}">
                <a16:creationId xmlns:a16="http://schemas.microsoft.com/office/drawing/2014/main" id="{ECB04B19-7806-F84C-9F36-B8EE00C39D1F}"/>
              </a:ext>
            </a:extLst>
          </p:cNvPr>
          <p:cNvSpPr txBox="1"/>
          <p:nvPr userDrawn="1"/>
        </p:nvSpPr>
        <p:spPr>
          <a:xfrm>
            <a:off x="4536831" y="311652"/>
            <a:ext cx="7458525" cy="584775"/>
          </a:xfrm>
          <a:prstGeom prst="rect"/>
          <a:noFill/>
        </p:spPr>
        <p:txBody>
          <a:bodyPr wrap="square" rtlCol="0">
            <a:spAutoFit/>
          </a:bodyPr>
          <a:lstStyle/>
          <a:p>
            <a:pPr algn="l"/>
            <a:r>
              <a:rPr lang="en-US" sz="3200" dirty="1">
                <a:solidFill>
                  <a:schemeClr val="accent3"/>
                </a:solidFill>
              </a:rPr>
              <a:t>Agenda</a:t>
            </a:r>
          </a:p>
        </p:txBody>
      </p:sp>
      <p:sp>
        <p:nvSpPr>
          <p:cNvPr id="8" name="Content Placeholder 9">
            <a:extLst>
              <a:ext uri="{FF2B5EF4-FFF2-40B4-BE49-F238E27FC236}">
                <a16:creationId xmlns:a16="http://schemas.microsoft.com/office/drawing/2014/main" id="{A5C6F32E-28FF-5442-AC43-82B590997D2F}"/>
              </a:ext>
            </a:extLst>
          </p:cNvPr>
          <p:cNvSpPr>
            <a:spLocks noGrp="1"/>
          </p:cNvSpPr>
          <p:nvPr>
            <p:ph sz="quarter" idx="11"/>
          </p:nvPr>
        </p:nvSpPr>
        <p:spPr>
          <a:xfrm>
            <a:off x="4536831" y="1225174"/>
            <a:ext cx="7375769" cy="5132764"/>
          </a:xfrm>
          <a:prstGeom prst="rect"/>
        </p:spPr>
        <p:txBody>
          <a:bodyPr>
            <a:normAutofit/>
          </a:bodyPr>
          <a:lstStyle>
            <a:lvl1pPr marL="342900" indent="-342900">
              <a:spcAft>
                <a:spcPts val="800"/>
              </a:spcAft>
              <a:buFont typeface="Arial" panose="020b0604020202020204" pitchFamily="34" charset="0"/>
              <a:buChar char="•"/>
              <a:defRPr sz="2400"/>
            </a:lvl1pPr>
            <a:lvl2pPr marL="800100" indent="-342900">
              <a:spcAft>
                <a:spcPts val="800"/>
              </a:spcAft>
              <a:buFont typeface="Apple Symbols" panose="02000000000000000000" pitchFamily="2" charset="-79"/>
              <a:buChar char="⎻"/>
              <a:defRPr sz="2000"/>
            </a:lvl2pPr>
            <a:lvl3pPr marL="1257300" indent="-342900">
              <a:spcAft>
                <a:spcPts val="800"/>
              </a:spcAft>
              <a:buFont typeface="Apple Symbols" panose="02000000000000000000" pitchFamily="2" charset="-79"/>
              <a:buChar char="⎻"/>
              <a:defRPr sz="2000"/>
            </a:lvl3pPr>
            <a:lvl4pPr marL="1714500" indent="-342900">
              <a:spcAft>
                <a:spcPts val="800"/>
              </a:spcAft>
              <a:buFont typeface="Apple Symbols" panose="02000000000000000000" pitchFamily="2" charset="-79"/>
              <a:buChar char="⎻"/>
              <a:defRPr sz="2000"/>
            </a:lvl4pPr>
            <a:lvl5pPr marL="2171700" indent="-342900">
              <a:spcAft>
                <a:spcPts val="8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Y:\_2018\Brand\Sketches\Final Sketches\To Process\Agenda-01.png"/>
          <p:cNvPicPr>
            <a:picLocks noChangeAspect="1" noChangeArrowheads="1"/>
          </p:cNvPicPr>
          <p:nvPr userDrawn="1"/>
        </p:nvPicPr>
        <p:blipFill>
          <a:blip r:embed="rId2"/>
          <a:srcRect/>
          <a:stretch>
            <a:fillRect/>
          </a:stretch>
        </p:blipFill>
        <p:spPr>
          <a:xfrm>
            <a:off x="412011" y="742312"/>
            <a:ext cx="3822225" cy="4288759"/>
          </a:xfrm>
          <a:prstGeom prst="rect"/>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7D1943-CAD4-C14F-AAF1-1EB1456A65BF}"/>
              </a:ext>
            </a:extLst>
          </p:cNvPr>
          <p:cNvPicPr>
            <a:picLocks noChangeAspect="1"/>
          </p:cNvPicPr>
          <p:nvPr userDrawn="1"/>
        </p:nvPicPr>
        <p:blipFill>
          <a:blip r:embed="rId3"/>
          <a:srcRect/>
          <a:stretch>
            <a:fillRect/>
          </a:stretch>
        </p:blipFill>
        <p:spPr>
          <a:xfrm>
            <a:off x="1050291" y="5129456"/>
            <a:ext cx="2545664" cy="310049"/>
          </a:xfrm>
          <a:prstGeom prst="rect"/>
        </p:spPr>
      </p:pic>
    </p:spTree>
    <p:extLst>
      <p:ext uri="{BB962C8B-B14F-4D97-AF65-F5344CB8AC3E}">
        <p14:creationId xmlns:p14="http://schemas.microsoft.com/office/powerpoint/2010/main" val="164469560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Solid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pic>
        <p:nvPicPr>
          <p:cNvPr id="12" name="Picture 11">
            <a:extLst>
              <a:ext uri="{FF2B5EF4-FFF2-40B4-BE49-F238E27FC236}">
                <a16:creationId xmlns:a16="http://schemas.microsoft.com/office/drawing/2014/main" id="{5F71FE93-75F4-E947-9F39-460354627057}"/>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14"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11631168"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Rectangle 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26463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Solid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98A62-6284-0049-811C-85BACBAC1FEB}"/>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pic>
        <p:nvPicPr>
          <p:cNvPr id="14" name="Picture 13">
            <a:extLst>
              <a:ext uri="{FF2B5EF4-FFF2-40B4-BE49-F238E27FC236}">
                <a16:creationId xmlns:a16="http://schemas.microsoft.com/office/drawing/2014/main" id="{0CB5AB13-FF5D-5D48-897D-9174CC70E466}"/>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11631168"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943866845"/>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Airy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8" name="Title 1">
            <a:extLst>
              <a:ext uri="{FF2B5EF4-FFF2-40B4-BE49-F238E27FC236}">
                <a16:creationId xmlns:a16="http://schemas.microsoft.com/office/drawing/2014/main" id="{F1A444D5-A376-FD4C-843C-F5C4F76FE35A}"/>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dirty="1"/>
              <a:t>Click to Edit Title</a:t>
            </a:r>
          </a:p>
        </p:txBody>
      </p:sp>
      <p:sp>
        <p:nvSpPr>
          <p:cNvPr id="6" name="Rectangle 5"/>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11631168"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329152966"/>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Airy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5" name="Title 1">
            <a:extLst>
              <a:ext uri="{FF2B5EF4-FFF2-40B4-BE49-F238E27FC236}">
                <a16:creationId xmlns:a16="http://schemas.microsoft.com/office/drawing/2014/main" id="{AFB87134-8C97-CB48-833C-28A37B65DE04}"/>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accent3"/>
                </a:solidFill>
                <a:latin typeface="Calibri" panose="020f0502020204030204" pitchFamily="34" charset="0"/>
                <a:cs typeface="Calibri" panose="020f0502020204030204" pitchFamily="34" charset="0"/>
              </a:defRPr>
            </a:lvl1pPr>
          </a:lstStyle>
          <a:p>
            <a:r>
              <a:rPr lang="en-US" dirty="1"/>
              <a:t>Click to Edit Title</a:t>
            </a:r>
          </a:p>
        </p:txBody>
      </p:sp>
      <p:sp>
        <p:nvSpPr>
          <p:cNvPr id="7" name="Rectangle 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11631168"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4038894654"/>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Columns - Solid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2" name="Rectangle 11">
            <a:extLst>
              <a:ext uri="{FF2B5EF4-FFF2-40B4-BE49-F238E27FC236}">
                <a16:creationId xmlns:a16="http://schemas.microsoft.com/office/drawing/2014/main" id="{13D38C07-C55D-CB48-8B67-914509E37B50}"/>
              </a:ext>
            </a:extLst>
          </p:cNvPr>
          <p:cNvSpPr/>
          <p:nvPr userDrawn="1"/>
        </p:nvSpPr>
        <p:spPr>
          <a:xfrm rot="16200000">
            <a:off x="5430457" y="-5430456"/>
            <a:ext cx="1331088"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F62D87-015A-A84E-BF02-7C1107929CD2}"/>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pic>
        <p:nvPicPr>
          <p:cNvPr id="14" name="Picture 13">
            <a:extLst>
              <a:ext uri="{FF2B5EF4-FFF2-40B4-BE49-F238E27FC236}">
                <a16:creationId xmlns:a16="http://schemas.microsoft.com/office/drawing/2014/main" id="{FF2AA93B-7D93-A84B-8647-D36F36D45790}"/>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10" name="Content Placeholder 6">
            <a:extLst>
              <a:ext uri="{FF2B5EF4-FFF2-40B4-BE49-F238E27FC236}">
                <a16:creationId xmlns:a16="http://schemas.microsoft.com/office/drawing/2014/main" id="{854026D7-CBAE-2240-AC4F-EB554E0ECCEA}"/>
              </a:ext>
            </a:extLst>
          </p:cNvPr>
          <p:cNvSpPr>
            <a:spLocks noGrp="1"/>
          </p:cNvSpPr>
          <p:nvPr>
            <p:ph sz="quarter" idx="11"/>
          </p:nvPr>
        </p:nvSpPr>
        <p:spPr>
          <a:xfrm>
            <a:off x="277813"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1" name="Content Placeholder 6">
            <a:extLst>
              <a:ext uri="{FF2B5EF4-FFF2-40B4-BE49-F238E27FC236}">
                <a16:creationId xmlns:a16="http://schemas.microsoft.com/office/drawing/2014/main" id="{362A1D3D-1EEC-DD4F-9603-15ED31937820}"/>
              </a:ext>
            </a:extLst>
          </p:cNvPr>
          <p:cNvSpPr>
            <a:spLocks noGrp="1"/>
          </p:cNvSpPr>
          <p:nvPr>
            <p:ph sz="quarter" idx="12"/>
          </p:nvPr>
        </p:nvSpPr>
        <p:spPr>
          <a:xfrm>
            <a:off x="6214619"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060488"/>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lumns - Solid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2" name="Rectangle 11">
            <a:extLst>
              <a:ext uri="{FF2B5EF4-FFF2-40B4-BE49-F238E27FC236}">
                <a16:creationId xmlns:a16="http://schemas.microsoft.com/office/drawing/2014/main" id="{A4C42255-30D8-6F46-84B1-144E31FA1185}"/>
              </a:ext>
            </a:extLst>
          </p:cNvPr>
          <p:cNvSpPr/>
          <p:nvPr userDrawn="1"/>
        </p:nvSpPr>
        <p:spPr>
          <a:xfrm>
            <a:off x="0"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03F89D1-769C-744D-9560-4753F0B81C01}"/>
              </a:ext>
            </a:extLst>
          </p:cNvPr>
          <p:cNvSpPr/>
          <p:nvPr userDrawn="1"/>
        </p:nvSpPr>
        <p:spPr>
          <a:xfrm rot="16200000">
            <a:off x="5430457" y="-5430456"/>
            <a:ext cx="1331088"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DAF115A1-8ABE-FC45-86A7-2A5A94D44DD9}"/>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pic>
        <p:nvPicPr>
          <p:cNvPr id="17" name="Picture 16">
            <a:extLst>
              <a:ext uri="{FF2B5EF4-FFF2-40B4-BE49-F238E27FC236}">
                <a16:creationId xmlns:a16="http://schemas.microsoft.com/office/drawing/2014/main" id="{40B6BB70-911B-BA41-B813-517D0409EFF1}"/>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11" name="Rectangle 10"/>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854026D7-CBAE-2240-AC4F-EB554E0ECCEA}"/>
              </a:ext>
            </a:extLst>
          </p:cNvPr>
          <p:cNvSpPr>
            <a:spLocks noGrp="1"/>
          </p:cNvSpPr>
          <p:nvPr>
            <p:ph sz="quarter" idx="11"/>
          </p:nvPr>
        </p:nvSpPr>
        <p:spPr>
          <a:xfrm>
            <a:off x="277813"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4" name="Content Placeholder 6">
            <a:extLst>
              <a:ext uri="{FF2B5EF4-FFF2-40B4-BE49-F238E27FC236}">
                <a16:creationId xmlns:a16="http://schemas.microsoft.com/office/drawing/2014/main" id="{362A1D3D-1EEC-DD4F-9603-15ED31937820}"/>
              </a:ext>
            </a:extLst>
          </p:cNvPr>
          <p:cNvSpPr>
            <a:spLocks noGrp="1"/>
          </p:cNvSpPr>
          <p:nvPr>
            <p:ph sz="quarter" idx="12"/>
          </p:nvPr>
        </p:nvSpPr>
        <p:spPr>
          <a:xfrm>
            <a:off x="6214619"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3228680401"/>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s - Airy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5" name="Title 1">
            <a:extLst>
              <a:ext uri="{FF2B5EF4-FFF2-40B4-BE49-F238E27FC236}">
                <a16:creationId xmlns:a16="http://schemas.microsoft.com/office/drawing/2014/main" id="{B068848C-6557-C549-8340-B3EB30E30A18}"/>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dirty="1"/>
              <a:t>Click to Edit Title</a:t>
            </a:r>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854026D7-CBAE-2240-AC4F-EB554E0ECCEA}"/>
              </a:ext>
            </a:extLst>
          </p:cNvPr>
          <p:cNvSpPr>
            <a:spLocks noGrp="1"/>
          </p:cNvSpPr>
          <p:nvPr>
            <p:ph sz="quarter" idx="11"/>
          </p:nvPr>
        </p:nvSpPr>
        <p:spPr>
          <a:xfrm>
            <a:off x="277813"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0" name="Content Placeholder 6">
            <a:extLst>
              <a:ext uri="{FF2B5EF4-FFF2-40B4-BE49-F238E27FC236}">
                <a16:creationId xmlns:a16="http://schemas.microsoft.com/office/drawing/2014/main" id="{362A1D3D-1EEC-DD4F-9603-15ED31937820}"/>
              </a:ext>
            </a:extLst>
          </p:cNvPr>
          <p:cNvSpPr>
            <a:spLocks noGrp="1"/>
          </p:cNvSpPr>
          <p:nvPr>
            <p:ph sz="quarter" idx="12"/>
          </p:nvPr>
        </p:nvSpPr>
        <p:spPr>
          <a:xfrm>
            <a:off x="6214619"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73562220"/>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l="26787" t="9763" r="36180" b="38576"/>
          <a:stretch>
            <a:fillRect/>
          </a:stretch>
        </p:blipFill>
        <p:spPr>
          <a:xfrm>
            <a:off x="-5" y="-11896"/>
            <a:ext cx="1930244" cy="1794294"/>
          </a:xfrm>
          <a:prstGeom prst="rect"/>
        </p:spPr>
      </p:pic>
      <p:sp>
        <p:nvSpPr>
          <p:cNvPr id="17" name="Rectangle 16">
            <a:extLst>
              <a:ext uri="{FF2B5EF4-FFF2-40B4-BE49-F238E27FC236}">
                <a16:creationId xmlns:a16="http://schemas.microsoft.com/office/drawing/2014/main" id="{C4CF0882-D6BD-3A43-9A93-001496D3D529}"/>
              </a:ext>
            </a:extLst>
          </p:cNvPr>
          <p:cNvSpPr/>
          <p:nvPr userDrawn="1"/>
        </p:nvSpPr>
        <p:spPr>
          <a:xfrm>
            <a:off x="-2" y="6303634"/>
            <a:ext cx="12192002" cy="554366"/>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1C05A4-450D-2040-983C-0BB788634402}"/>
              </a:ext>
            </a:extLst>
          </p:cNvPr>
          <p:cNvPicPr>
            <a:picLocks noChangeAspect="1"/>
          </p:cNvPicPr>
          <p:nvPr userDrawn="1"/>
        </p:nvPicPr>
        <p:blipFill>
          <a:blip r:embed="rId3"/>
          <a:srcRect/>
          <a:stretch>
            <a:fillRect/>
          </a:stretch>
        </p:blipFill>
        <p:spPr>
          <a:xfrm>
            <a:off x="5742038" y="6118190"/>
            <a:ext cx="1431618" cy="434825"/>
          </a:xfrm>
          <a:prstGeom prst="rect"/>
        </p:spPr>
      </p:pic>
      <p:sp>
        <p:nvSpPr>
          <p:cNvPr id="14" name="Rectangle 13">
            <a:extLst>
              <a:ext uri="{FF2B5EF4-FFF2-40B4-BE49-F238E27FC236}">
                <a16:creationId xmlns:a16="http://schemas.microsoft.com/office/drawing/2014/main" id="{A3567D5A-926D-0F45-B01F-E68F190AAE34}"/>
              </a:ext>
            </a:extLst>
          </p:cNvPr>
          <p:cNvSpPr/>
          <p:nvPr userDrawn="1"/>
        </p:nvSpPr>
        <p:spPr>
          <a:xfrm rot="10800000">
            <a:off x="-5" y="1705736"/>
            <a:ext cx="1748067" cy="1727387"/>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3D1688-E98B-5A40-8D6D-008243F9CF76}"/>
              </a:ext>
            </a:extLst>
          </p:cNvPr>
          <p:cNvSpPr/>
          <p:nvPr userDrawn="1"/>
        </p:nvSpPr>
        <p:spPr>
          <a:xfrm rot="10800000">
            <a:off x="3500054" y="5126755"/>
            <a:ext cx="1737039" cy="1731245"/>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C49EE6BC-5D20-6147-934E-6AEB1977A937}"/>
              </a:ext>
            </a:extLst>
          </p:cNvPr>
          <p:cNvPicPr>
            <a:picLocks noChangeAspect="1"/>
          </p:cNvPicPr>
          <p:nvPr userDrawn="1"/>
        </p:nvPicPr>
        <p:blipFill>
          <a:blip r:embed="rId4"/>
          <a:srcRect/>
          <a:stretch>
            <a:fillRect/>
          </a:stretch>
        </p:blipFill>
        <p:spPr>
          <a:xfrm>
            <a:off x="3500055" y="3425148"/>
            <a:ext cx="1737038" cy="1701608"/>
          </a:xfrm>
          <a:prstGeom prst="rect"/>
        </p:spPr>
      </p:pic>
      <p:pic>
        <p:nvPicPr>
          <p:cNvPr id="33" name="Picture 32">
            <a:extLst>
              <a:ext uri="{FF2B5EF4-FFF2-40B4-BE49-F238E27FC236}">
                <a16:creationId xmlns:a16="http://schemas.microsoft.com/office/drawing/2014/main" id="{477FFBD5-43E4-4648-9952-8D92DCC566FE}"/>
              </a:ext>
            </a:extLst>
          </p:cNvPr>
          <p:cNvPicPr>
            <a:picLocks noChangeAspect="1"/>
          </p:cNvPicPr>
          <p:nvPr userDrawn="1"/>
        </p:nvPicPr>
        <p:blipFill>
          <a:blip r:embed="rId5"/>
          <a:srcRect/>
          <a:stretch>
            <a:fillRect/>
          </a:stretch>
        </p:blipFill>
        <p:spPr>
          <a:xfrm>
            <a:off x="1748064" y="-17584"/>
            <a:ext cx="3489029" cy="3438824"/>
          </a:xfrm>
          <a:prstGeom prst="rect"/>
        </p:spPr>
      </p:pic>
      <p:pic>
        <p:nvPicPr>
          <p:cNvPr id="40" name="Picture 39">
            <a:extLst>
              <a:ext uri="{FF2B5EF4-FFF2-40B4-BE49-F238E27FC236}">
                <a16:creationId xmlns:a16="http://schemas.microsoft.com/office/drawing/2014/main" id="{62C3D471-8A85-FF49-92A6-D3FDA072F289}"/>
              </a:ext>
            </a:extLst>
          </p:cNvPr>
          <p:cNvPicPr>
            <a:picLocks noChangeAspect="1"/>
          </p:cNvPicPr>
          <p:nvPr userDrawn="1"/>
        </p:nvPicPr>
        <p:blipFill>
          <a:blip r:embed="rId6"/>
          <a:srcRect/>
          <a:stretch>
            <a:fillRect/>
          </a:stretch>
        </p:blipFill>
        <p:spPr>
          <a:xfrm>
            <a:off x="3694177" y="5312267"/>
            <a:ext cx="1451650" cy="1677881"/>
          </a:xfrm>
          <a:prstGeom prst="rect"/>
        </p:spPr>
      </p:pic>
      <p:sp>
        <p:nvSpPr>
          <p:cNvPr id="18" name="Content Placeholder 3">
            <a:extLst>
              <a:ext uri="{FF2B5EF4-FFF2-40B4-BE49-F238E27FC236}">
                <a16:creationId xmlns:a16="http://schemas.microsoft.com/office/drawing/2014/main" id="{7289E7D8-15B0-5142-B31A-6D5621BD0379}"/>
              </a:ext>
            </a:extLst>
          </p:cNvPr>
          <p:cNvSpPr>
            <a:spLocks noGrp="1"/>
          </p:cNvSpPr>
          <p:nvPr>
            <p:ph sz="quarter" idx="10" hasCustomPrompt="1"/>
          </p:nvPr>
        </p:nvSpPr>
        <p:spPr>
          <a:xfrm>
            <a:off x="5633763" y="182483"/>
            <a:ext cx="6278837"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9" name="Content Placeholder 3">
            <a:extLst>
              <a:ext uri="{FF2B5EF4-FFF2-40B4-BE49-F238E27FC236}">
                <a16:creationId xmlns:a16="http://schemas.microsoft.com/office/drawing/2014/main" id="{6F968C8D-35E6-DF44-8B8D-62EFACCDA695}"/>
              </a:ext>
            </a:extLst>
          </p:cNvPr>
          <p:cNvSpPr>
            <a:spLocks noGrp="1"/>
          </p:cNvSpPr>
          <p:nvPr>
            <p:ph sz="quarter" idx="11" hasCustomPrompt="1"/>
          </p:nvPr>
        </p:nvSpPr>
        <p:spPr>
          <a:xfrm>
            <a:off x="5626792" y="3440832"/>
            <a:ext cx="6278837"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5" name="Rectangle 14"/>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1BB006-1DA6-DC4B-936C-1ABF1815CA83}"/>
              </a:ext>
            </a:extLst>
          </p:cNvPr>
          <p:cNvPicPr>
            <a:picLocks noChangeAspect="1"/>
          </p:cNvPicPr>
          <p:nvPr userDrawn="1"/>
        </p:nvPicPr>
        <p:blipFill>
          <a:blip r:embed="rId7"/>
          <a:srcRect/>
          <a:stretch>
            <a:fillRect/>
          </a:stretch>
        </p:blipFill>
        <p:spPr>
          <a:xfrm>
            <a:off x="0" y="3422752"/>
            <a:ext cx="3506591" cy="3441122"/>
          </a:xfrm>
          <a:prstGeom prst="rect"/>
        </p:spPr>
      </p:pic>
      <p:pic>
        <p:nvPicPr>
          <p:cNvPr id="6" name="Picture 5">
            <a:extLst>
              <a:ext uri="{FF2B5EF4-FFF2-40B4-BE49-F238E27FC236}">
                <a16:creationId xmlns:a16="http://schemas.microsoft.com/office/drawing/2014/main" id="{4ED56FBD-4E01-374F-B5B3-C7842E35395D}"/>
              </a:ext>
            </a:extLst>
          </p:cNvPr>
          <p:cNvPicPr>
            <a:picLocks noChangeAspect="1"/>
          </p:cNvPicPr>
          <p:nvPr userDrawn="1"/>
        </p:nvPicPr>
        <p:blipFill>
          <a:blip r:embed="rId8"/>
          <a:srcRect/>
          <a:stretch>
            <a:fillRect/>
          </a:stretch>
        </p:blipFill>
        <p:spPr>
          <a:xfrm>
            <a:off x="465106" y="1859060"/>
            <a:ext cx="817848" cy="1429624"/>
          </a:xfrm>
          <a:prstGeom prst="rect"/>
        </p:spPr>
      </p:pic>
    </p:spTree>
    <p:extLst>
      <p:ext uri="{BB962C8B-B14F-4D97-AF65-F5344CB8AC3E}">
        <p14:creationId xmlns:p14="http://schemas.microsoft.com/office/powerpoint/2010/main" val="111289027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s - Airy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7" name="Title 1">
            <a:extLst>
              <a:ext uri="{FF2B5EF4-FFF2-40B4-BE49-F238E27FC236}">
                <a16:creationId xmlns:a16="http://schemas.microsoft.com/office/drawing/2014/main" id="{C01F5742-15D2-5847-A6FD-7E47A82E84B5}"/>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accent3"/>
                </a:solidFill>
                <a:latin typeface="Calibri" panose="020f0502020204030204" pitchFamily="34" charset="0"/>
                <a:cs typeface="Calibri" panose="020f0502020204030204" pitchFamily="34" charset="0"/>
              </a:defRPr>
            </a:lvl1pPr>
          </a:lstStyle>
          <a:p>
            <a:r>
              <a:rPr lang="en-US" dirty="1"/>
              <a:t>Click to Edit Title</a:t>
            </a:r>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854026D7-CBAE-2240-AC4F-EB554E0ECCEA}"/>
              </a:ext>
            </a:extLst>
          </p:cNvPr>
          <p:cNvSpPr>
            <a:spLocks noGrp="1"/>
          </p:cNvSpPr>
          <p:nvPr>
            <p:ph sz="quarter" idx="11"/>
          </p:nvPr>
        </p:nvSpPr>
        <p:spPr>
          <a:xfrm>
            <a:off x="277813"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2" name="Content Placeholder 6">
            <a:extLst>
              <a:ext uri="{FF2B5EF4-FFF2-40B4-BE49-F238E27FC236}">
                <a16:creationId xmlns:a16="http://schemas.microsoft.com/office/drawing/2014/main" id="{362A1D3D-1EEC-DD4F-9603-15ED31937820}"/>
              </a:ext>
            </a:extLst>
          </p:cNvPr>
          <p:cNvSpPr>
            <a:spLocks noGrp="1"/>
          </p:cNvSpPr>
          <p:nvPr>
            <p:ph sz="quarter" idx="12"/>
          </p:nvPr>
        </p:nvSpPr>
        <p:spPr>
          <a:xfrm>
            <a:off x="6214619" y="1737360"/>
            <a:ext cx="5694362"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3251628403"/>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Solid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F54707-0FC1-0F4D-961E-BD62CCBE41E6}"/>
              </a:ext>
            </a:extLst>
          </p:cNvPr>
          <p:cNvPicPr>
            <a:picLocks noChangeAspect="1"/>
          </p:cNvPicPr>
          <p:nvPr userDrawn="1"/>
        </p:nvPicPr>
        <p:blipFill>
          <a:blip r:embed="rId2"/>
          <a:srcRect t="-26004"/>
          <a:stretch>
            <a:fillRect/>
          </a:stretch>
        </p:blipFill>
        <p:spPr>
          <a:xfrm>
            <a:off x="7676037" y="581632"/>
            <a:ext cx="4099265" cy="151250"/>
          </a:xfrm>
          <a:prstGeom prst="rect"/>
        </p:spPr>
      </p:pic>
      <p:pic>
        <p:nvPicPr>
          <p:cNvPr id="11" name="Picture 10">
            <a:extLst>
              <a:ext uri="{FF2B5EF4-FFF2-40B4-BE49-F238E27FC236}">
                <a16:creationId xmlns:a16="http://schemas.microsoft.com/office/drawing/2014/main" id="{5C5AB727-EB2D-F648-ADB6-DD6B043F4D97}"/>
              </a:ext>
            </a:extLst>
          </p:cNvPr>
          <p:cNvPicPr>
            <a:picLocks noChangeAspect="1"/>
          </p:cNvPicPr>
          <p:nvPr userDrawn="1"/>
        </p:nvPicPr>
        <p:blipFill>
          <a:blip r:embed="rId2"/>
          <a:srcRect t="-26004"/>
          <a:stretch>
            <a:fillRect/>
          </a:stretch>
        </p:blipFill>
        <p:spPr>
          <a:xfrm>
            <a:off x="7673033" y="5773007"/>
            <a:ext cx="4099265" cy="151250"/>
          </a:xfrm>
          <a:prstGeom prst="rect"/>
        </p:spPr>
      </p:pic>
      <p:sp>
        <p:nvSpPr>
          <p:cNvPr id="48" name="Content Placeholder 47">
            <a:extLst>
              <a:ext uri="{FF2B5EF4-FFF2-40B4-BE49-F238E27FC236}">
                <a16:creationId xmlns:a16="http://schemas.microsoft.com/office/drawing/2014/main" id="{DCDAAE18-DA66-1C42-9FCA-72676E5665CA}"/>
              </a:ext>
            </a:extLst>
          </p:cNvPr>
          <p:cNvSpPr>
            <a:spLocks noGrp="1"/>
          </p:cNvSpPr>
          <p:nvPr>
            <p:ph sz="quarter" idx="10" hasCustomPrompt="1"/>
          </p:nvPr>
        </p:nvSpPr>
        <p:spPr>
          <a:xfrm>
            <a:off x="7673033" y="988344"/>
            <a:ext cx="4105275" cy="4529201"/>
          </a:xfrm>
          <a:prstGeom prst="rect"/>
        </p:spPr>
        <p:txBody>
          <a:bodyPr anchor="ctr">
            <a:normAutofit/>
          </a:bodyPr>
          <a:lstStyle>
            <a:lvl1pPr marL="0" indent="0" algn="ctr">
              <a:buNone/>
              <a:defRPr sz="3600" b="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1"/>
              <a:t>Click to Edit </a:t>
            </a:r>
            <a:br>
              <a:rPr lang="en-US" dirty="1"/>
            </a:br>
            <a:r>
              <a:rPr lang="en-US" dirty="1"/>
              <a:t>Section Divider</a:t>
            </a:r>
          </a:p>
        </p:txBody>
      </p:sp>
      <p:sp>
        <p:nvSpPr>
          <p:cNvPr id="12" name="Slide Number Placeholder 3">
            <a:extLst>
              <a:ext uri="{FF2B5EF4-FFF2-40B4-BE49-F238E27FC236}">
                <a16:creationId xmlns:a16="http://schemas.microsoft.com/office/drawing/2014/main" id="{37EA1B8D-CF67-F746-8EB4-2C779BD2545A}"/>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3" name="Picture Placeholder 4">
            <a:extLst>
              <a:ext uri="{FF2B5EF4-FFF2-40B4-BE49-F238E27FC236}">
                <a16:creationId xmlns:a16="http://schemas.microsoft.com/office/drawing/2014/main" id="{E4C66BB6-4427-534E-ABE6-32BDA55B65D5}"/>
              </a:ext>
            </a:extLst>
          </p:cNvPr>
          <p:cNvSpPr>
            <a:spLocks noGrp="1"/>
          </p:cNvSpPr>
          <p:nvPr>
            <p:ph type="pic" sz="quarter" idx="11"/>
          </p:nvPr>
        </p:nvSpPr>
        <p:spPr>
          <a:xfrm>
            <a:off x="0" y="0"/>
            <a:ext cx="7188200" cy="6858000"/>
          </a:xfrm>
          <a:prstGeom prst="rect"/>
        </p:spPr>
        <p:txBody>
          <a:bodyPr/>
          <a:lstStyle/>
          <a:p>
            <a:endParaRPr lang="en-US"/>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494390"/>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F54707-0FC1-0F4D-961E-BD62CCBE41E6}"/>
              </a:ext>
            </a:extLst>
          </p:cNvPr>
          <p:cNvPicPr>
            <a:picLocks noChangeAspect="1"/>
          </p:cNvPicPr>
          <p:nvPr userDrawn="1"/>
        </p:nvPicPr>
        <p:blipFill>
          <a:blip r:embed="rId2"/>
          <a:srcRect t="-26004"/>
          <a:stretch>
            <a:fillRect/>
          </a:stretch>
        </p:blipFill>
        <p:spPr>
          <a:xfrm>
            <a:off x="7676037" y="581632"/>
            <a:ext cx="4099265" cy="151250"/>
          </a:xfrm>
          <a:prstGeom prst="rect"/>
        </p:spPr>
      </p:pic>
      <p:pic>
        <p:nvPicPr>
          <p:cNvPr id="11" name="Picture 10">
            <a:extLst>
              <a:ext uri="{FF2B5EF4-FFF2-40B4-BE49-F238E27FC236}">
                <a16:creationId xmlns:a16="http://schemas.microsoft.com/office/drawing/2014/main" id="{5C5AB727-EB2D-F648-ADB6-DD6B043F4D97}"/>
              </a:ext>
            </a:extLst>
          </p:cNvPr>
          <p:cNvPicPr>
            <a:picLocks noChangeAspect="1"/>
          </p:cNvPicPr>
          <p:nvPr userDrawn="1"/>
        </p:nvPicPr>
        <p:blipFill>
          <a:blip r:embed="rId2"/>
          <a:srcRect t="-26004"/>
          <a:stretch>
            <a:fillRect/>
          </a:stretch>
        </p:blipFill>
        <p:spPr>
          <a:xfrm>
            <a:off x="7673033" y="5773007"/>
            <a:ext cx="4099265" cy="151250"/>
          </a:xfrm>
          <a:prstGeom prst="rect"/>
        </p:spPr>
      </p:pic>
      <p:sp>
        <p:nvSpPr>
          <p:cNvPr id="48" name="Content Placeholder 47">
            <a:extLst>
              <a:ext uri="{FF2B5EF4-FFF2-40B4-BE49-F238E27FC236}">
                <a16:creationId xmlns:a16="http://schemas.microsoft.com/office/drawing/2014/main" id="{DCDAAE18-DA66-1C42-9FCA-72676E5665CA}"/>
              </a:ext>
            </a:extLst>
          </p:cNvPr>
          <p:cNvSpPr>
            <a:spLocks noGrp="1"/>
          </p:cNvSpPr>
          <p:nvPr>
            <p:ph sz="quarter" idx="10" hasCustomPrompt="1"/>
          </p:nvPr>
        </p:nvSpPr>
        <p:spPr>
          <a:xfrm>
            <a:off x="7673033" y="988344"/>
            <a:ext cx="4105275" cy="4529201"/>
          </a:xfrm>
          <a:prstGeom prst="rect"/>
        </p:spPr>
        <p:txBody>
          <a:bodyPr anchor="ctr">
            <a:normAutofit/>
          </a:bodyPr>
          <a:lstStyle>
            <a:lvl1pPr marL="0" indent="0" algn="ctr">
              <a:buNone/>
              <a:defRPr sz="4400" b="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1"/>
              <a:t>Click to Edit </a:t>
            </a:r>
            <a:br>
              <a:rPr lang="en-US" dirty="1"/>
            </a:br>
            <a:r>
              <a:rPr lang="en-US" dirty="1"/>
              <a:t>Section Divider</a:t>
            </a:r>
          </a:p>
        </p:txBody>
      </p:sp>
      <p:sp>
        <p:nvSpPr>
          <p:cNvPr id="13" name="Slide Number Placeholder 3">
            <a:extLst>
              <a:ext uri="{FF2B5EF4-FFF2-40B4-BE49-F238E27FC236}">
                <a16:creationId xmlns:a16="http://schemas.microsoft.com/office/drawing/2014/main" id="{054E33FC-3003-EF44-AE1B-315D80AF2D3E}"/>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4" name="Picture Placeholder 4">
            <a:extLst>
              <a:ext uri="{FF2B5EF4-FFF2-40B4-BE49-F238E27FC236}">
                <a16:creationId xmlns:a16="http://schemas.microsoft.com/office/drawing/2014/main" id="{64904F6C-0B71-9F42-A75D-811FB0A97664}"/>
              </a:ext>
            </a:extLst>
          </p:cNvPr>
          <p:cNvSpPr>
            <a:spLocks noGrp="1"/>
          </p:cNvSpPr>
          <p:nvPr>
            <p:ph type="pic" sz="quarter" idx="11"/>
          </p:nvPr>
        </p:nvSpPr>
        <p:spPr>
          <a:xfrm>
            <a:off x="0" y="0"/>
            <a:ext cx="7188200" cy="6858000"/>
          </a:xfrm>
          <a:prstGeom prst="rect"/>
        </p:spPr>
        <p:txBody>
          <a:bodyPr/>
          <a:lstStyle/>
          <a:p>
            <a:endParaRPr lang="en-US"/>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564552"/>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 Solid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F9DED-B36A-0746-B690-04DB8A2DE4B1}"/>
              </a:ext>
            </a:extLst>
          </p:cNvPr>
          <p:cNvSpPr/>
          <p:nvPr userDrawn="1"/>
        </p:nvSpPr>
        <p:spPr>
          <a:xfrm>
            <a:off x="-1" y="6540555"/>
            <a:ext cx="12192001" cy="31744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7188200" y="0"/>
            <a:ext cx="5003801" cy="6858002"/>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F54707-0FC1-0F4D-961E-BD62CCBE41E6}"/>
              </a:ext>
            </a:extLst>
          </p:cNvPr>
          <p:cNvPicPr>
            <a:picLocks noChangeAspect="1"/>
          </p:cNvPicPr>
          <p:nvPr userDrawn="1"/>
        </p:nvPicPr>
        <p:blipFill>
          <a:blip r:embed="rId2"/>
          <a:srcRect t="-26004"/>
          <a:stretch>
            <a:fillRect/>
          </a:stretch>
        </p:blipFill>
        <p:spPr>
          <a:xfrm>
            <a:off x="7676037" y="581632"/>
            <a:ext cx="4099265" cy="151250"/>
          </a:xfrm>
          <a:prstGeom prst="rect"/>
        </p:spPr>
      </p:pic>
      <p:pic>
        <p:nvPicPr>
          <p:cNvPr id="11" name="Picture 10">
            <a:extLst>
              <a:ext uri="{FF2B5EF4-FFF2-40B4-BE49-F238E27FC236}">
                <a16:creationId xmlns:a16="http://schemas.microsoft.com/office/drawing/2014/main" id="{5C5AB727-EB2D-F648-ADB6-DD6B043F4D97}"/>
              </a:ext>
            </a:extLst>
          </p:cNvPr>
          <p:cNvPicPr>
            <a:picLocks noChangeAspect="1"/>
          </p:cNvPicPr>
          <p:nvPr userDrawn="1"/>
        </p:nvPicPr>
        <p:blipFill>
          <a:blip r:embed="rId2"/>
          <a:srcRect t="-26004"/>
          <a:stretch>
            <a:fillRect/>
          </a:stretch>
        </p:blipFill>
        <p:spPr>
          <a:xfrm>
            <a:off x="7673033" y="5773007"/>
            <a:ext cx="4099265" cy="151250"/>
          </a:xfrm>
          <a:prstGeom prst="rect"/>
        </p:spPr>
      </p:pic>
      <p:sp>
        <p:nvSpPr>
          <p:cNvPr id="48" name="Content Placeholder 47">
            <a:extLst>
              <a:ext uri="{FF2B5EF4-FFF2-40B4-BE49-F238E27FC236}">
                <a16:creationId xmlns:a16="http://schemas.microsoft.com/office/drawing/2014/main" id="{DCDAAE18-DA66-1C42-9FCA-72676E5665CA}"/>
              </a:ext>
            </a:extLst>
          </p:cNvPr>
          <p:cNvSpPr>
            <a:spLocks noGrp="1"/>
          </p:cNvSpPr>
          <p:nvPr>
            <p:ph sz="quarter" idx="10" hasCustomPrompt="1"/>
          </p:nvPr>
        </p:nvSpPr>
        <p:spPr>
          <a:xfrm>
            <a:off x="7673033" y="988344"/>
            <a:ext cx="4105275" cy="4529201"/>
          </a:xfrm>
          <a:prstGeom prst="rect"/>
        </p:spPr>
        <p:txBody>
          <a:bodyPr anchor="ctr">
            <a:normAutofit/>
          </a:bodyPr>
          <a:lstStyle>
            <a:lvl1pPr marL="0" indent="0" algn="ctr">
              <a:buNone/>
              <a:defRPr sz="4400" b="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1"/>
              <a:t>Click to Edit </a:t>
            </a:r>
            <a:br>
              <a:rPr lang="en-US" dirty="1"/>
            </a:br>
            <a:r>
              <a:rPr lang="en-US" dirty="1"/>
              <a:t>Section Divider</a:t>
            </a:r>
          </a:p>
        </p:txBody>
      </p:sp>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5" name="Picture Placeholder 4">
            <a:extLst>
              <a:ext uri="{FF2B5EF4-FFF2-40B4-BE49-F238E27FC236}">
                <a16:creationId xmlns:a16="http://schemas.microsoft.com/office/drawing/2014/main" id="{8755EC9C-0871-064B-976C-950C73C53B76}"/>
              </a:ext>
            </a:extLst>
          </p:cNvPr>
          <p:cNvSpPr>
            <a:spLocks noGrp="1"/>
          </p:cNvSpPr>
          <p:nvPr>
            <p:ph type="pic" sz="quarter" idx="11"/>
          </p:nvPr>
        </p:nvSpPr>
        <p:spPr>
          <a:xfrm>
            <a:off x="0" y="0"/>
            <a:ext cx="7188200" cy="6858000"/>
          </a:xfrm>
          <a:prstGeom prst="rect"/>
        </p:spPr>
        <p:txBody>
          <a:bodyPr/>
          <a:lstStyle/>
          <a:p>
            <a:endParaRPr lang="en-US"/>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110647"/>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 Out - Solid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270933" y="567159"/>
            <a:ext cx="11641667" cy="5798917"/>
          </a:xfrm>
          <a:prstGeom prst="rect"/>
        </p:spPr>
        <p:txBody>
          <a:bodyPr anchor="ctr">
            <a:normAutofit/>
          </a:bodyPr>
          <a:lstStyle>
            <a:lvl1pPr algn="ctr">
              <a:defRPr b="0">
                <a:solidFill>
                  <a:schemeClr val="bg1"/>
                </a:solidFill>
                <a:latin typeface="Calibri" panose="020f0502020204030204" pitchFamily="34" charset="0"/>
                <a:cs typeface="Calibri" panose="020f0502020204030204" pitchFamily="34" charset="0"/>
              </a:defRPr>
            </a:lvl1pPr>
          </a:lstStyle>
          <a:p>
            <a:r>
              <a:rPr lang="en-US" dirty="1"/>
              <a:t>Click to Edit Call Out Slide</a:t>
            </a:r>
          </a:p>
        </p:txBody>
      </p:sp>
      <p:sp>
        <p:nvSpPr>
          <p:cNvPr id="5" name="Slide Number Placeholder 2">
            <a:extLst>
              <a:ext uri="{FF2B5EF4-FFF2-40B4-BE49-F238E27FC236}">
                <a16:creationId xmlns:a16="http://schemas.microsoft.com/office/drawing/2014/main" id="{F57A91BA-486F-8445-A907-5A66FE899563}"/>
              </a:ext>
            </a:extLst>
          </p:cNvPr>
          <p:cNvSpPr>
            <a:spLocks noGrp="1"/>
          </p:cNvSpPr>
          <p:nvPr>
            <p:ph type="sldNum" sz="quarter" idx="10"/>
          </p:nvPr>
        </p:nvSpPr>
        <p:spPr>
          <a:xfrm>
            <a:off x="9067800" y="6553201"/>
            <a:ext cx="2844800" cy="228600"/>
          </a:xfrm>
          <a:prstGeom prst="rect"/>
        </p:spPr>
        <p:txBody>
          <a:bodyPr/>
          <a:lstStyle>
            <a:lvl1pPr>
              <a:defRPr>
                <a:solidFill>
                  <a:schemeClr val="bg1"/>
                </a:solidFill>
              </a:defRPr>
            </a:lvl1pPr>
          </a:lstStyle>
          <a:p>
            <a:fld id="{B73F69C2-009F-4240-9724-5B3BAC1E9E06}" type="slidenum">
              <a:rPr lang="en-US" smtClean="0"/>
              <a:t>‹#›</a:t>
            </a:fld>
            <a:endParaRPr lang="en-US"/>
          </a:p>
        </p:txBody>
      </p:sp>
      <p:sp>
        <p:nvSpPr>
          <p:cNvPr id="6" name="TextBox 5">
            <a:extLst>
              <a:ext uri="{FF2B5EF4-FFF2-40B4-BE49-F238E27FC236}">
                <a16:creationId xmlns:a16="http://schemas.microsoft.com/office/drawing/2014/main" id="{65D09C7D-A74F-8E48-9E8A-C617D55E2ADD}"/>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2019</a:t>
            </a:r>
            <a:endParaRPr lang="en-US" sz="100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9FAB5302-EAB1-8841-9D84-C243A71CA35D}"/>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7" name="Rectangle 6"/>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632963"/>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 Out - Solid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270933" y="567159"/>
            <a:ext cx="11641667" cy="5798917"/>
          </a:xfrm>
          <a:prstGeom prst="rect"/>
        </p:spPr>
        <p:txBody>
          <a:bodyPr anchor="ctr">
            <a:normAutofit/>
          </a:bodyPr>
          <a:lstStyle>
            <a:lvl1pPr algn="ctr">
              <a:defRPr b="0">
                <a:solidFill>
                  <a:schemeClr val="bg1"/>
                </a:solidFill>
                <a:latin typeface="Calibri" panose="020f0502020204030204" pitchFamily="34" charset="0"/>
                <a:cs typeface="Calibri" panose="020f0502020204030204" pitchFamily="34" charset="0"/>
              </a:defRPr>
            </a:lvl1pPr>
          </a:lstStyle>
          <a:p>
            <a:r>
              <a:rPr lang="en-US" dirty="1"/>
              <a:t>Click to Edit Call Out Slide</a:t>
            </a:r>
          </a:p>
        </p:txBody>
      </p:sp>
      <p:sp>
        <p:nvSpPr>
          <p:cNvPr id="6" name="Slide Number Placeholder 2">
            <a:extLst>
              <a:ext uri="{FF2B5EF4-FFF2-40B4-BE49-F238E27FC236}">
                <a16:creationId xmlns:a16="http://schemas.microsoft.com/office/drawing/2014/main" id="{949CFDF5-B4C6-5347-B845-0891DD4A4035}"/>
              </a:ext>
            </a:extLst>
          </p:cNvPr>
          <p:cNvSpPr>
            <a:spLocks noGrp="1"/>
          </p:cNvSpPr>
          <p:nvPr>
            <p:ph type="sldNum" sz="quarter" idx="10"/>
          </p:nvPr>
        </p:nvSpPr>
        <p:spPr>
          <a:xfrm>
            <a:off x="9067800" y="6553201"/>
            <a:ext cx="2844800" cy="228600"/>
          </a:xfrm>
          <a:prstGeom prst="rect"/>
        </p:spPr>
        <p:txBody>
          <a:bodyPr/>
          <a:lstStyle>
            <a:lvl1pPr>
              <a:defRPr>
                <a:solidFill>
                  <a:schemeClr val="bg1"/>
                </a:solidFill>
              </a:defRPr>
            </a:lvl1pPr>
          </a:lstStyle>
          <a:p>
            <a:fld id="{B73F69C2-009F-4240-9724-5B3BAC1E9E06}" type="slidenum">
              <a:rPr lang="en-US" smtClean="0"/>
              <a:t>‹#›</a:t>
            </a:fld>
            <a:endParaRPr lang="en-US"/>
          </a:p>
        </p:txBody>
      </p:sp>
      <p:sp>
        <p:nvSpPr>
          <p:cNvPr id="7" name="TextBox 6">
            <a:extLst>
              <a:ext uri="{FF2B5EF4-FFF2-40B4-BE49-F238E27FC236}">
                <a16:creationId xmlns:a16="http://schemas.microsoft.com/office/drawing/2014/main" id="{6910E960-FDB0-344D-BC67-4EF24DD4CAF7}"/>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2019</a:t>
            </a:r>
            <a:endParaRPr lang="en-US" sz="100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D18DA8B7-E505-084B-9BBC-5E65EDBEE7C5}"/>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9" name="Rectangle 8"/>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446221"/>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ll Out - Solid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331B5-6CEF-FF49-BB85-BCD72D67F7CE}"/>
              </a:ext>
            </a:extLst>
          </p:cNvPr>
          <p:cNvSpPr/>
          <p:nvPr userDrawn="1"/>
        </p:nvSpPr>
        <p:spPr>
          <a:xfrm rot="10800000">
            <a:off x="0" y="0"/>
            <a:ext cx="12192000" cy="685800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270933" y="567159"/>
            <a:ext cx="11641667" cy="5798917"/>
          </a:xfrm>
          <a:prstGeom prst="rect"/>
        </p:spPr>
        <p:txBody>
          <a:bodyPr anchor="ctr">
            <a:normAutofit/>
          </a:bodyPr>
          <a:lstStyle>
            <a:lvl1pPr algn="ctr">
              <a:defRPr b="0">
                <a:solidFill>
                  <a:schemeClr val="bg1"/>
                </a:solidFill>
                <a:latin typeface="Calibri" panose="020f0502020204030204" pitchFamily="34" charset="0"/>
                <a:cs typeface="Calibri" panose="020f0502020204030204" pitchFamily="34" charset="0"/>
              </a:defRPr>
            </a:lvl1pPr>
          </a:lstStyle>
          <a:p>
            <a:r>
              <a:rPr lang="en-US" dirty="1"/>
              <a:t>Click to Edit Call Out Slide</a:t>
            </a:r>
          </a:p>
        </p:txBody>
      </p:sp>
      <p:sp>
        <p:nvSpPr>
          <p:cNvPr id="6" name="Slide Number Placeholder 2">
            <a:extLst>
              <a:ext uri="{FF2B5EF4-FFF2-40B4-BE49-F238E27FC236}">
                <a16:creationId xmlns:a16="http://schemas.microsoft.com/office/drawing/2014/main" id="{25570223-794D-A14F-85AA-066B631BC7E0}"/>
              </a:ext>
            </a:extLst>
          </p:cNvPr>
          <p:cNvSpPr>
            <a:spLocks noGrp="1"/>
          </p:cNvSpPr>
          <p:nvPr>
            <p:ph type="sldNum" sz="quarter" idx="10"/>
          </p:nvPr>
        </p:nvSpPr>
        <p:spPr>
          <a:xfrm>
            <a:off x="9067800" y="6553201"/>
            <a:ext cx="2844800" cy="228600"/>
          </a:xfrm>
          <a:prstGeom prst="rect"/>
        </p:spPr>
        <p:txBody>
          <a:bodyPr/>
          <a:lstStyle>
            <a:lvl1pPr>
              <a:defRPr>
                <a:solidFill>
                  <a:schemeClr val="bg1"/>
                </a:solidFill>
              </a:defRPr>
            </a:lvl1pPr>
          </a:lstStyle>
          <a:p>
            <a:fld id="{B73F69C2-009F-4240-9724-5B3BAC1E9E06}" type="slidenum">
              <a:rPr lang="en-US" smtClean="0"/>
              <a:t>‹#›</a:t>
            </a:fld>
            <a:endParaRPr lang="en-US"/>
          </a:p>
        </p:txBody>
      </p:sp>
      <p:sp>
        <p:nvSpPr>
          <p:cNvPr id="7" name="TextBox 6">
            <a:extLst>
              <a:ext uri="{FF2B5EF4-FFF2-40B4-BE49-F238E27FC236}">
                <a16:creationId xmlns:a16="http://schemas.microsoft.com/office/drawing/2014/main" id="{4B6F2637-23F9-A546-8463-5202A40B82E7}"/>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2019</a:t>
            </a:r>
            <a:endParaRPr lang="en-US" sz="100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id="{D9AFDCDE-C271-CD41-B7A3-45FF4763DEB7}"/>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9" name="Rectangle 8"/>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194443"/>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 Out - Airy Teal">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F4316375-F6BC-5B4C-AF94-DBB16CC7CD1E}"/>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4" name="Title 1">
            <a:extLst>
              <a:ext uri="{FF2B5EF4-FFF2-40B4-BE49-F238E27FC236}">
                <a16:creationId xmlns:a16="http://schemas.microsoft.com/office/drawing/2014/main" id="{0B1CD0DC-AA9E-F841-8FAD-8BC072750BCA}"/>
              </a:ext>
            </a:extLst>
          </p:cNvPr>
          <p:cNvSpPr>
            <a:spLocks noGrp="1"/>
          </p:cNvSpPr>
          <p:nvPr>
            <p:ph type="title" hasCustomPrompt="1"/>
          </p:nvPr>
        </p:nvSpPr>
        <p:spPr>
          <a:xfrm>
            <a:off x="287338" y="567159"/>
            <a:ext cx="11617325" cy="5798917"/>
          </a:xfrm>
          <a:prstGeom prst="rect"/>
        </p:spPr>
        <p:txBody>
          <a:bodyPr anchor="ctr">
            <a:normAutofit/>
          </a:bodyPr>
          <a:lstStyle>
            <a:lvl1pPr algn="ctr">
              <a:defRPr b="0">
                <a:solidFill>
                  <a:schemeClr val="accent1"/>
                </a:solidFill>
                <a:latin typeface="Calibri" panose="020f0502020204030204" pitchFamily="34" charset="0"/>
                <a:cs typeface="Calibri" panose="020f0502020204030204" pitchFamily="34" charset="0"/>
              </a:defRPr>
            </a:lvl1pPr>
          </a:lstStyle>
          <a:p>
            <a:r>
              <a:rPr lang="en-US" dirty="1"/>
              <a:t>Click to Edit Call Out Slide</a:t>
            </a:r>
          </a:p>
        </p:txBody>
      </p:sp>
      <p:sp>
        <p:nvSpPr>
          <p:cNvPr id="5" name="Rectangle 4"/>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099473"/>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 Out - Airy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66786-3288-0045-858B-B09E078F905D}"/>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4" name="Title 1">
            <a:extLst>
              <a:ext uri="{FF2B5EF4-FFF2-40B4-BE49-F238E27FC236}">
                <a16:creationId xmlns:a16="http://schemas.microsoft.com/office/drawing/2014/main" id="{73F99A81-C0DF-464B-ACCD-4091D9914926}"/>
              </a:ext>
            </a:extLst>
          </p:cNvPr>
          <p:cNvSpPr>
            <a:spLocks noGrp="1"/>
          </p:cNvSpPr>
          <p:nvPr>
            <p:ph type="title" hasCustomPrompt="1"/>
          </p:nvPr>
        </p:nvSpPr>
        <p:spPr>
          <a:xfrm>
            <a:off x="287338" y="567159"/>
            <a:ext cx="11617325" cy="5798917"/>
          </a:xfrm>
          <a:prstGeom prst="rect"/>
        </p:spPr>
        <p:txBody>
          <a:bodyPr anchor="ctr">
            <a:normAutofit/>
          </a:bodyPr>
          <a:lstStyle>
            <a:lvl1pPr algn="ctr">
              <a:defRPr b="0">
                <a:solidFill>
                  <a:schemeClr val="accent3"/>
                </a:solidFill>
                <a:latin typeface="Calibri" panose="020f0502020204030204" pitchFamily="34" charset="0"/>
                <a:cs typeface="Calibri" panose="020f0502020204030204" pitchFamily="34" charset="0"/>
              </a:defRPr>
            </a:lvl1pPr>
          </a:lstStyle>
          <a:p>
            <a:r>
              <a:rPr lang="en-US" dirty="1"/>
              <a:t>Click to Edit Call Out Slide</a:t>
            </a:r>
          </a:p>
        </p:txBody>
      </p:sp>
      <p:sp>
        <p:nvSpPr>
          <p:cNvPr id="5" name="Rectangle 4"/>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562481"/>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 Out - Airy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287338" y="567159"/>
            <a:ext cx="11617325" cy="5798917"/>
          </a:xfrm>
          <a:prstGeom prst="rect"/>
        </p:spPr>
        <p:txBody>
          <a:bodyPr anchor="ctr">
            <a:normAutofit/>
          </a:bodyPr>
          <a:lstStyle>
            <a:lvl1pPr algn="ctr">
              <a:defRPr b="0">
                <a:solidFill>
                  <a:schemeClr val="tx1"/>
                </a:solidFill>
                <a:latin typeface="Calibri" panose="020f0502020204030204" pitchFamily="34" charset="0"/>
                <a:cs typeface="Calibri" panose="020f0502020204030204" pitchFamily="34" charset="0"/>
              </a:defRPr>
            </a:lvl1pPr>
          </a:lstStyle>
          <a:p>
            <a:r>
              <a:rPr lang="en-US" dirty="1"/>
              <a:t>Click to Edit Call Out Slide</a:t>
            </a:r>
          </a:p>
        </p:txBody>
      </p:sp>
      <p:sp>
        <p:nvSpPr>
          <p:cNvPr id="3" name="Slide Number Placeholder 2">
            <a:extLst>
              <a:ext uri="{FF2B5EF4-FFF2-40B4-BE49-F238E27FC236}">
                <a16:creationId xmlns:a16="http://schemas.microsoft.com/office/drawing/2014/main" id="{FB362BAE-20B4-4D49-8F22-B5F1B40314DE}"/>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4" name="Rectangle 3"/>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77169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39501D-7969-8047-9DDD-0ADC474535AF}"/>
              </a:ext>
            </a:extLst>
          </p:cNvPr>
          <p:cNvSpPr/>
          <p:nvPr userDrawn="1"/>
        </p:nvSpPr>
        <p:spPr>
          <a:xfrm>
            <a:off x="-2" y="6303634"/>
            <a:ext cx="12192002" cy="554366"/>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393D348-AFD1-4444-A602-208E87C0AEFC}"/>
              </a:ext>
            </a:extLst>
          </p:cNvPr>
          <p:cNvPicPr>
            <a:picLocks noChangeAspect="1"/>
          </p:cNvPicPr>
          <p:nvPr userDrawn="1"/>
        </p:nvPicPr>
        <p:blipFill>
          <a:blip r:embed="rId2"/>
          <a:srcRect/>
          <a:stretch>
            <a:fillRect/>
          </a:stretch>
        </p:blipFill>
        <p:spPr>
          <a:xfrm>
            <a:off x="5742038" y="6118190"/>
            <a:ext cx="1431618" cy="434825"/>
          </a:xfrm>
          <a:prstGeom prst="rect"/>
        </p:spPr>
      </p:pic>
      <p:sp>
        <p:nvSpPr>
          <p:cNvPr id="29" name="Rectangle 28">
            <a:extLst>
              <a:ext uri="{FF2B5EF4-FFF2-40B4-BE49-F238E27FC236}">
                <a16:creationId xmlns:a16="http://schemas.microsoft.com/office/drawing/2014/main" id="{7050A405-6340-7946-B2C4-97F25CD4F9E1}"/>
              </a:ext>
            </a:extLst>
          </p:cNvPr>
          <p:cNvSpPr/>
          <p:nvPr userDrawn="1"/>
        </p:nvSpPr>
        <p:spPr>
          <a:xfrm rot="10800000">
            <a:off x="-3883" y="5155913"/>
            <a:ext cx="1756666" cy="170208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95F8FF-799E-FC4B-84DB-FA3F5D0BD391}"/>
              </a:ext>
            </a:extLst>
          </p:cNvPr>
          <p:cNvSpPr/>
          <p:nvPr userDrawn="1"/>
        </p:nvSpPr>
        <p:spPr>
          <a:xfrm rot="10800000">
            <a:off x="-3575" y="3432330"/>
            <a:ext cx="1756359" cy="1723586"/>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CD0082-05B6-6845-891C-1C4703D71B45}"/>
              </a:ext>
            </a:extLst>
          </p:cNvPr>
          <p:cNvPicPr>
            <a:picLocks noChangeAspect="1"/>
          </p:cNvPicPr>
          <p:nvPr userDrawn="1"/>
        </p:nvPicPr>
        <p:blipFill>
          <a:blip r:embed="rId3"/>
          <a:srcRect/>
          <a:stretch>
            <a:fillRect/>
          </a:stretch>
        </p:blipFill>
        <p:spPr>
          <a:xfrm>
            <a:off x="1748907" y="3421594"/>
            <a:ext cx="3495376" cy="3436406"/>
          </a:xfrm>
          <a:prstGeom prst="rect"/>
        </p:spPr>
      </p:pic>
      <p:pic>
        <p:nvPicPr>
          <p:cNvPr id="11" name="Picture 10">
            <a:extLst>
              <a:ext uri="{FF2B5EF4-FFF2-40B4-BE49-F238E27FC236}">
                <a16:creationId xmlns:a16="http://schemas.microsoft.com/office/drawing/2014/main" id="{6F8C92CB-21E9-A045-B188-5F1B9E80CE22}"/>
              </a:ext>
            </a:extLst>
          </p:cNvPr>
          <p:cNvPicPr>
            <a:picLocks noChangeAspect="1"/>
          </p:cNvPicPr>
          <p:nvPr userDrawn="1"/>
        </p:nvPicPr>
        <p:blipFill>
          <a:blip r:embed="rId4"/>
          <a:srcRect b="-2"/>
          <a:stretch>
            <a:fillRect/>
          </a:stretch>
        </p:blipFill>
        <p:spPr>
          <a:xfrm>
            <a:off x="-3576" y="1005"/>
            <a:ext cx="3509149" cy="3432330"/>
          </a:xfrm>
          <a:prstGeom prst="rect"/>
        </p:spPr>
      </p:pic>
      <p:sp>
        <p:nvSpPr>
          <p:cNvPr id="20" name="Rectangle 19">
            <a:extLst>
              <a:ext uri="{FF2B5EF4-FFF2-40B4-BE49-F238E27FC236}">
                <a16:creationId xmlns:a16="http://schemas.microsoft.com/office/drawing/2014/main" id="{45914B46-9CF9-7C4C-9495-23D16E901394}"/>
              </a:ext>
            </a:extLst>
          </p:cNvPr>
          <p:cNvSpPr/>
          <p:nvPr userDrawn="1"/>
        </p:nvSpPr>
        <p:spPr>
          <a:xfrm rot="10800000">
            <a:off x="3505571" y="1726116"/>
            <a:ext cx="1742285" cy="170621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3B9593E-2916-B942-AF22-D9DE803A150C}"/>
              </a:ext>
            </a:extLst>
          </p:cNvPr>
          <p:cNvPicPr>
            <a:picLocks noChangeAspect="1"/>
          </p:cNvPicPr>
          <p:nvPr userDrawn="1"/>
        </p:nvPicPr>
        <p:blipFill>
          <a:blip r:embed="rId5"/>
          <a:srcRect/>
          <a:stretch>
            <a:fillRect/>
          </a:stretch>
        </p:blipFill>
        <p:spPr>
          <a:xfrm>
            <a:off x="371777" y="3582202"/>
            <a:ext cx="1013110" cy="1404846"/>
          </a:xfrm>
          <a:prstGeom prst="rect"/>
        </p:spPr>
      </p:pic>
      <p:sp>
        <p:nvSpPr>
          <p:cNvPr id="14" name="Content Placeholder 3">
            <a:extLst>
              <a:ext uri="{FF2B5EF4-FFF2-40B4-BE49-F238E27FC236}">
                <a16:creationId xmlns:a16="http://schemas.microsoft.com/office/drawing/2014/main" id="{23C88826-E312-6345-B719-E916511DFFCF}"/>
              </a:ext>
            </a:extLst>
          </p:cNvPr>
          <p:cNvSpPr>
            <a:spLocks noGrp="1"/>
          </p:cNvSpPr>
          <p:nvPr>
            <p:ph sz="quarter" idx="10" hasCustomPrompt="1"/>
          </p:nvPr>
        </p:nvSpPr>
        <p:spPr>
          <a:xfrm>
            <a:off x="5633763" y="182483"/>
            <a:ext cx="6285808" cy="3240269"/>
          </a:xfrm>
          <a:prstGeom prst="rect"/>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6" name="Content Placeholder 3">
            <a:extLst>
              <a:ext uri="{FF2B5EF4-FFF2-40B4-BE49-F238E27FC236}">
                <a16:creationId xmlns:a16="http://schemas.microsoft.com/office/drawing/2014/main" id="{D5870085-CDB9-2649-BE9B-3A7AEE111175}"/>
              </a:ext>
            </a:extLst>
          </p:cNvPr>
          <p:cNvSpPr>
            <a:spLocks noGrp="1"/>
          </p:cNvSpPr>
          <p:nvPr>
            <p:ph sz="quarter" idx="11" hasCustomPrompt="1"/>
          </p:nvPr>
        </p:nvSpPr>
        <p:spPr>
          <a:xfrm>
            <a:off x="5626792" y="3440832"/>
            <a:ext cx="6285808" cy="1538065"/>
          </a:xfrm>
          <a:prstGeom prst="rect"/>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Presentation Title</a:t>
            </a:r>
          </a:p>
        </p:txBody>
      </p:sp>
      <p:sp>
        <p:nvSpPr>
          <p:cNvPr id="18" name="Rectangle 17"/>
          <p:cNvSpPr/>
          <p:nvPr userDrawn="1"/>
        </p:nvSpPr>
        <p:spPr>
          <a:xfrm>
            <a:off x="0" y="11831"/>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C04900-EA42-3247-9554-36BB1551841F}"/>
              </a:ext>
            </a:extLst>
          </p:cNvPr>
          <p:cNvPicPr>
            <a:picLocks noChangeAspect="1"/>
          </p:cNvPicPr>
          <p:nvPr userDrawn="1"/>
        </p:nvPicPr>
        <p:blipFill>
          <a:blip r:embed="rId6"/>
          <a:srcRect/>
          <a:stretch>
            <a:fillRect/>
          </a:stretch>
        </p:blipFill>
        <p:spPr>
          <a:xfrm>
            <a:off x="3505572" y="0"/>
            <a:ext cx="1738712" cy="1726116"/>
          </a:xfrm>
          <a:prstGeom prst="rect"/>
        </p:spPr>
      </p:pic>
      <p:pic>
        <p:nvPicPr>
          <p:cNvPr id="19" name="Picture 18">
            <a:extLst>
              <a:ext uri="{FF2B5EF4-FFF2-40B4-BE49-F238E27FC236}">
                <a16:creationId xmlns:a16="http://schemas.microsoft.com/office/drawing/2014/main" id="{E039F927-BC35-3A41-9F7B-7400628C992F}"/>
              </a:ext>
            </a:extLst>
          </p:cNvPr>
          <p:cNvPicPr>
            <a:picLocks noChangeAspect="1"/>
          </p:cNvPicPr>
          <p:nvPr userDrawn="1"/>
        </p:nvPicPr>
        <p:blipFill>
          <a:blip r:embed="rId7"/>
          <a:srcRect/>
          <a:stretch>
            <a:fillRect/>
          </a:stretch>
        </p:blipFill>
        <p:spPr>
          <a:xfrm>
            <a:off x="3496595" y="1868538"/>
            <a:ext cx="1536025" cy="1391827"/>
          </a:xfrm>
          <a:prstGeom prst="rect"/>
        </p:spPr>
      </p:pic>
    </p:spTree>
    <p:extLst>
      <p:ext uri="{BB962C8B-B14F-4D97-AF65-F5344CB8AC3E}">
        <p14:creationId xmlns:p14="http://schemas.microsoft.com/office/powerpoint/2010/main" val="2348752087"/>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Solid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3C4E9-461B-184F-B937-F1D0781F6728}"/>
              </a:ext>
            </a:extLst>
          </p:cNvPr>
          <p:cNvSpPr>
            <a:spLocks noGrp="1"/>
          </p:cNvSpPr>
          <p:nvPr>
            <p:ph type="title" hasCustomPrompt="1"/>
          </p:nvPr>
        </p:nvSpPr>
        <p:spPr>
          <a:xfrm>
            <a:off x="469844" y="2183764"/>
            <a:ext cx="11442756" cy="3589974"/>
          </a:xfrm>
          <a:prstGeom prst="rect"/>
        </p:spPr>
        <p:txBody>
          <a:bodyPr anchor="t">
            <a:normAutofit/>
          </a:bodyPr>
          <a:lstStyle>
            <a:lvl1pPr algn="l">
              <a:defRPr sz="3200" b="0" i="1">
                <a:solidFill>
                  <a:schemeClr val="bg1"/>
                </a:solidFill>
                <a:latin typeface="Calibri" panose="020f0502020204030204" pitchFamily="34" charset="0"/>
                <a:cs typeface="Calibri" panose="020f0502020204030204" pitchFamily="34" charset="0"/>
              </a:defRPr>
            </a:lvl1pPr>
          </a:lstStyle>
          <a:p>
            <a:r>
              <a:rPr lang="en-US" dirty="1"/>
              <a:t>Click to Edit Quote Slide</a:t>
            </a:r>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rcRect/>
          <a:stretch>
            <a:fillRect/>
          </a:stretch>
        </p:blipFill>
        <p:spPr>
          <a:xfrm>
            <a:off x="-263611" y="-626075"/>
            <a:ext cx="3469502" cy="3469502"/>
          </a:xfrm>
          <a:prstGeom prst="rect"/>
        </p:spPr>
      </p:pic>
      <p:sp>
        <p:nvSpPr>
          <p:cNvPr id="7" name="Content Placeholder 6">
            <a:extLst>
              <a:ext uri="{FF2B5EF4-FFF2-40B4-BE49-F238E27FC236}">
                <a16:creationId xmlns:a16="http://schemas.microsoft.com/office/drawing/2014/main" id="{00EE3404-431D-A340-84D3-9257A8A000D6}"/>
              </a:ext>
            </a:extLst>
          </p:cNvPr>
          <p:cNvSpPr>
            <a:spLocks noGrp="1"/>
          </p:cNvSpPr>
          <p:nvPr>
            <p:ph sz="quarter" idx="10" hasCustomPrompt="1"/>
          </p:nvPr>
        </p:nvSpPr>
        <p:spPr>
          <a:xfrm>
            <a:off x="6220047" y="5847557"/>
            <a:ext cx="5692553" cy="468312"/>
          </a:xfrm>
          <a:prstGeom prst="rect"/>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6" name="Slide Number Placeholder 3">
            <a:extLst>
              <a:ext uri="{FF2B5EF4-FFF2-40B4-BE49-F238E27FC236}">
                <a16:creationId xmlns:a16="http://schemas.microsoft.com/office/drawing/2014/main" id="{D7D95373-8DD8-EE43-9215-A463CD4B8D27}"/>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8" name="TextBox 7">
            <a:extLst>
              <a:ext uri="{FF2B5EF4-FFF2-40B4-BE49-F238E27FC236}">
                <a16:creationId xmlns:a16="http://schemas.microsoft.com/office/drawing/2014/main" id="{DE0CF395-4A9A-8E4D-8B79-F86F7FAF6090}"/>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2019</a:t>
            </a:r>
            <a:endParaRPr lang="en-US" sz="1000">
              <a:solidFill>
                <a:schemeClr val="bg1"/>
              </a:solidFill>
              <a:latin typeface="+mn-lt"/>
              <a:cs typeface="Calibri" panose="020f0502020204030204" pitchFamily="34" charset="0"/>
            </a:endParaRPr>
          </a:p>
        </p:txBody>
      </p:sp>
      <p:sp>
        <p:nvSpPr>
          <p:cNvPr id="9" name="Rectangle 8">
            <a:extLst>
              <a:ext uri="{FF2B5EF4-FFF2-40B4-BE49-F238E27FC236}">
                <a16:creationId xmlns:a16="http://schemas.microsoft.com/office/drawing/2014/main" id="{0142DFC5-3DDA-3C49-8053-44C1D8F65E90}"/>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10" name="Rectangle 9"/>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749572"/>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Solid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rcRect/>
          <a:stretch>
            <a:fillRect/>
          </a:stretch>
        </p:blipFill>
        <p:spPr>
          <a:xfrm>
            <a:off x="-263611" y="-626075"/>
            <a:ext cx="3469502" cy="3469502"/>
          </a:xfrm>
          <a:prstGeom prst="rect"/>
        </p:spPr>
      </p:pic>
      <p:sp>
        <p:nvSpPr>
          <p:cNvPr id="6" name="Title 1">
            <a:extLst>
              <a:ext uri="{FF2B5EF4-FFF2-40B4-BE49-F238E27FC236}">
                <a16:creationId xmlns:a16="http://schemas.microsoft.com/office/drawing/2014/main" id="{AE11B43F-C481-7542-A9B6-13FD2F0F2760}"/>
              </a:ext>
            </a:extLst>
          </p:cNvPr>
          <p:cNvSpPr>
            <a:spLocks noGrp="1"/>
          </p:cNvSpPr>
          <p:nvPr>
            <p:ph type="title" hasCustomPrompt="1"/>
          </p:nvPr>
        </p:nvSpPr>
        <p:spPr>
          <a:xfrm>
            <a:off x="469844" y="2183764"/>
            <a:ext cx="11442756" cy="3589974"/>
          </a:xfrm>
          <a:prstGeom prst="rect"/>
        </p:spPr>
        <p:txBody>
          <a:bodyPr anchor="t">
            <a:normAutofit/>
          </a:bodyPr>
          <a:lstStyle>
            <a:lvl1pPr algn="l">
              <a:defRPr sz="3200" b="0" i="1">
                <a:solidFill>
                  <a:schemeClr val="bg1"/>
                </a:solidFill>
                <a:latin typeface="Calibri" panose="020f0502020204030204" pitchFamily="34" charset="0"/>
                <a:cs typeface="Calibri" panose="020f0502020204030204" pitchFamily="34" charset="0"/>
              </a:defRPr>
            </a:lvl1pPr>
          </a:lstStyle>
          <a:p>
            <a:r>
              <a:rPr lang="en-US" dirty="1"/>
              <a:t>Click to Edit Quote Slide</a:t>
            </a:r>
          </a:p>
        </p:txBody>
      </p:sp>
      <p:sp>
        <p:nvSpPr>
          <p:cNvPr id="8" name="Content Placeholder 6">
            <a:extLst>
              <a:ext uri="{FF2B5EF4-FFF2-40B4-BE49-F238E27FC236}">
                <a16:creationId xmlns:a16="http://schemas.microsoft.com/office/drawing/2014/main" id="{64C96E96-FD2D-FE44-95A3-6D62B1CB1412}"/>
              </a:ext>
            </a:extLst>
          </p:cNvPr>
          <p:cNvSpPr>
            <a:spLocks noGrp="1"/>
          </p:cNvSpPr>
          <p:nvPr>
            <p:ph sz="quarter" idx="10" hasCustomPrompt="1"/>
          </p:nvPr>
        </p:nvSpPr>
        <p:spPr>
          <a:xfrm>
            <a:off x="6220047" y="5847557"/>
            <a:ext cx="5692553" cy="468312"/>
          </a:xfrm>
          <a:prstGeom prst="rect"/>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9" name="Slide Number Placeholder 3">
            <a:extLst>
              <a:ext uri="{FF2B5EF4-FFF2-40B4-BE49-F238E27FC236}">
                <a16:creationId xmlns:a16="http://schemas.microsoft.com/office/drawing/2014/main" id="{B91AC85B-A865-854D-BA12-14D98AA4B08B}"/>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0" name="TextBox 9">
            <a:extLst>
              <a:ext uri="{FF2B5EF4-FFF2-40B4-BE49-F238E27FC236}">
                <a16:creationId xmlns:a16="http://schemas.microsoft.com/office/drawing/2014/main" id="{8E8FB1C5-9203-434E-90FC-3033FC32602A}"/>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2019</a:t>
            </a:r>
            <a:endParaRPr lang="en-US" sz="1000">
              <a:solidFill>
                <a:schemeClr val="bg1"/>
              </a:solidFill>
              <a:latin typeface="+mn-lt"/>
              <a:cs typeface="Calibri" panose="020f0502020204030204" pitchFamily="34" charset="0"/>
            </a:endParaRPr>
          </a:p>
        </p:txBody>
      </p:sp>
      <p:sp>
        <p:nvSpPr>
          <p:cNvPr id="11" name="Rectangle 10">
            <a:extLst>
              <a:ext uri="{FF2B5EF4-FFF2-40B4-BE49-F238E27FC236}">
                <a16:creationId xmlns:a16="http://schemas.microsoft.com/office/drawing/2014/main" id="{7546FE38-E1E3-8D4C-AFC1-FEEFE4915690}"/>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13" name="Rectangle 12"/>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347981"/>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Solid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7A6EF-39EB-E547-B91F-4EE3714496BD}"/>
              </a:ext>
            </a:extLst>
          </p:cNvPr>
          <p:cNvSpPr/>
          <p:nvPr userDrawn="1"/>
        </p:nvSpPr>
        <p:spPr>
          <a:xfrm>
            <a:off x="0" y="0"/>
            <a:ext cx="12192000" cy="6858000"/>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EF89E7-9EF8-CC4F-926A-48A0CA7E8669}"/>
              </a:ext>
            </a:extLst>
          </p:cNvPr>
          <p:cNvPicPr>
            <a:picLocks noChangeAspect="1"/>
          </p:cNvPicPr>
          <p:nvPr userDrawn="1"/>
        </p:nvPicPr>
        <p:blipFill>
          <a:blip r:embed="rId2"/>
          <a:srcRect/>
          <a:stretch>
            <a:fillRect/>
          </a:stretch>
        </p:blipFill>
        <p:spPr>
          <a:xfrm>
            <a:off x="-263611" y="-626075"/>
            <a:ext cx="3469502" cy="3469502"/>
          </a:xfrm>
          <a:prstGeom prst="rect"/>
        </p:spPr>
      </p:pic>
      <p:sp>
        <p:nvSpPr>
          <p:cNvPr id="6" name="Title 1">
            <a:extLst>
              <a:ext uri="{FF2B5EF4-FFF2-40B4-BE49-F238E27FC236}">
                <a16:creationId xmlns:a16="http://schemas.microsoft.com/office/drawing/2014/main" id="{5816AE7B-4C0B-C44C-BDA1-E00EBB833C7E}"/>
              </a:ext>
            </a:extLst>
          </p:cNvPr>
          <p:cNvSpPr>
            <a:spLocks noGrp="1"/>
          </p:cNvSpPr>
          <p:nvPr>
            <p:ph type="title" hasCustomPrompt="1"/>
          </p:nvPr>
        </p:nvSpPr>
        <p:spPr>
          <a:xfrm>
            <a:off x="469844" y="2183764"/>
            <a:ext cx="11442756" cy="3589974"/>
          </a:xfrm>
          <a:prstGeom prst="rect"/>
        </p:spPr>
        <p:txBody>
          <a:bodyPr anchor="t">
            <a:normAutofit/>
          </a:bodyPr>
          <a:lstStyle>
            <a:lvl1pPr algn="l">
              <a:defRPr sz="3200" b="0" i="1">
                <a:solidFill>
                  <a:schemeClr val="bg1"/>
                </a:solidFill>
                <a:latin typeface="Calibri" panose="020f0502020204030204" pitchFamily="34" charset="0"/>
                <a:cs typeface="Calibri" panose="020f0502020204030204" pitchFamily="34" charset="0"/>
              </a:defRPr>
            </a:lvl1pPr>
          </a:lstStyle>
          <a:p>
            <a:r>
              <a:rPr lang="en-US" dirty="1"/>
              <a:t>Click to Edit Quote Slide</a:t>
            </a:r>
          </a:p>
        </p:txBody>
      </p:sp>
      <p:sp>
        <p:nvSpPr>
          <p:cNvPr id="8" name="Content Placeholder 6">
            <a:extLst>
              <a:ext uri="{FF2B5EF4-FFF2-40B4-BE49-F238E27FC236}">
                <a16:creationId xmlns:a16="http://schemas.microsoft.com/office/drawing/2014/main" id="{23C5AE86-22AB-0B46-9498-9594546EFB41}"/>
              </a:ext>
            </a:extLst>
          </p:cNvPr>
          <p:cNvSpPr>
            <a:spLocks noGrp="1"/>
          </p:cNvSpPr>
          <p:nvPr>
            <p:ph sz="quarter" idx="10" hasCustomPrompt="1"/>
          </p:nvPr>
        </p:nvSpPr>
        <p:spPr>
          <a:xfrm>
            <a:off x="6220047" y="5847557"/>
            <a:ext cx="5692553" cy="468312"/>
          </a:xfrm>
          <a:prstGeom prst="rect"/>
        </p:spPr>
        <p:txBody>
          <a:bodyPr/>
          <a:lstStyle>
            <a:lvl1pPr marL="0" indent="0" algn="r">
              <a:buFont typeface="Arial" panose="020b0604020202020204" pitchFamily="34" charse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9" name="Slide Number Placeholder 3">
            <a:extLst>
              <a:ext uri="{FF2B5EF4-FFF2-40B4-BE49-F238E27FC236}">
                <a16:creationId xmlns:a16="http://schemas.microsoft.com/office/drawing/2014/main" id="{CC9FBE69-DA93-F248-935F-CD4806FC4F09}"/>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t>‹#›</a:t>
            </a:fld>
            <a:endParaRPr lang="en-US"/>
          </a:p>
        </p:txBody>
      </p:sp>
      <p:sp>
        <p:nvSpPr>
          <p:cNvPr id="10" name="TextBox 9">
            <a:extLst>
              <a:ext uri="{FF2B5EF4-FFF2-40B4-BE49-F238E27FC236}">
                <a16:creationId xmlns:a16="http://schemas.microsoft.com/office/drawing/2014/main" id="{EAEEA2C9-B886-9348-8064-71929D8B8E17}"/>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bg1"/>
                </a:solidFill>
                <a:latin typeface="+mn-lt"/>
                <a:cs typeface="Calibri" panose="020f0502020204030204" pitchFamily="34" charset="0"/>
              </a:rPr>
              <a:t>© Littler Mendelson, P.C.  |  2019</a:t>
            </a:r>
            <a:endParaRPr lang="en-US" sz="1000">
              <a:solidFill>
                <a:schemeClr val="bg1"/>
              </a:solidFill>
              <a:latin typeface="+mn-lt"/>
              <a:cs typeface="Calibri" panose="020f0502020204030204" pitchFamily="34" charset="0"/>
            </a:endParaRPr>
          </a:p>
        </p:txBody>
      </p:sp>
      <p:sp>
        <p:nvSpPr>
          <p:cNvPr id="11" name="Rectangle 10">
            <a:extLst>
              <a:ext uri="{FF2B5EF4-FFF2-40B4-BE49-F238E27FC236}">
                <a16:creationId xmlns:a16="http://schemas.microsoft.com/office/drawing/2014/main" id="{5BDF7D3C-A3F9-8341-AC37-37126ED25FDC}"/>
              </a:ext>
            </a:extLst>
          </p:cNvPr>
          <p:cNvSpPr/>
          <p:nvPr userDrawn="1"/>
        </p:nvSpPr>
        <p:spPr>
          <a:xfrm>
            <a:off x="5402541" y="6553200"/>
            <a:ext cx="1659429" cy="246221"/>
          </a:xfrm>
          <a:prstGeom prst="rect"/>
        </p:spPr>
        <p:txBody>
          <a:bodyPr wrap="none">
            <a:spAutoFit/>
          </a:bodyPr>
          <a:lstStyle/>
          <a:p>
            <a:r>
              <a:rPr lang="en-US" sz="1000" b="0" i="0" dirty="1">
                <a:solidFill>
                  <a:schemeClr val="bg1"/>
                </a:solidFill>
                <a:latin typeface="+mn-lt"/>
                <a:cs typeface="Calibri" panose="020f0502020204030204" pitchFamily="34" charset="0"/>
              </a:rPr>
              <a:t>Proprietary and Confidential</a:t>
            </a:r>
          </a:p>
        </p:txBody>
      </p:sp>
      <p:sp>
        <p:nvSpPr>
          <p:cNvPr id="13" name="Rectangle 12"/>
          <p:cNvSpPr/>
          <p:nvPr userDrawn="1"/>
        </p:nvSpPr>
        <p:spPr>
          <a:xfrm>
            <a:off x="0" y="-1"/>
            <a:ext cx="12192000" cy="6858001"/>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032179"/>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Airy Te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A94C2C-8EB1-A846-93DF-B0E45596EDEE}"/>
              </a:ext>
            </a:extLst>
          </p:cNvPr>
          <p:cNvPicPr>
            <a:picLocks noChangeAspect="1"/>
          </p:cNvPicPr>
          <p:nvPr userDrawn="1"/>
        </p:nvPicPr>
        <p:blipFill>
          <a:blip r:embed="rId2"/>
          <a:srcRect/>
          <a:stretch>
            <a:fillRect/>
          </a:stretch>
        </p:blipFill>
        <p:spPr>
          <a:xfrm>
            <a:off x="-263610" y="-613037"/>
            <a:ext cx="3469502" cy="3469502"/>
          </a:xfrm>
          <a:prstGeom prst="rect"/>
        </p:spPr>
      </p:pic>
      <p:sp>
        <p:nvSpPr>
          <p:cNvPr id="5" name="Title 1">
            <a:extLst>
              <a:ext uri="{FF2B5EF4-FFF2-40B4-BE49-F238E27FC236}">
                <a16:creationId xmlns:a16="http://schemas.microsoft.com/office/drawing/2014/main" id="{4AEC97E5-2888-EA42-8A98-EBF017431C65}"/>
              </a:ext>
            </a:extLst>
          </p:cNvPr>
          <p:cNvSpPr>
            <a:spLocks noGrp="1"/>
          </p:cNvSpPr>
          <p:nvPr>
            <p:ph type="title" hasCustomPrompt="1"/>
          </p:nvPr>
        </p:nvSpPr>
        <p:spPr>
          <a:xfrm>
            <a:off x="469844" y="2183764"/>
            <a:ext cx="11442756" cy="3589974"/>
          </a:xfrm>
          <a:prstGeom prst="rect"/>
        </p:spPr>
        <p:txBody>
          <a:bodyPr anchor="t">
            <a:normAutofit/>
          </a:bodyPr>
          <a:lstStyle>
            <a:lvl1pPr algn="l">
              <a:defRPr sz="3200" b="0" i="1">
                <a:solidFill>
                  <a:schemeClr val="accent1"/>
                </a:solidFill>
                <a:latin typeface="Calibri" panose="020f0502020204030204" pitchFamily="34" charset="0"/>
                <a:cs typeface="Calibri" panose="020f0502020204030204" pitchFamily="34" charset="0"/>
              </a:defRPr>
            </a:lvl1pPr>
          </a:lstStyle>
          <a:p>
            <a:r>
              <a:rPr lang="en-US" dirty="1"/>
              <a:t>Click to Edit Quote Slide</a:t>
            </a:r>
          </a:p>
        </p:txBody>
      </p:sp>
      <p:sp>
        <p:nvSpPr>
          <p:cNvPr id="6" name="Content Placeholder 6">
            <a:extLst>
              <a:ext uri="{FF2B5EF4-FFF2-40B4-BE49-F238E27FC236}">
                <a16:creationId xmlns:a16="http://schemas.microsoft.com/office/drawing/2014/main" id="{9B9B27B9-E49E-8845-9461-8C1BD7F60A20}"/>
              </a:ext>
            </a:extLst>
          </p:cNvPr>
          <p:cNvSpPr>
            <a:spLocks noGrp="1"/>
          </p:cNvSpPr>
          <p:nvPr>
            <p:ph sz="quarter" idx="10" hasCustomPrompt="1"/>
          </p:nvPr>
        </p:nvSpPr>
        <p:spPr>
          <a:xfrm>
            <a:off x="6220047" y="5847557"/>
            <a:ext cx="5692553" cy="468312"/>
          </a:xfrm>
          <a:prstGeom prst="rect"/>
        </p:spPr>
        <p:txBody>
          <a:bodyPr/>
          <a:lstStyle>
            <a:lvl1pPr marL="0" indent="0" algn="r">
              <a:buFont typeface="Arial" panose="020b0604020202020204" pitchFamily="34" charset="0"/>
              <a:buNone/>
              <a:defRPr sz="1600">
                <a:solidFill>
                  <a:schemeClr val="accent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8" name="Slide Number Placeholder 3">
            <a:extLst>
              <a:ext uri="{FF2B5EF4-FFF2-40B4-BE49-F238E27FC236}">
                <a16:creationId xmlns:a16="http://schemas.microsoft.com/office/drawing/2014/main" id="{C6589777-3F26-5849-9634-D11D796FF683}"/>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
        <p:nvSpPr>
          <p:cNvPr id="10" name="Rectangle 9"/>
          <p:cNvSpPr/>
          <p:nvPr userDrawn="1"/>
        </p:nvSpPr>
        <p:spPr>
          <a:xfrm>
            <a:off x="-13466" y="-10811"/>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529263"/>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Airy 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A4D715-CA64-974E-ACAB-58507A932118}"/>
              </a:ext>
            </a:extLst>
          </p:cNvPr>
          <p:cNvPicPr>
            <a:picLocks noChangeAspect="1"/>
          </p:cNvPicPr>
          <p:nvPr userDrawn="1"/>
        </p:nvPicPr>
        <p:blipFill>
          <a:blip r:embed="rId2"/>
          <a:srcRect/>
          <a:stretch>
            <a:fillRect/>
          </a:stretch>
        </p:blipFill>
        <p:spPr>
          <a:xfrm>
            <a:off x="-263610" y="-613037"/>
            <a:ext cx="3469502" cy="3469502"/>
          </a:xfrm>
          <a:prstGeom prst="rect"/>
        </p:spPr>
      </p:pic>
      <p:sp>
        <p:nvSpPr>
          <p:cNvPr id="5" name="Title 1">
            <a:extLst>
              <a:ext uri="{FF2B5EF4-FFF2-40B4-BE49-F238E27FC236}">
                <a16:creationId xmlns:a16="http://schemas.microsoft.com/office/drawing/2014/main" id="{CC14B66C-3844-9946-A62A-F2E12A30A875}"/>
              </a:ext>
            </a:extLst>
          </p:cNvPr>
          <p:cNvSpPr>
            <a:spLocks noGrp="1"/>
          </p:cNvSpPr>
          <p:nvPr>
            <p:ph type="title" hasCustomPrompt="1"/>
          </p:nvPr>
        </p:nvSpPr>
        <p:spPr>
          <a:xfrm>
            <a:off x="469844" y="2183764"/>
            <a:ext cx="11442756" cy="3589974"/>
          </a:xfrm>
          <a:prstGeom prst="rect"/>
        </p:spPr>
        <p:txBody>
          <a:bodyPr anchor="t">
            <a:normAutofit/>
          </a:bodyPr>
          <a:lstStyle>
            <a:lvl1pPr algn="l">
              <a:defRPr sz="3200" b="0" i="1">
                <a:solidFill>
                  <a:schemeClr val="accent3"/>
                </a:solidFill>
                <a:latin typeface="Calibri" panose="020f0502020204030204" pitchFamily="34" charset="0"/>
                <a:cs typeface="Calibri" panose="020f0502020204030204" pitchFamily="34" charset="0"/>
              </a:defRPr>
            </a:lvl1pPr>
          </a:lstStyle>
          <a:p>
            <a:r>
              <a:rPr lang="en-US" dirty="1"/>
              <a:t>Click to Edit Quote Slide</a:t>
            </a:r>
          </a:p>
        </p:txBody>
      </p:sp>
      <p:sp>
        <p:nvSpPr>
          <p:cNvPr id="6" name="Content Placeholder 6">
            <a:extLst>
              <a:ext uri="{FF2B5EF4-FFF2-40B4-BE49-F238E27FC236}">
                <a16:creationId xmlns:a16="http://schemas.microsoft.com/office/drawing/2014/main" id="{E122DF60-533A-AB43-97E5-AA17773DE643}"/>
              </a:ext>
            </a:extLst>
          </p:cNvPr>
          <p:cNvSpPr>
            <a:spLocks noGrp="1"/>
          </p:cNvSpPr>
          <p:nvPr>
            <p:ph sz="quarter" idx="10" hasCustomPrompt="1"/>
          </p:nvPr>
        </p:nvSpPr>
        <p:spPr>
          <a:xfrm>
            <a:off x="6220047" y="5847557"/>
            <a:ext cx="5692553" cy="468312"/>
          </a:xfrm>
          <a:prstGeom prst="rect"/>
        </p:spPr>
        <p:txBody>
          <a:bodyPr/>
          <a:lstStyle>
            <a:lvl1pPr marL="0" indent="0" algn="r">
              <a:buFont typeface="Arial" panose="020b0604020202020204" pitchFamily="34" charset="0"/>
              <a:buNone/>
              <a:defRPr sz="1600">
                <a:solidFill>
                  <a:schemeClr val="accent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9" name="Slide Number Placeholder 3">
            <a:extLst>
              <a:ext uri="{FF2B5EF4-FFF2-40B4-BE49-F238E27FC236}">
                <a16:creationId xmlns:a16="http://schemas.microsoft.com/office/drawing/2014/main" id="{47A5465D-78F9-2749-A308-4E6F79899CA8}"/>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
        <p:nvSpPr>
          <p:cNvPr id="10" name="Rectangle 9"/>
          <p:cNvSpPr/>
          <p:nvPr userDrawn="1"/>
        </p:nvSpPr>
        <p:spPr>
          <a:xfrm>
            <a:off x="-13466" y="-10811"/>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859191"/>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Airy Gra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9FFC69-EEF3-C849-8F4D-193DBD5DC774}"/>
              </a:ext>
            </a:extLst>
          </p:cNvPr>
          <p:cNvPicPr>
            <a:picLocks noChangeAspect="1"/>
          </p:cNvPicPr>
          <p:nvPr userDrawn="1"/>
        </p:nvPicPr>
        <p:blipFill>
          <a:blip r:embed="rId2"/>
          <a:srcRect/>
          <a:stretch>
            <a:fillRect/>
          </a:stretch>
        </p:blipFill>
        <p:spPr>
          <a:xfrm>
            <a:off x="-263610" y="-613037"/>
            <a:ext cx="3469502" cy="3469502"/>
          </a:xfrm>
          <a:prstGeom prst="rect"/>
        </p:spPr>
      </p:pic>
      <p:sp>
        <p:nvSpPr>
          <p:cNvPr id="5" name="Title 1">
            <a:extLst>
              <a:ext uri="{FF2B5EF4-FFF2-40B4-BE49-F238E27FC236}">
                <a16:creationId xmlns:a16="http://schemas.microsoft.com/office/drawing/2014/main" id="{00B9F954-6E5F-D74E-9175-FE8E5F2E89B3}"/>
              </a:ext>
            </a:extLst>
          </p:cNvPr>
          <p:cNvSpPr>
            <a:spLocks noGrp="1"/>
          </p:cNvSpPr>
          <p:nvPr>
            <p:ph type="title" hasCustomPrompt="1"/>
          </p:nvPr>
        </p:nvSpPr>
        <p:spPr>
          <a:xfrm>
            <a:off x="469844" y="2183764"/>
            <a:ext cx="11442756" cy="3589974"/>
          </a:xfrm>
          <a:prstGeom prst="rect"/>
        </p:spPr>
        <p:txBody>
          <a:bodyPr anchor="t">
            <a:normAutofit/>
          </a:bodyPr>
          <a:lstStyle>
            <a:lvl1pPr algn="l">
              <a:defRPr sz="3200" b="0" i="1">
                <a:solidFill>
                  <a:schemeClr val="tx1"/>
                </a:solidFill>
                <a:latin typeface="Calibri" panose="020f0502020204030204" pitchFamily="34" charset="0"/>
                <a:cs typeface="Calibri" panose="020f0502020204030204" pitchFamily="34" charset="0"/>
              </a:defRPr>
            </a:lvl1pPr>
          </a:lstStyle>
          <a:p>
            <a:r>
              <a:rPr lang="en-US" dirty="1"/>
              <a:t>Click to Edit Quote Slide</a:t>
            </a:r>
          </a:p>
        </p:txBody>
      </p:sp>
      <p:sp>
        <p:nvSpPr>
          <p:cNvPr id="6" name="Content Placeholder 6">
            <a:extLst>
              <a:ext uri="{FF2B5EF4-FFF2-40B4-BE49-F238E27FC236}">
                <a16:creationId xmlns:a16="http://schemas.microsoft.com/office/drawing/2014/main" id="{67F881B9-2C50-E74B-91D3-53B3447D23E3}"/>
              </a:ext>
            </a:extLst>
          </p:cNvPr>
          <p:cNvSpPr>
            <a:spLocks noGrp="1"/>
          </p:cNvSpPr>
          <p:nvPr>
            <p:ph sz="quarter" idx="10" hasCustomPrompt="1"/>
          </p:nvPr>
        </p:nvSpPr>
        <p:spPr>
          <a:xfrm>
            <a:off x="6220046" y="5847557"/>
            <a:ext cx="5692553" cy="468312"/>
          </a:xfrm>
          <a:prstGeom prst="rect"/>
        </p:spPr>
        <p:txBody>
          <a:bodyPr/>
          <a:lstStyle>
            <a:lvl1pPr marL="0" indent="0" algn="r">
              <a:buFont typeface="Arial" panose="020b0604020202020204" pitchFamily="34" charset="0"/>
              <a:buNone/>
              <a:defRPr sz="16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1"/>
              <a:t>Author/Case</a:t>
            </a:r>
          </a:p>
        </p:txBody>
      </p:sp>
      <p:sp>
        <p:nvSpPr>
          <p:cNvPr id="9" name="Slide Number Placeholder 3">
            <a:extLst>
              <a:ext uri="{FF2B5EF4-FFF2-40B4-BE49-F238E27FC236}">
                <a16:creationId xmlns:a16="http://schemas.microsoft.com/office/drawing/2014/main" id="{3139A745-FC46-4348-A2D5-79AB51A5EAC3}"/>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
        <p:nvSpPr>
          <p:cNvPr id="10" name="Rectangle 9"/>
          <p:cNvSpPr/>
          <p:nvPr userDrawn="1"/>
        </p:nvSpPr>
        <p:spPr>
          <a:xfrm>
            <a:off x="-13466" y="-10811"/>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49508"/>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a:fillRect/>
          </a:stretch>
        </p:blipFill>
        <p:spPr>
          <a:xfrm>
            <a:off x="1" y="0"/>
            <a:ext cx="12192000" cy="6858000"/>
          </a:xfrm>
          <a:prstGeom prst="rect"/>
        </p:spPr>
      </p:pic>
      <p:sp>
        <p:nvSpPr>
          <p:cNvPr id="3" name="Content Placeholder 2"/>
          <p:cNvSpPr>
            <a:spLocks noGrp="1"/>
          </p:cNvSpPr>
          <p:nvPr>
            <p:ph idx="1"/>
          </p:nvPr>
        </p:nvSpPr>
        <p:spPr>
          <a:xfrm>
            <a:off x="365760" y="1676400"/>
            <a:ext cx="11460481" cy="4800600"/>
          </a:xfrm>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Title 5"/>
          <p:cNvSpPr>
            <a:spLocks noGrp="1"/>
          </p:cNvSpPr>
          <p:nvPr>
            <p:ph type="title"/>
          </p:nvPr>
        </p:nvSpPr>
        <p:spPr>
          <a:xfrm>
            <a:off x="1" y="0"/>
            <a:ext cx="12192000" cy="1499616"/>
          </a:xfrm>
        </p:spPr>
        <p:txBody>
          <a:bodyPr>
            <a:normAutofit/>
          </a:bodyPr>
          <a:lstStyle>
            <a:lvl1pPr algn="ctr">
              <a:defRPr sz="3600"/>
            </a:lvl1pPr>
          </a:lstStyle>
          <a:p>
            <a:r>
              <a:rPr lang="en-US" dirty="1" smtClean="0"/>
              <a:t>Click to edit Master title style</a:t>
            </a:r>
            <a:endParaRPr lang="en-US"/>
          </a:p>
        </p:txBody>
      </p:sp>
      <p:sp>
        <p:nvSpPr>
          <p:cNvPr id="10" name="TextBox 9"/>
          <p:cNvSpPr txBox="1"/>
          <p:nvPr userDrawn="1"/>
        </p:nvSpPr>
        <p:spPr>
          <a:xfrm>
            <a:off x="270933" y="6550968"/>
            <a:ext cx="3081867" cy="230832"/>
          </a:xfrm>
          <a:prstGeom prst="rect"/>
          <a:noFill/>
        </p:spPr>
        <p:txBody>
          <a:bodyPr wrap="square" rtlCol="0">
            <a:spAutoFit/>
          </a:bodyPr>
          <a:lstStyle/>
          <a:p>
            <a:pPr algn="l"/>
            <a:r>
              <a:rPr lang="en-US" sz="900" b="0" baseline="0" dirty="1" smtClean="0">
                <a:solidFill>
                  <a:schemeClr val="bg1">
                    <a:lumMod val="50000"/>
                  </a:schemeClr>
                </a:solidFill>
              </a:rPr>
              <a:t>© Littler Mendelson, P.C.  |  2018</a:t>
            </a:r>
            <a:endParaRPr lang="en-US" sz="900">
              <a:solidFill>
                <a:schemeClr val="bg1">
                  <a:lumMod val="50000"/>
                </a:schemeClr>
              </a:solidFill>
            </a:endParaRPr>
          </a:p>
        </p:txBody>
      </p:sp>
      <p:sp>
        <p:nvSpPr>
          <p:cNvPr id="11" name="Rectangle 10"/>
          <p:cNvSpPr/>
          <p:nvPr userDrawn="1"/>
        </p:nvSpPr>
        <p:spPr>
          <a:xfrm>
            <a:off x="5402541" y="6553200"/>
            <a:ext cx="1386918" cy="215444"/>
          </a:xfrm>
          <a:prstGeom prst="rect"/>
        </p:spPr>
        <p:txBody>
          <a:bodyPr wrap="none">
            <a:spAutoFit/>
          </a:bodyPr>
          <a:lstStyle/>
          <a:p>
            <a:r>
              <a:rPr lang="en-US" sz="800" b="0" i="0" dirty="1" smtClean="0">
                <a:solidFill>
                  <a:schemeClr val="bg1">
                    <a:lumMod val="50000"/>
                  </a:schemeClr>
                </a:solidFill>
                <a:latin typeface="Calibri" charset="0"/>
              </a:rPr>
              <a:t>Proprietary </a:t>
            </a:r>
            <a:r>
              <a:rPr lang="en-US" sz="800" b="0" i="0" dirty="1" smtClean="0">
                <a:solidFill>
                  <a:schemeClr val="bg1">
                    <a:lumMod val="50000"/>
                  </a:schemeClr>
                </a:solidFill>
                <a:latin typeface="+mn-lt"/>
              </a:rPr>
              <a:t>and</a:t>
            </a:r>
            <a:r>
              <a:rPr lang="en-US" sz="800" b="0" i="0" dirty="1" smtClean="0">
                <a:solidFill>
                  <a:schemeClr val="bg1">
                    <a:lumMod val="50000"/>
                  </a:schemeClr>
                </a:solidFill>
                <a:latin typeface="Calibri" charset="0"/>
              </a:rPr>
              <a:t> Confidential</a:t>
            </a:r>
            <a:endParaRPr lang="en-US" sz="800" b="0" i="0">
              <a:solidFill>
                <a:schemeClr val="bg1">
                  <a:lumMod val="50000"/>
                </a:schemeClr>
              </a:solidFill>
            </a:endParaRPr>
          </a:p>
        </p:txBody>
      </p:sp>
      <p:sp>
        <p:nvSpPr>
          <p:cNvPr id="12" name="Slide Number Placeholder 3"/>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900">
                <a:solidFill>
                  <a:schemeClr val="tx1">
                    <a:tint val="75000"/>
                  </a:schemeClr>
                </a:solidFill>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102906349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rcRect/>
          <a:stretch>
            <a:fillRect/>
          </a:stretch>
        </p:blipFill>
        <p:spPr>
          <a:xfrm rot="10800000">
            <a:off x="0" y="0"/>
            <a:ext cx="12192000" cy="1499267"/>
          </a:xfrm>
          <a:prstGeom prst="rect"/>
        </p:spPr>
      </p:pic>
      <p:pic>
        <p:nvPicPr>
          <p:cNvPr id="16" name="Picture 15"/>
          <p:cNvPicPr>
            <a:picLocks noChangeAspect="1"/>
          </p:cNvPicPr>
          <p:nvPr userDrawn="1"/>
        </p:nvPicPr>
        <p:blipFill>
          <a:blip r:embed="rId3"/>
          <a:srcRect/>
          <a:stretch>
            <a:fillRect/>
          </a:stretch>
        </p:blipFill>
        <p:spPr>
          <a:xfrm>
            <a:off x="7" y="1489041"/>
            <a:ext cx="12192001" cy="121377"/>
          </a:xfrm>
          <a:prstGeom prst="rect"/>
        </p:spPr>
      </p:pic>
      <p:sp>
        <p:nvSpPr>
          <p:cNvPr id="5" name="Text Placeholder 4"/>
          <p:cNvSpPr>
            <a:spLocks noGrp="1"/>
          </p:cNvSpPr>
          <p:nvPr>
            <p:ph type="body" sz="quarter" idx="15" hasCustomPrompt="1"/>
          </p:nvPr>
        </p:nvSpPr>
        <p:spPr>
          <a:xfrm>
            <a:off x="365760" y="137294"/>
            <a:ext cx="2123440" cy="1214439"/>
          </a:xfrm>
          <a:prstGeom prst="rect"/>
          <a:effectLst>
            <a:outerShdw blurRad="50800" dir="5400000" dist="76200" algn="t" rotWithShape="0">
              <a:schemeClr val="bg1">
                <a:lumMod val="75000"/>
                <a:alpha val="40000"/>
              </a:schemeClr>
            </a:outerShdw>
          </a:effectLst>
        </p:spPr>
        <p:txBody>
          <a:bodyPr lIns="91432" tIns="45718" rIns="91432" bIns="45718" anchor="ctr" anchorCtr="0"/>
          <a:lstStyle>
            <a:lvl1pPr marL="0" indent="0">
              <a:buNone/>
              <a:defRPr sz="5500" b="1">
                <a:ln>
                  <a:noFill/>
                </a:ln>
                <a:solidFill>
                  <a:schemeClr val="bg1"/>
                </a:solidFill>
                <a:effectLst>
                  <a:innerShdw blurRad="63500" dir="13500000" dist="50800">
                    <a:schemeClr val="tx1">
                      <a:alpha val="50000"/>
                    </a:schemeClr>
                  </a:innerShdw>
                </a:effectLst>
              </a:defRPr>
            </a:lvl1pPr>
          </a:lstStyle>
          <a:p>
            <a:pPr lvl="0"/>
            <a:r>
              <a:rPr lang="en-US" dirty="1"/>
              <a:t>01</a:t>
            </a:r>
          </a:p>
        </p:txBody>
      </p:sp>
      <p:sp>
        <p:nvSpPr>
          <p:cNvPr id="20" name="Content Placeholder 2"/>
          <p:cNvSpPr>
            <a:spLocks noGrp="1"/>
          </p:cNvSpPr>
          <p:nvPr>
            <p:ph idx="1" hasCustomPrompt="1"/>
          </p:nvPr>
        </p:nvSpPr>
        <p:spPr>
          <a:xfrm>
            <a:off x="247651" y="1837816"/>
            <a:ext cx="11544300" cy="4351339"/>
          </a:xfrm>
          <a:prstGeom prst="rect"/>
        </p:spPr>
        <p:txBody>
          <a:bodyPr lIns="91432" tIns="45718" rIns="91432" bIns="45718">
            <a:norm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13" name="Slide Number Placeholder 3"/>
          <p:cNvSpPr>
            <a:spLocks noGrp="1"/>
          </p:cNvSpPr>
          <p:nvPr>
            <p:ph type="sldNum" sz="quarter" idx="4"/>
          </p:nvPr>
        </p:nvSpPr>
        <p:spPr>
          <a:xfrm>
            <a:off x="9067800" y="6460071"/>
            <a:ext cx="2844800" cy="228600"/>
          </a:xfrm>
          <a:prstGeom prst="rect"/>
        </p:spPr>
        <p:txBody>
          <a:bodyPr vert="horz" lIns="91432" tIns="45718" rIns="91432" bIns="45718" rtlCol="0" anchor="ctr"/>
          <a:lstStyle>
            <a:lvl1pPr algn="r">
              <a:defRPr sz="900">
                <a:solidFill>
                  <a:schemeClr val="tx1">
                    <a:tint val="75000"/>
                  </a:schemeClr>
                </a:solidFill>
                <a:latin typeface="+mn-lt"/>
              </a:defRPr>
            </a:lvl1pPr>
          </a:lstStyle>
          <a:p>
            <a:fld id="{B73F69C2-009F-4240-9724-5B3BAC1E9E06}" type="slidenum">
              <a:rPr lang="en-US" smtClean="0"/>
              <a:t>‹#›</a:t>
            </a:fld>
            <a:endParaRPr lang="en-US"/>
          </a:p>
        </p:txBody>
      </p:sp>
      <p:sp>
        <p:nvSpPr>
          <p:cNvPr id="11" name="Title 1"/>
          <p:cNvSpPr>
            <a:spLocks noGrp="1"/>
          </p:cNvSpPr>
          <p:nvPr>
            <p:ph type="title"/>
          </p:nvPr>
        </p:nvSpPr>
        <p:spPr>
          <a:xfrm>
            <a:off x="0" y="16663"/>
            <a:ext cx="12192000" cy="1454149"/>
          </a:xfrm>
          <a:prstGeom prst="rect"/>
        </p:spPr>
        <p:txBody>
          <a:bodyPr lIns="91432" tIns="45718" rIns="91432" bIns="45718" anchor="ctr"/>
          <a:lstStyle>
            <a:lvl1pPr algn="ctr">
              <a:defRPr b="0">
                <a:solidFill>
                  <a:schemeClr val="bg1"/>
                </a:solidFill>
              </a:defRPr>
            </a:lvl1pPr>
          </a:lstStyle>
          <a:p>
            <a:r>
              <a:rPr lang="en-US" dirty="1"/>
              <a:t>Click to edit Master title style</a:t>
            </a:r>
          </a:p>
        </p:txBody>
      </p:sp>
    </p:spTree>
    <p:extLst>
      <p:ext uri="{BB962C8B-B14F-4D97-AF65-F5344CB8AC3E}">
        <p14:creationId xmlns:p14="http://schemas.microsoft.com/office/powerpoint/2010/main" val="1568115180"/>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 Solid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dirty="1"/>
              <a:t>Click to Edit Title</a:t>
            </a:r>
          </a:p>
        </p:txBody>
      </p:sp>
      <p:sp>
        <p:nvSpPr>
          <p:cNvPr id="14" name="Content Placeholder 6">
            <a:extLst>
              <a:ext uri="{FF2B5EF4-FFF2-40B4-BE49-F238E27FC236}">
                <a16:creationId xmlns:a16="http://schemas.microsoft.com/office/drawing/2014/main" id="{DAD91BB8-121A-AE4E-9478-5330313F6F95}"/>
              </a:ext>
            </a:extLst>
          </p:cNvPr>
          <p:cNvSpPr>
            <a:spLocks noGrp="1"/>
          </p:cNvSpPr>
          <p:nvPr>
            <p:ph sz="quarter" idx="11"/>
          </p:nvPr>
        </p:nvSpPr>
        <p:spPr>
          <a:xfrm>
            <a:off x="277813" y="1737360"/>
            <a:ext cx="11631168" cy="4572000"/>
          </a:xfrm>
          <a:prstGeom prst="rect"/>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Rectangle 6"/>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925757"/>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079E93-FC0E-F245-8CC1-69E6A5A089F6}"/>
              </a:ext>
            </a:extLst>
          </p:cNvPr>
          <p:cNvSpPr/>
          <p:nvPr userDrawn="1"/>
        </p:nvSpPr>
        <p:spPr>
          <a:xfrm>
            <a:off x="-10548" y="1692689"/>
            <a:ext cx="1769674" cy="1758992"/>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AFF8C0-83E5-0D45-9B38-4017BD37D83D}"/>
              </a:ext>
            </a:extLst>
          </p:cNvPr>
          <p:cNvSpPr/>
          <p:nvPr userDrawn="1"/>
        </p:nvSpPr>
        <p:spPr>
          <a:xfrm>
            <a:off x="8746138" y="-5934"/>
            <a:ext cx="1755648" cy="170111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9DEE2B4-0E6F-0A49-A97B-B20A9EBC2E66}"/>
              </a:ext>
            </a:extLst>
          </p:cNvPr>
          <p:cNvSpPr/>
          <p:nvPr userDrawn="1"/>
        </p:nvSpPr>
        <p:spPr>
          <a:xfrm>
            <a:off x="10445275" y="-5933"/>
            <a:ext cx="1755648" cy="1737962"/>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8D9044B-91C5-6142-BC74-BDD02963B3D0}"/>
              </a:ext>
            </a:extLst>
          </p:cNvPr>
          <p:cNvPicPr>
            <a:picLocks noChangeAspect="1"/>
          </p:cNvPicPr>
          <p:nvPr userDrawn="1"/>
        </p:nvPicPr>
        <p:blipFill>
          <a:blip r:embed="rId2"/>
          <a:srcRect/>
          <a:stretch>
            <a:fillRect/>
          </a:stretch>
        </p:blipFill>
        <p:spPr>
          <a:xfrm>
            <a:off x="-12377" y="-1475"/>
            <a:ext cx="1831484" cy="1694163"/>
          </a:xfrm>
          <a:prstGeom prst="rect"/>
        </p:spPr>
      </p:pic>
      <p:pic>
        <p:nvPicPr>
          <p:cNvPr id="61" name="Picture 60">
            <a:extLst>
              <a:ext uri="{FF2B5EF4-FFF2-40B4-BE49-F238E27FC236}">
                <a16:creationId xmlns:a16="http://schemas.microsoft.com/office/drawing/2014/main" id="{DC06BA3C-0607-7141-8514-2337E230B675}"/>
              </a:ext>
            </a:extLst>
          </p:cNvPr>
          <p:cNvPicPr>
            <a:picLocks noChangeAspect="1"/>
          </p:cNvPicPr>
          <p:nvPr userDrawn="1"/>
        </p:nvPicPr>
        <p:blipFill>
          <a:blip r:embed="rId3"/>
          <a:srcRect/>
          <a:stretch>
            <a:fillRect/>
          </a:stretch>
        </p:blipFill>
        <p:spPr>
          <a:xfrm>
            <a:off x="6991758" y="-5933"/>
            <a:ext cx="1767120" cy="1731592"/>
          </a:xfrm>
          <a:prstGeom prst="rect"/>
        </p:spPr>
      </p:pic>
      <p:sp>
        <p:nvSpPr>
          <p:cNvPr id="78" name="Rectangle 77">
            <a:extLst>
              <a:ext uri="{FF2B5EF4-FFF2-40B4-BE49-F238E27FC236}">
                <a16:creationId xmlns:a16="http://schemas.microsoft.com/office/drawing/2014/main" id="{BDFD3912-0452-554A-80F8-3DAA70D0F3C8}"/>
              </a:ext>
            </a:extLst>
          </p:cNvPr>
          <p:cNvSpPr/>
          <p:nvPr userDrawn="1"/>
        </p:nvSpPr>
        <p:spPr>
          <a:xfrm>
            <a:off x="1734481" y="1694219"/>
            <a:ext cx="1784276" cy="17533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a:extLst>
              <a:ext uri="{FF2B5EF4-FFF2-40B4-BE49-F238E27FC236}">
                <a16:creationId xmlns:a16="http://schemas.microsoft.com/office/drawing/2014/main" id="{D03B88BD-D8AE-EF49-AD9E-85735266F6A2}"/>
              </a:ext>
            </a:extLst>
          </p:cNvPr>
          <p:cNvPicPr>
            <a:picLocks noChangeAspect="1"/>
          </p:cNvPicPr>
          <p:nvPr userDrawn="1"/>
        </p:nvPicPr>
        <p:blipFill>
          <a:blip r:embed="rId4"/>
          <a:srcRect/>
          <a:stretch>
            <a:fillRect/>
          </a:stretch>
        </p:blipFill>
        <p:spPr>
          <a:xfrm>
            <a:off x="2101488" y="1845491"/>
            <a:ext cx="1079482" cy="1476264"/>
          </a:xfrm>
          <a:prstGeom prst="rect"/>
        </p:spPr>
      </p:pic>
      <p:pic>
        <p:nvPicPr>
          <p:cNvPr id="19" name="Picture 18">
            <a:extLst>
              <a:ext uri="{FF2B5EF4-FFF2-40B4-BE49-F238E27FC236}">
                <a16:creationId xmlns:a16="http://schemas.microsoft.com/office/drawing/2014/main" id="{D65D1834-92AC-174D-92AD-BA6B2C59EF11}"/>
              </a:ext>
            </a:extLst>
          </p:cNvPr>
          <p:cNvPicPr>
            <a:picLocks noChangeAspect="1"/>
          </p:cNvPicPr>
          <p:nvPr userDrawn="1"/>
        </p:nvPicPr>
        <p:blipFill>
          <a:blip r:embed="rId5"/>
          <a:srcRect/>
          <a:stretch>
            <a:fillRect/>
          </a:stretch>
        </p:blipFill>
        <p:spPr>
          <a:xfrm>
            <a:off x="10752005" y="601805"/>
            <a:ext cx="1196353" cy="360784"/>
          </a:xfrm>
          <a:prstGeom prst="rect"/>
        </p:spPr>
      </p:pic>
      <p:sp>
        <p:nvSpPr>
          <p:cNvPr id="33" name="Rectangle 32">
            <a:extLst>
              <a:ext uri="{FF2B5EF4-FFF2-40B4-BE49-F238E27FC236}">
                <a16:creationId xmlns:a16="http://schemas.microsoft.com/office/drawing/2014/main" id="{5AE83FB6-E96A-D445-99F7-A6F06F718BB3}"/>
              </a:ext>
            </a:extLst>
          </p:cNvPr>
          <p:cNvSpPr/>
          <p:nvPr userDrawn="1"/>
        </p:nvSpPr>
        <p:spPr>
          <a:xfrm>
            <a:off x="1734481" y="-3662"/>
            <a:ext cx="1795173" cy="1699107"/>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E96911-487D-7F4D-A784-F6FFB200DBAE}"/>
              </a:ext>
            </a:extLst>
          </p:cNvPr>
          <p:cNvPicPr>
            <a:picLocks noChangeAspect="1"/>
          </p:cNvPicPr>
          <p:nvPr userDrawn="1"/>
        </p:nvPicPr>
        <p:blipFill>
          <a:blip r:embed="rId6"/>
          <a:srcRect/>
          <a:stretch>
            <a:fillRect/>
          </a:stretch>
        </p:blipFill>
        <p:spPr>
          <a:xfrm>
            <a:off x="3065" y="1832822"/>
            <a:ext cx="1536025" cy="1391827"/>
          </a:xfrm>
          <a:prstGeom prst="rect"/>
        </p:spPr>
      </p:pic>
      <p:pic>
        <p:nvPicPr>
          <p:cNvPr id="71" name="Picture 70">
            <a:extLst>
              <a:ext uri="{FF2B5EF4-FFF2-40B4-BE49-F238E27FC236}">
                <a16:creationId xmlns:a16="http://schemas.microsoft.com/office/drawing/2014/main" id="{028A53EC-2300-4649-B54C-014380083867}"/>
              </a:ext>
            </a:extLst>
          </p:cNvPr>
          <p:cNvPicPr>
            <a:picLocks noChangeAspect="1"/>
          </p:cNvPicPr>
          <p:nvPr userDrawn="1"/>
        </p:nvPicPr>
        <p:blipFill>
          <a:blip r:embed="rId7"/>
          <a:srcRect/>
          <a:stretch>
            <a:fillRect/>
          </a:stretch>
        </p:blipFill>
        <p:spPr>
          <a:xfrm>
            <a:off x="8680144" y="5128556"/>
            <a:ext cx="1757985" cy="1737631"/>
          </a:xfrm>
          <a:prstGeom prst="rect"/>
        </p:spPr>
      </p:pic>
      <p:sp>
        <p:nvSpPr>
          <p:cNvPr id="30" name="Rectangle 29">
            <a:extLst>
              <a:ext uri="{FF2B5EF4-FFF2-40B4-BE49-F238E27FC236}">
                <a16:creationId xmlns:a16="http://schemas.microsoft.com/office/drawing/2014/main" id="{0D3DA225-48E0-AF47-BAF3-87714A416FB4}"/>
              </a:ext>
            </a:extLst>
          </p:cNvPr>
          <p:cNvSpPr/>
          <p:nvPr userDrawn="1"/>
        </p:nvSpPr>
        <p:spPr>
          <a:xfrm>
            <a:off x="10437640" y="5128554"/>
            <a:ext cx="1763283" cy="1737633"/>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A1A325-79E9-124E-8F55-64D801D2B0D5}"/>
              </a:ext>
            </a:extLst>
          </p:cNvPr>
          <p:cNvSpPr/>
          <p:nvPr userDrawn="1"/>
        </p:nvSpPr>
        <p:spPr>
          <a:xfrm>
            <a:off x="3518757" y="3447519"/>
            <a:ext cx="1740214" cy="1698129"/>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A378DC4-2E98-CF48-99A5-CC41D4EFC9AA}"/>
              </a:ext>
            </a:extLst>
          </p:cNvPr>
          <p:cNvSpPr/>
          <p:nvPr userDrawn="1"/>
        </p:nvSpPr>
        <p:spPr>
          <a:xfrm>
            <a:off x="5258971" y="3435579"/>
            <a:ext cx="1749539" cy="1710069"/>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6905CBDB-F4C5-2C4F-B064-2D99D81A24CB}"/>
              </a:ext>
            </a:extLst>
          </p:cNvPr>
          <p:cNvPicPr>
            <a:picLocks noChangeAspect="1"/>
          </p:cNvPicPr>
          <p:nvPr userDrawn="1"/>
        </p:nvPicPr>
        <p:blipFill>
          <a:blip r:embed="rId8"/>
          <a:srcRect/>
          <a:stretch>
            <a:fillRect/>
          </a:stretch>
        </p:blipFill>
        <p:spPr>
          <a:xfrm>
            <a:off x="5259981" y="5143378"/>
            <a:ext cx="1740681" cy="1720538"/>
          </a:xfrm>
          <a:prstGeom prst="rect"/>
        </p:spPr>
      </p:pic>
      <p:sp>
        <p:nvSpPr>
          <p:cNvPr id="65" name="Rectangle 64">
            <a:extLst>
              <a:ext uri="{FF2B5EF4-FFF2-40B4-BE49-F238E27FC236}">
                <a16:creationId xmlns:a16="http://schemas.microsoft.com/office/drawing/2014/main" id="{1ECB4079-43C6-054F-B9EF-F5059015F1C0}"/>
              </a:ext>
            </a:extLst>
          </p:cNvPr>
          <p:cNvSpPr/>
          <p:nvPr userDrawn="1"/>
        </p:nvSpPr>
        <p:spPr>
          <a:xfrm>
            <a:off x="6990749" y="1694503"/>
            <a:ext cx="5210174" cy="3448875"/>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B5A56-0D46-B043-84C7-7B53FCC9995A}"/>
              </a:ext>
            </a:extLst>
          </p:cNvPr>
          <p:cNvSpPr/>
          <p:nvPr userDrawn="1"/>
        </p:nvSpPr>
        <p:spPr>
          <a:xfrm>
            <a:off x="7114505" y="4421654"/>
            <a:ext cx="4976632" cy="584775"/>
          </a:xfrm>
          <a:prstGeom prst="rect"/>
          <a:noFill/>
        </p:spPr>
        <p:txBody>
          <a:bodyPr wrap="square">
            <a:spAutoFit/>
          </a:bodyPr>
          <a:lstStyle/>
          <a:p>
            <a:pPr algn="ctr"/>
            <a:r>
              <a:rPr lang="en-US" sz="800" b="0" i="0" kern="1200" dirty="1">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dirty="1">
                <a:solidFill>
                  <a:schemeClr val="bg1">
                    <a:lumMod val="95000"/>
                  </a:schemeClr>
                </a:solidFill>
                <a:latin typeface="+mn-lt"/>
                <a:ea typeface="+mn-ea"/>
                <a:cs typeface="+mn-cs"/>
              </a:rPr>
            </a:br>
            <a:r>
              <a:rPr lang="en-US" sz="800" b="0" i="0" kern="1200" dirty="1">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1">
                <a:solidFill>
                  <a:schemeClr val="bg1">
                    <a:lumMod val="95000"/>
                  </a:schemeClr>
                </a:solidFill>
                <a:latin typeface="+mn-lt"/>
                <a:ea typeface="+mn-ea"/>
                <a:cs typeface="+mn-cs"/>
              </a:rPr>
              <a:t> be verified by counsel.</a:t>
            </a:r>
            <a:r>
              <a:rPr lang="en-US" sz="800" b="0" i="0" kern="1200" dirty="1">
                <a:solidFill>
                  <a:schemeClr val="bg1">
                    <a:lumMod val="95000"/>
                  </a:schemeClr>
                </a:solidFill>
                <a:latin typeface="+mn-lt"/>
                <a:ea typeface="+mn-ea"/>
                <a:cs typeface="+mn-cs"/>
              </a:rPr>
              <a:t>    </a:t>
            </a:r>
            <a:endParaRPr lang="en-US" sz="800">
              <a:solidFill>
                <a:schemeClr val="bg1">
                  <a:lumMod val="95000"/>
                </a:schemeClr>
              </a:solidFill>
            </a:endParaRPr>
          </a:p>
        </p:txBody>
      </p:sp>
      <p:pic>
        <p:nvPicPr>
          <p:cNvPr id="89" name="Picture 88">
            <a:extLst>
              <a:ext uri="{FF2B5EF4-FFF2-40B4-BE49-F238E27FC236}">
                <a16:creationId xmlns:a16="http://schemas.microsoft.com/office/drawing/2014/main" id="{E24A4B00-2268-B246-B813-51684FC964D1}"/>
              </a:ext>
            </a:extLst>
          </p:cNvPr>
          <p:cNvPicPr>
            <a:picLocks noChangeAspect="1"/>
          </p:cNvPicPr>
          <p:nvPr userDrawn="1"/>
        </p:nvPicPr>
        <p:blipFill>
          <a:blip r:embed="rId9"/>
          <a:srcRect/>
          <a:stretch>
            <a:fillRect/>
          </a:stretch>
        </p:blipFill>
        <p:spPr>
          <a:xfrm>
            <a:off x="7781303" y="3103516"/>
            <a:ext cx="3536877" cy="498008"/>
          </a:xfrm>
          <a:prstGeom prst="rect"/>
        </p:spPr>
      </p:pic>
      <p:sp>
        <p:nvSpPr>
          <p:cNvPr id="32" name="Rectangle 31">
            <a:extLst>
              <a:ext uri="{FF2B5EF4-FFF2-40B4-BE49-F238E27FC236}">
                <a16:creationId xmlns:a16="http://schemas.microsoft.com/office/drawing/2014/main" id="{B5F8B6A8-86FF-524D-A8B7-BF892215CE4E}"/>
              </a:ext>
            </a:extLst>
          </p:cNvPr>
          <p:cNvSpPr/>
          <p:nvPr userDrawn="1"/>
        </p:nvSpPr>
        <p:spPr>
          <a:xfrm>
            <a:off x="3503593" y="5143379"/>
            <a:ext cx="1756388" cy="172280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665A1D7-F5C2-0147-9006-B2C8A464ED52}"/>
              </a:ext>
            </a:extLst>
          </p:cNvPr>
          <p:cNvPicPr>
            <a:picLocks noChangeAspect="1"/>
          </p:cNvPicPr>
          <p:nvPr userDrawn="1"/>
        </p:nvPicPr>
        <p:blipFill>
          <a:blip r:embed="rId10"/>
          <a:srcRect/>
          <a:stretch>
            <a:fillRect/>
          </a:stretch>
        </p:blipFill>
        <p:spPr>
          <a:xfrm>
            <a:off x="10764892" y="5309207"/>
            <a:ext cx="952963" cy="1391827"/>
          </a:xfrm>
          <a:prstGeom prst="rect"/>
        </p:spPr>
      </p:pic>
      <p:pic>
        <p:nvPicPr>
          <p:cNvPr id="13" name="Picture 12">
            <a:extLst>
              <a:ext uri="{FF2B5EF4-FFF2-40B4-BE49-F238E27FC236}">
                <a16:creationId xmlns:a16="http://schemas.microsoft.com/office/drawing/2014/main" id="{63F79A7A-9BF3-804B-ADB4-1D7933E5650F}"/>
              </a:ext>
            </a:extLst>
          </p:cNvPr>
          <p:cNvPicPr>
            <a:picLocks noChangeAspect="1"/>
          </p:cNvPicPr>
          <p:nvPr userDrawn="1"/>
        </p:nvPicPr>
        <p:blipFill>
          <a:blip r:embed="rId11"/>
          <a:srcRect/>
          <a:stretch>
            <a:fillRect/>
          </a:stretch>
        </p:blipFill>
        <p:spPr>
          <a:xfrm>
            <a:off x="5590958" y="3542825"/>
            <a:ext cx="1086579" cy="1506723"/>
          </a:xfrm>
          <a:prstGeom prst="rect"/>
        </p:spPr>
      </p:pic>
      <p:sp>
        <p:nvSpPr>
          <p:cNvPr id="64" name="Rectangle 63">
            <a:extLst>
              <a:ext uri="{FF2B5EF4-FFF2-40B4-BE49-F238E27FC236}">
                <a16:creationId xmlns:a16="http://schemas.microsoft.com/office/drawing/2014/main" id="{BF9722A9-C1D0-6343-A754-4F7EC003C202}"/>
              </a:ext>
            </a:extLst>
          </p:cNvPr>
          <p:cNvSpPr/>
          <p:nvPr userDrawn="1"/>
        </p:nvSpPr>
        <p:spPr>
          <a:xfrm>
            <a:off x="6991759" y="5143379"/>
            <a:ext cx="1719332" cy="17228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2563E2-F103-8F46-AA2D-58F6C256D2C4}"/>
              </a:ext>
            </a:extLst>
          </p:cNvPr>
          <p:cNvPicPr>
            <a:picLocks noChangeAspect="1"/>
          </p:cNvPicPr>
          <p:nvPr userDrawn="1"/>
        </p:nvPicPr>
        <p:blipFill>
          <a:blip r:embed="rId12"/>
          <a:srcRect/>
          <a:stretch>
            <a:fillRect/>
          </a:stretch>
        </p:blipFill>
        <p:spPr>
          <a:xfrm>
            <a:off x="-12377" y="3448994"/>
            <a:ext cx="3532964" cy="3417193"/>
          </a:xfrm>
          <a:prstGeom prst="rect"/>
        </p:spPr>
      </p:pic>
      <p:pic>
        <p:nvPicPr>
          <p:cNvPr id="1026" name="Picture 2" descr="Y:\_2019\Presentations\18_Littler_PPT_Internal_Template\Links\Working Atty\E61A2245_BW_chart.jpg"/>
          <p:cNvPicPr>
            <a:picLocks noChangeAspect="1" noChangeArrowheads="1"/>
          </p:cNvPicPr>
          <p:nvPr userDrawn="1"/>
        </p:nvPicPr>
        <p:blipFill>
          <a:blip r:embed="rId13"/>
          <a:srcRect/>
          <a:stretch>
            <a:fillRect/>
          </a:stretch>
        </p:blipFill>
        <p:spPr>
          <a:xfrm>
            <a:off x="3519767" y="-3662"/>
            <a:ext cx="3471991" cy="3452656"/>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28339"/>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23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resenter - Solid Teal">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5DD345-3DA1-A547-AA56-65713CFA566E}"/>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4" name="Picture Placeholder 11">
            <a:extLst>
              <a:ext uri="{FF2B5EF4-FFF2-40B4-BE49-F238E27FC236}">
                <a16:creationId xmlns:a16="http://schemas.microsoft.com/office/drawing/2014/main" id="{DD123DEE-23CE-7041-9FE5-C470E85B6DB3}"/>
              </a:ext>
            </a:extLst>
          </p:cNvPr>
          <p:cNvSpPr>
            <a:spLocks noGrp="1"/>
          </p:cNvSpPr>
          <p:nvPr>
            <p:ph type="pic" sz="quarter" idx="16"/>
          </p:nvPr>
        </p:nvSpPr>
        <p:spPr>
          <a:xfrm>
            <a:off x="4994148" y="1600200"/>
            <a:ext cx="2203704" cy="2203704"/>
          </a:xfrm>
          <a:prstGeom prst="rect"/>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id="{53236F1E-6AE0-E848-9173-D127911B1DAB}"/>
              </a:ext>
            </a:extLst>
          </p:cNvPr>
          <p:cNvSpPr>
            <a:spLocks noGrp="1"/>
          </p:cNvSpPr>
          <p:nvPr>
            <p:ph type="body" sz="quarter" idx="17" hasCustomPrompt="1"/>
          </p:nvPr>
        </p:nvSpPr>
        <p:spPr>
          <a:xfrm>
            <a:off x="484322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6" name="Text Placeholder 8">
            <a:extLst>
              <a:ext uri="{FF2B5EF4-FFF2-40B4-BE49-F238E27FC236}">
                <a16:creationId xmlns:a16="http://schemas.microsoft.com/office/drawing/2014/main" id="{2A99C8AA-13C1-5D42-9E04-3789449FEA6C}"/>
              </a:ext>
            </a:extLst>
          </p:cNvPr>
          <p:cNvSpPr>
            <a:spLocks noGrp="1"/>
          </p:cNvSpPr>
          <p:nvPr>
            <p:ph type="body" sz="quarter" idx="21" hasCustomPrompt="1"/>
          </p:nvPr>
        </p:nvSpPr>
        <p:spPr>
          <a:xfrm>
            <a:off x="484211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Rectangle 18">
            <a:extLst>
              <a:ext uri="{FF2B5EF4-FFF2-40B4-BE49-F238E27FC236}">
                <a16:creationId xmlns:a16="http://schemas.microsoft.com/office/drawing/2014/main" id="{54F8A994-7657-4140-9A41-98C9059E2243}"/>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2" name="Picture 11">
            <a:extLst>
              <a:ext uri="{FF2B5EF4-FFF2-40B4-BE49-F238E27FC236}">
                <a16:creationId xmlns:a16="http://schemas.microsoft.com/office/drawing/2014/main" id="{1653A2E6-8D26-534A-8F20-268A8207C7F9}"/>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13" name="TextBox 12">
            <a:extLst>
              <a:ext uri="{FF2B5EF4-FFF2-40B4-BE49-F238E27FC236}">
                <a16:creationId xmlns:a16="http://schemas.microsoft.com/office/drawing/2014/main" id="{7AB34B5D-2383-F446-B43B-83A83CE24BDD}"/>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bg1"/>
                </a:solidFill>
              </a:rPr>
              <a:t>Presented by</a:t>
            </a:r>
          </a:p>
        </p:txBody>
      </p:sp>
      <p:sp>
        <p:nvSpPr>
          <p:cNvPr id="10" name="Rectangle 9"/>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2287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9DEE2B4-0E6F-0A49-A97B-B20A9EBC2E66}"/>
              </a:ext>
            </a:extLst>
          </p:cNvPr>
          <p:cNvSpPr/>
          <p:nvPr userDrawn="1"/>
        </p:nvSpPr>
        <p:spPr>
          <a:xfrm>
            <a:off x="10445605" y="0"/>
            <a:ext cx="1752972" cy="1715197"/>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65D1834-92AC-174D-92AD-BA6B2C59EF11}"/>
              </a:ext>
            </a:extLst>
          </p:cNvPr>
          <p:cNvPicPr>
            <a:picLocks noChangeAspect="1"/>
          </p:cNvPicPr>
          <p:nvPr userDrawn="1"/>
        </p:nvPicPr>
        <p:blipFill>
          <a:blip r:embed="rId2"/>
          <a:srcRect/>
          <a:stretch>
            <a:fillRect/>
          </a:stretch>
        </p:blipFill>
        <p:spPr>
          <a:xfrm>
            <a:off x="10758742" y="690338"/>
            <a:ext cx="1196353" cy="360784"/>
          </a:xfrm>
          <a:prstGeom prst="rect"/>
        </p:spPr>
      </p:pic>
      <p:sp>
        <p:nvSpPr>
          <p:cNvPr id="32" name="Rectangle 31">
            <a:extLst>
              <a:ext uri="{FF2B5EF4-FFF2-40B4-BE49-F238E27FC236}">
                <a16:creationId xmlns:a16="http://schemas.microsoft.com/office/drawing/2014/main" id="{BE071CA2-785A-E740-B8E8-0CF512C37233}"/>
              </a:ext>
            </a:extLst>
          </p:cNvPr>
          <p:cNvSpPr/>
          <p:nvPr userDrawn="1"/>
        </p:nvSpPr>
        <p:spPr>
          <a:xfrm rot="10800000">
            <a:off x="1739002" y="-2"/>
            <a:ext cx="1775875" cy="1712361"/>
          </a:xfrm>
          <a:prstGeom prst="rect"/>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616ABCC-8874-644C-8531-41D0BD6B6D49}"/>
              </a:ext>
            </a:extLst>
          </p:cNvPr>
          <p:cNvPicPr>
            <a:picLocks noChangeAspect="1"/>
          </p:cNvPicPr>
          <p:nvPr userDrawn="1"/>
        </p:nvPicPr>
        <p:blipFill>
          <a:blip r:embed="rId3"/>
          <a:srcRect/>
          <a:stretch>
            <a:fillRect/>
          </a:stretch>
        </p:blipFill>
        <p:spPr>
          <a:xfrm>
            <a:off x="10427176" y="5129433"/>
            <a:ext cx="1764521" cy="1739378"/>
          </a:xfrm>
          <a:prstGeom prst="rect"/>
        </p:spPr>
      </p:pic>
      <p:sp>
        <p:nvSpPr>
          <p:cNvPr id="16" name="Rectangle 15">
            <a:extLst>
              <a:ext uri="{FF2B5EF4-FFF2-40B4-BE49-F238E27FC236}">
                <a16:creationId xmlns:a16="http://schemas.microsoft.com/office/drawing/2014/main" id="{25079E93-FC0E-F245-8CC1-69E6A5A089F6}"/>
              </a:ext>
            </a:extLst>
          </p:cNvPr>
          <p:cNvSpPr/>
          <p:nvPr userDrawn="1"/>
        </p:nvSpPr>
        <p:spPr>
          <a:xfrm>
            <a:off x="0" y="1702131"/>
            <a:ext cx="1745330" cy="1754733"/>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A6C87B1-756C-3341-9436-6BBBDF5BC3CB}"/>
              </a:ext>
            </a:extLst>
          </p:cNvPr>
          <p:cNvSpPr/>
          <p:nvPr userDrawn="1"/>
        </p:nvSpPr>
        <p:spPr>
          <a:xfrm>
            <a:off x="1739003" y="1700434"/>
            <a:ext cx="1760226" cy="174602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8D744D4A-5416-3646-9505-2B8CFCE90384}"/>
              </a:ext>
            </a:extLst>
          </p:cNvPr>
          <p:cNvPicPr>
            <a:picLocks noChangeAspect="1"/>
          </p:cNvPicPr>
          <p:nvPr userDrawn="1"/>
        </p:nvPicPr>
        <p:blipFill>
          <a:blip r:embed="rId4"/>
          <a:srcRect b="-2"/>
          <a:stretch>
            <a:fillRect/>
          </a:stretch>
        </p:blipFill>
        <p:spPr>
          <a:xfrm>
            <a:off x="8672306" y="5130179"/>
            <a:ext cx="1754870" cy="1736108"/>
          </a:xfrm>
          <a:prstGeom prst="rect"/>
        </p:spPr>
      </p:pic>
      <p:sp>
        <p:nvSpPr>
          <p:cNvPr id="72" name="Rectangle 71">
            <a:extLst>
              <a:ext uri="{FF2B5EF4-FFF2-40B4-BE49-F238E27FC236}">
                <a16:creationId xmlns:a16="http://schemas.microsoft.com/office/drawing/2014/main" id="{CA378DC4-2E98-CF48-99A5-CC41D4EFC9AA}"/>
              </a:ext>
            </a:extLst>
          </p:cNvPr>
          <p:cNvSpPr/>
          <p:nvPr userDrawn="1"/>
        </p:nvSpPr>
        <p:spPr>
          <a:xfrm>
            <a:off x="5243357" y="5133453"/>
            <a:ext cx="1757120" cy="1731137"/>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F9722A9-C1D0-6343-A754-4F7EC003C202}"/>
              </a:ext>
            </a:extLst>
          </p:cNvPr>
          <p:cNvSpPr/>
          <p:nvPr userDrawn="1"/>
        </p:nvSpPr>
        <p:spPr>
          <a:xfrm>
            <a:off x="3484333" y="3412258"/>
            <a:ext cx="1772488" cy="172760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EBFBAB43-800A-B147-9E5B-30814A77EB8D}"/>
              </a:ext>
            </a:extLst>
          </p:cNvPr>
          <p:cNvPicPr>
            <a:picLocks noChangeAspect="1"/>
          </p:cNvPicPr>
          <p:nvPr userDrawn="1"/>
        </p:nvPicPr>
        <p:blipFill>
          <a:blip r:embed="rId5"/>
          <a:srcRect/>
          <a:stretch>
            <a:fillRect/>
          </a:stretch>
        </p:blipFill>
        <p:spPr>
          <a:xfrm flipH="1">
            <a:off x="3483894" y="5138464"/>
            <a:ext cx="1758924" cy="1727823"/>
          </a:xfrm>
          <a:prstGeom prst="rect"/>
        </p:spPr>
      </p:pic>
      <p:sp>
        <p:nvSpPr>
          <p:cNvPr id="28" name="Rectangle 27"/>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1F3A9F5-4B6A-3C45-B712-CA2E5A56E03B}"/>
              </a:ext>
            </a:extLst>
          </p:cNvPr>
          <p:cNvPicPr>
            <a:picLocks noChangeAspect="1"/>
          </p:cNvPicPr>
          <p:nvPr userDrawn="1"/>
        </p:nvPicPr>
        <p:blipFill>
          <a:blip r:embed="rId6"/>
          <a:srcRect/>
          <a:stretch>
            <a:fillRect/>
          </a:stretch>
        </p:blipFill>
        <p:spPr>
          <a:xfrm>
            <a:off x="3492555" y="0"/>
            <a:ext cx="3516068" cy="3412338"/>
          </a:xfrm>
          <a:prstGeom prst="rect"/>
        </p:spPr>
      </p:pic>
      <p:sp>
        <p:nvSpPr>
          <p:cNvPr id="37" name="Rectangle 36">
            <a:extLst>
              <a:ext uri="{FF2B5EF4-FFF2-40B4-BE49-F238E27FC236}">
                <a16:creationId xmlns:a16="http://schemas.microsoft.com/office/drawing/2014/main" id="{E893B1AC-BB4E-8749-AA74-773E0ADDF125}"/>
              </a:ext>
            </a:extLst>
          </p:cNvPr>
          <p:cNvSpPr/>
          <p:nvPr userDrawn="1"/>
        </p:nvSpPr>
        <p:spPr>
          <a:xfrm>
            <a:off x="5243450" y="3412258"/>
            <a:ext cx="1765173" cy="1726206"/>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8BFA44F-B958-E548-8A6A-281107E9FD04}"/>
              </a:ext>
            </a:extLst>
          </p:cNvPr>
          <p:cNvPicPr>
            <a:picLocks noChangeAspect="1"/>
          </p:cNvPicPr>
          <p:nvPr userDrawn="1"/>
        </p:nvPicPr>
        <p:blipFill>
          <a:blip r:embed="rId7"/>
          <a:srcRect/>
          <a:stretch>
            <a:fillRect/>
          </a:stretch>
        </p:blipFill>
        <p:spPr>
          <a:xfrm>
            <a:off x="-13464" y="3412257"/>
            <a:ext cx="3506018" cy="3452333"/>
          </a:xfrm>
          <a:prstGeom prst="rect"/>
        </p:spPr>
      </p:pic>
      <p:sp>
        <p:nvSpPr>
          <p:cNvPr id="65" name="Rectangle 64">
            <a:extLst>
              <a:ext uri="{FF2B5EF4-FFF2-40B4-BE49-F238E27FC236}">
                <a16:creationId xmlns:a16="http://schemas.microsoft.com/office/drawing/2014/main" id="{1ECB4079-43C6-054F-B9EF-F5059015F1C0}"/>
              </a:ext>
            </a:extLst>
          </p:cNvPr>
          <p:cNvSpPr/>
          <p:nvPr userDrawn="1"/>
        </p:nvSpPr>
        <p:spPr>
          <a:xfrm>
            <a:off x="7001109" y="1703533"/>
            <a:ext cx="5197470" cy="3434932"/>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B5A56-0D46-B043-84C7-7B53FCC9995A}"/>
              </a:ext>
            </a:extLst>
          </p:cNvPr>
          <p:cNvSpPr/>
          <p:nvPr userDrawn="1"/>
        </p:nvSpPr>
        <p:spPr>
          <a:xfrm>
            <a:off x="7114505" y="4421654"/>
            <a:ext cx="4976632" cy="584775"/>
          </a:xfrm>
          <a:prstGeom prst="rect"/>
          <a:noFill/>
        </p:spPr>
        <p:txBody>
          <a:bodyPr wrap="square">
            <a:spAutoFit/>
          </a:bodyPr>
          <a:lstStyle/>
          <a:p>
            <a:pPr algn="ctr"/>
            <a:r>
              <a:rPr lang="en-US" sz="800" b="0" i="0" kern="1200" dirty="1">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dirty="1">
                <a:solidFill>
                  <a:schemeClr val="bg1">
                    <a:lumMod val="95000"/>
                  </a:schemeClr>
                </a:solidFill>
                <a:latin typeface="+mn-lt"/>
                <a:ea typeface="+mn-ea"/>
                <a:cs typeface="+mn-cs"/>
              </a:rPr>
            </a:br>
            <a:r>
              <a:rPr lang="en-US" sz="800" b="0" i="0" kern="1200" dirty="1">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1">
                <a:solidFill>
                  <a:schemeClr val="bg1">
                    <a:lumMod val="95000"/>
                  </a:schemeClr>
                </a:solidFill>
                <a:latin typeface="+mn-lt"/>
                <a:ea typeface="+mn-ea"/>
                <a:cs typeface="+mn-cs"/>
              </a:rPr>
              <a:t> be verified by counsel.</a:t>
            </a:r>
            <a:r>
              <a:rPr lang="en-US" sz="800" b="0" i="0" kern="1200" dirty="1">
                <a:solidFill>
                  <a:schemeClr val="bg1">
                    <a:lumMod val="95000"/>
                  </a:schemeClr>
                </a:solidFill>
                <a:latin typeface="+mn-lt"/>
                <a:ea typeface="+mn-ea"/>
                <a:cs typeface="+mn-cs"/>
              </a:rPr>
              <a:t>    </a:t>
            </a:r>
            <a:endParaRPr lang="en-US" sz="800">
              <a:solidFill>
                <a:schemeClr val="bg1">
                  <a:lumMod val="95000"/>
                </a:schemeClr>
              </a:solidFill>
            </a:endParaRPr>
          </a:p>
        </p:txBody>
      </p:sp>
      <p:pic>
        <p:nvPicPr>
          <p:cNvPr id="29" name="Picture 28">
            <a:extLst>
              <a:ext uri="{FF2B5EF4-FFF2-40B4-BE49-F238E27FC236}">
                <a16:creationId xmlns:a16="http://schemas.microsoft.com/office/drawing/2014/main" id="{4081935C-BF4E-9243-B46D-CC8653F2A5F6}"/>
              </a:ext>
            </a:extLst>
          </p:cNvPr>
          <p:cNvPicPr>
            <a:picLocks noChangeAspect="1"/>
          </p:cNvPicPr>
          <p:nvPr userDrawn="1"/>
        </p:nvPicPr>
        <p:blipFill>
          <a:blip r:embed="rId8"/>
          <a:srcRect/>
          <a:stretch>
            <a:fillRect/>
          </a:stretch>
        </p:blipFill>
        <p:spPr>
          <a:xfrm>
            <a:off x="7781303" y="3114520"/>
            <a:ext cx="3536877" cy="494363"/>
          </a:xfrm>
          <a:prstGeom prst="rect"/>
        </p:spPr>
      </p:pic>
      <p:sp>
        <p:nvSpPr>
          <p:cNvPr id="18" name="Rectangle 17">
            <a:extLst>
              <a:ext uri="{FF2B5EF4-FFF2-40B4-BE49-F238E27FC236}">
                <a16:creationId xmlns:a16="http://schemas.microsoft.com/office/drawing/2014/main" id="{0E3D64C1-2239-AE4A-A89A-53982CB76003}"/>
              </a:ext>
            </a:extLst>
          </p:cNvPr>
          <p:cNvSpPr/>
          <p:nvPr userDrawn="1"/>
        </p:nvSpPr>
        <p:spPr>
          <a:xfrm>
            <a:off x="7001109" y="706"/>
            <a:ext cx="1771478" cy="1701425"/>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EA7AC87-D244-2B47-8C83-653A646CBEC8}"/>
              </a:ext>
            </a:extLst>
          </p:cNvPr>
          <p:cNvPicPr>
            <a:picLocks noChangeAspect="1"/>
          </p:cNvPicPr>
          <p:nvPr userDrawn="1"/>
        </p:nvPicPr>
        <p:blipFill>
          <a:blip r:embed="rId9"/>
          <a:srcRect/>
          <a:stretch>
            <a:fillRect/>
          </a:stretch>
        </p:blipFill>
        <p:spPr>
          <a:xfrm>
            <a:off x="0" y="-2"/>
            <a:ext cx="1739000" cy="1703536"/>
          </a:xfrm>
          <a:prstGeom prst="rect"/>
        </p:spPr>
      </p:pic>
      <p:pic>
        <p:nvPicPr>
          <p:cNvPr id="30" name="Picture 29">
            <a:extLst>
              <a:ext uri="{FF2B5EF4-FFF2-40B4-BE49-F238E27FC236}">
                <a16:creationId xmlns:a16="http://schemas.microsoft.com/office/drawing/2014/main" id="{FD6161F8-CF5E-C84A-A7E6-9268536FA55D}"/>
              </a:ext>
            </a:extLst>
          </p:cNvPr>
          <p:cNvPicPr>
            <a:picLocks noChangeAspect="1"/>
          </p:cNvPicPr>
          <p:nvPr userDrawn="1"/>
        </p:nvPicPr>
        <p:blipFill>
          <a:blip r:embed="rId10"/>
          <a:srcRect/>
          <a:stretch>
            <a:fillRect/>
          </a:stretch>
        </p:blipFill>
        <p:spPr>
          <a:xfrm>
            <a:off x="8762176" y="0"/>
            <a:ext cx="1683428" cy="1702131"/>
          </a:xfrm>
          <a:prstGeom prst="rect"/>
        </p:spPr>
      </p:pic>
      <p:pic>
        <p:nvPicPr>
          <p:cNvPr id="39" name="Picture 38">
            <a:extLst>
              <a:ext uri="{FF2B5EF4-FFF2-40B4-BE49-F238E27FC236}">
                <a16:creationId xmlns:a16="http://schemas.microsoft.com/office/drawing/2014/main" id="{8CD63D62-7549-3C40-BCCE-D885D7CD2339}"/>
              </a:ext>
            </a:extLst>
          </p:cNvPr>
          <p:cNvPicPr>
            <a:picLocks noChangeAspect="1"/>
          </p:cNvPicPr>
          <p:nvPr userDrawn="1"/>
        </p:nvPicPr>
        <p:blipFill>
          <a:blip r:embed="rId11"/>
          <a:srcRect/>
          <a:stretch>
            <a:fillRect/>
          </a:stretch>
        </p:blipFill>
        <p:spPr>
          <a:xfrm>
            <a:off x="7000477" y="5138465"/>
            <a:ext cx="1680585" cy="1726126"/>
          </a:xfrm>
          <a:prstGeom prst="rect"/>
        </p:spPr>
      </p:pic>
      <p:pic>
        <p:nvPicPr>
          <p:cNvPr id="25" name="Picture 24">
            <a:extLst>
              <a:ext uri="{FF2B5EF4-FFF2-40B4-BE49-F238E27FC236}">
                <a16:creationId xmlns:a16="http://schemas.microsoft.com/office/drawing/2014/main" id="{BE1DD35E-EBCC-8E4C-AE72-5412667ACED7}"/>
              </a:ext>
            </a:extLst>
          </p:cNvPr>
          <p:cNvPicPr>
            <a:picLocks noChangeAspect="1"/>
          </p:cNvPicPr>
          <p:nvPr userDrawn="1"/>
        </p:nvPicPr>
        <p:blipFill>
          <a:blip r:embed="rId12"/>
          <a:srcRect/>
          <a:stretch>
            <a:fillRect/>
          </a:stretch>
        </p:blipFill>
        <p:spPr>
          <a:xfrm>
            <a:off x="5256282" y="5302318"/>
            <a:ext cx="1536025" cy="1391827"/>
          </a:xfrm>
          <a:prstGeom prst="rect"/>
        </p:spPr>
      </p:pic>
      <p:pic>
        <p:nvPicPr>
          <p:cNvPr id="26" name="Picture 25">
            <a:extLst>
              <a:ext uri="{FF2B5EF4-FFF2-40B4-BE49-F238E27FC236}">
                <a16:creationId xmlns:a16="http://schemas.microsoft.com/office/drawing/2014/main" id="{434A85C1-C851-2D4E-8F50-27930C8315B8}"/>
              </a:ext>
            </a:extLst>
          </p:cNvPr>
          <p:cNvPicPr>
            <a:picLocks noChangeAspect="1"/>
          </p:cNvPicPr>
          <p:nvPr userDrawn="1"/>
        </p:nvPicPr>
        <p:blipFill>
          <a:blip r:embed="rId13"/>
          <a:srcRect/>
          <a:stretch>
            <a:fillRect/>
          </a:stretch>
        </p:blipFill>
        <p:spPr>
          <a:xfrm>
            <a:off x="1935023" y="1860460"/>
            <a:ext cx="1451650" cy="1677881"/>
          </a:xfrm>
          <a:prstGeom prst="rect"/>
        </p:spPr>
      </p:pic>
    </p:spTree>
    <p:extLst>
      <p:ext uri="{BB962C8B-B14F-4D97-AF65-F5344CB8AC3E}">
        <p14:creationId xmlns:p14="http://schemas.microsoft.com/office/powerpoint/2010/main" val="414632050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2232">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900">
                <a:solidFill>
                  <a:schemeClr val="tx1"/>
                </a:solidFill>
              </a:defRPr>
            </a:lvl1pPr>
          </a:lstStyle>
          <a:p>
            <a:fld id="{B73F69C2-009F-4240-9724-5B3BAC1E9E06}" type="slidenum">
              <a:rPr lang="en-US" smtClean="0"/>
              <a:t>‹#›</a:t>
            </a:fld>
            <a:endParaRPr lang="en-US"/>
          </a:p>
        </p:txBody>
      </p:sp>
      <p:sp>
        <p:nvSpPr>
          <p:cNvPr id="2" name="Rectangle 1">
            <a:extLst>
              <a:ext uri="{FF2B5EF4-FFF2-40B4-BE49-F238E27FC236}">
                <a16:creationId xmlns:a16="http://schemas.microsoft.com/office/drawing/2014/main" id="{E513ADB6-49D0-164A-A588-9D0D9241EAD7}"/>
              </a:ext>
            </a:extLst>
          </p:cNvPr>
          <p:cNvSpPr/>
          <p:nvPr userDrawn="1"/>
        </p:nvSpPr>
        <p:spPr>
          <a:xfrm>
            <a:off x="0" y="6357939"/>
            <a:ext cx="12192000" cy="500062"/>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349478"/>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28A59D-A6BE-354E-99B2-321617C86125}"/>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2019</a:t>
            </a:r>
            <a:endParaRPr lang="en-US" sz="1000">
              <a:solidFill>
                <a:schemeClr val="tx1"/>
              </a:solidFill>
              <a:latin typeface="+mn-lt"/>
              <a:cs typeface="Calibri" panose="020f0502020204030204" pitchFamily="34" charset="0"/>
            </a:endParaRPr>
          </a:p>
        </p:txBody>
      </p:sp>
      <p:sp>
        <p:nvSpPr>
          <p:cNvPr id="5" name="Rectangle 4">
            <a:extLst>
              <a:ext uri="{FF2B5EF4-FFF2-40B4-BE49-F238E27FC236}">
                <a16:creationId xmlns:a16="http://schemas.microsoft.com/office/drawing/2014/main" id="{A21C9DF7-FD21-054C-9920-C56D027FDCDF}"/>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6" name="Slide Number Placeholder 3">
            <a:extLst>
              <a:ext uri="{FF2B5EF4-FFF2-40B4-BE49-F238E27FC236}">
                <a16:creationId xmlns:a16="http://schemas.microsoft.com/office/drawing/2014/main" id="{60977222-1F29-1347-B48B-B3FF9DCBF9F4}"/>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
        <p:nvSpPr>
          <p:cNvPr id="2" name="Rectangle 1"/>
          <p:cNvSpPr/>
          <p:nvPr userDrawn="1"/>
        </p:nvSpPr>
        <p:spPr>
          <a:xfrm>
            <a:off x="0" y="0"/>
            <a:ext cx="12192000" cy="6858000"/>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132704"/>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resenter - Solid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6F0E4C-FF2A-2245-AE63-8586AD1368A8}"/>
              </a:ext>
            </a:extLst>
          </p:cNvPr>
          <p:cNvSpPr/>
          <p:nvPr userDrawn="1"/>
        </p:nvSpPr>
        <p:spPr>
          <a:xfrm rot="16200000">
            <a:off x="5407597" y="-5414537"/>
            <a:ext cx="1371600" cy="1219200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pic>
        <p:nvPicPr>
          <p:cNvPr id="10" name="Picture 9">
            <a:extLst>
              <a:ext uri="{FF2B5EF4-FFF2-40B4-BE49-F238E27FC236}">
                <a16:creationId xmlns:a16="http://schemas.microsoft.com/office/drawing/2014/main" id="{FB22F843-4855-D14A-9321-3362302B24B9}"/>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14" name="Picture Placeholder 11">
            <a:extLst>
              <a:ext uri="{FF2B5EF4-FFF2-40B4-BE49-F238E27FC236}">
                <a16:creationId xmlns:a16="http://schemas.microsoft.com/office/drawing/2014/main" id="{DD123DEE-23CE-7041-9FE5-C470E85B6DB3}"/>
              </a:ext>
            </a:extLst>
          </p:cNvPr>
          <p:cNvSpPr>
            <a:spLocks noGrp="1"/>
          </p:cNvSpPr>
          <p:nvPr>
            <p:ph type="pic" sz="quarter" idx="16"/>
          </p:nvPr>
        </p:nvSpPr>
        <p:spPr>
          <a:xfrm>
            <a:off x="4994148" y="1600200"/>
            <a:ext cx="2203704" cy="2203704"/>
          </a:xfrm>
          <a:prstGeom prst="rect"/>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id="{53236F1E-6AE0-E848-9173-D127911B1DAB}"/>
              </a:ext>
            </a:extLst>
          </p:cNvPr>
          <p:cNvSpPr>
            <a:spLocks noGrp="1"/>
          </p:cNvSpPr>
          <p:nvPr>
            <p:ph type="body" sz="quarter" idx="17" hasCustomPrompt="1"/>
          </p:nvPr>
        </p:nvSpPr>
        <p:spPr>
          <a:xfrm>
            <a:off x="484322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6" name="Text Placeholder 8">
            <a:extLst>
              <a:ext uri="{FF2B5EF4-FFF2-40B4-BE49-F238E27FC236}">
                <a16:creationId xmlns:a16="http://schemas.microsoft.com/office/drawing/2014/main" id="{2A99C8AA-13C1-5D42-9E04-3789449FEA6C}"/>
              </a:ext>
            </a:extLst>
          </p:cNvPr>
          <p:cNvSpPr>
            <a:spLocks noGrp="1"/>
          </p:cNvSpPr>
          <p:nvPr>
            <p:ph type="body" sz="quarter" idx="21" hasCustomPrompt="1"/>
          </p:nvPr>
        </p:nvSpPr>
        <p:spPr>
          <a:xfrm>
            <a:off x="484211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Rectangle 18">
            <a:extLst>
              <a:ext uri="{FF2B5EF4-FFF2-40B4-BE49-F238E27FC236}">
                <a16:creationId xmlns:a16="http://schemas.microsoft.com/office/drawing/2014/main" id="{54F8A994-7657-4140-9A41-98C9059E2243}"/>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TextBox 11">
            <a:extLst>
              <a:ext uri="{FF2B5EF4-FFF2-40B4-BE49-F238E27FC236}">
                <a16:creationId xmlns:a16="http://schemas.microsoft.com/office/drawing/2014/main" id="{EAE43DC5-984A-5340-84B0-6E383F9EDC8E}"/>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bg1"/>
                </a:solidFill>
              </a:rPr>
              <a:t>Presented by</a:t>
            </a:r>
          </a:p>
        </p:txBody>
      </p:sp>
      <p:sp>
        <p:nvSpPr>
          <p:cNvPr id="11" name="Rectangle 10"/>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11270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resenter  -  Airy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4" name="Picture Placeholder 11">
            <a:extLst>
              <a:ext uri="{FF2B5EF4-FFF2-40B4-BE49-F238E27FC236}">
                <a16:creationId xmlns:a16="http://schemas.microsoft.com/office/drawing/2014/main" id="{DD123DEE-23CE-7041-9FE5-C470E85B6DB3}"/>
              </a:ext>
            </a:extLst>
          </p:cNvPr>
          <p:cNvSpPr>
            <a:spLocks noGrp="1"/>
          </p:cNvSpPr>
          <p:nvPr>
            <p:ph type="pic" sz="quarter" idx="16"/>
          </p:nvPr>
        </p:nvSpPr>
        <p:spPr>
          <a:xfrm>
            <a:off x="4994148" y="1600200"/>
            <a:ext cx="2203704" cy="2203704"/>
          </a:xfrm>
          <a:prstGeom prst="rect"/>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id="{53236F1E-6AE0-E848-9173-D127911B1DAB}"/>
              </a:ext>
            </a:extLst>
          </p:cNvPr>
          <p:cNvSpPr>
            <a:spLocks noGrp="1"/>
          </p:cNvSpPr>
          <p:nvPr>
            <p:ph type="body" sz="quarter" idx="17" hasCustomPrompt="1"/>
          </p:nvPr>
        </p:nvSpPr>
        <p:spPr>
          <a:xfrm>
            <a:off x="484322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6" name="Text Placeholder 8">
            <a:extLst>
              <a:ext uri="{FF2B5EF4-FFF2-40B4-BE49-F238E27FC236}">
                <a16:creationId xmlns:a16="http://schemas.microsoft.com/office/drawing/2014/main" id="{2A99C8AA-13C1-5D42-9E04-3789449FEA6C}"/>
              </a:ext>
            </a:extLst>
          </p:cNvPr>
          <p:cNvSpPr>
            <a:spLocks noGrp="1"/>
          </p:cNvSpPr>
          <p:nvPr>
            <p:ph type="body" sz="quarter" idx="21" hasCustomPrompt="1"/>
          </p:nvPr>
        </p:nvSpPr>
        <p:spPr>
          <a:xfrm>
            <a:off x="4842117"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Rectangle 18">
            <a:extLst>
              <a:ext uri="{FF2B5EF4-FFF2-40B4-BE49-F238E27FC236}">
                <a16:creationId xmlns:a16="http://schemas.microsoft.com/office/drawing/2014/main" id="{54F8A994-7657-4140-9A41-98C9059E2243}"/>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TextBox 12">
            <a:extLst>
              <a:ext uri="{FF2B5EF4-FFF2-40B4-BE49-F238E27FC236}">
                <a16:creationId xmlns:a16="http://schemas.microsoft.com/office/drawing/2014/main" id="{AAF9D3FC-E741-AF4C-9B0B-F3DDEA810E1D}"/>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accent1"/>
                </a:solidFill>
              </a:rPr>
              <a:t>Presented by</a:t>
            </a:r>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05162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resenter - Airy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4" name="Picture Placeholder 11">
            <a:extLst>
              <a:ext uri="{FF2B5EF4-FFF2-40B4-BE49-F238E27FC236}">
                <a16:creationId xmlns:a16="http://schemas.microsoft.com/office/drawing/2014/main" id="{DD123DEE-23CE-7041-9FE5-C470E85B6DB3}"/>
              </a:ext>
            </a:extLst>
          </p:cNvPr>
          <p:cNvSpPr>
            <a:spLocks noGrp="1"/>
          </p:cNvSpPr>
          <p:nvPr>
            <p:ph type="pic" sz="quarter" idx="16"/>
          </p:nvPr>
        </p:nvSpPr>
        <p:spPr>
          <a:xfrm>
            <a:off x="4991100" y="1600200"/>
            <a:ext cx="2203704" cy="2203704"/>
          </a:xfrm>
          <a:prstGeom prst="rect"/>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id="{53236F1E-6AE0-E848-9173-D127911B1DAB}"/>
              </a:ext>
            </a:extLst>
          </p:cNvPr>
          <p:cNvSpPr>
            <a:spLocks noGrp="1"/>
          </p:cNvSpPr>
          <p:nvPr>
            <p:ph type="body" sz="quarter" idx="17" hasCustomPrompt="1"/>
          </p:nvPr>
        </p:nvSpPr>
        <p:spPr>
          <a:xfrm>
            <a:off x="4840172"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16" name="Text Placeholder 8">
            <a:extLst>
              <a:ext uri="{FF2B5EF4-FFF2-40B4-BE49-F238E27FC236}">
                <a16:creationId xmlns:a16="http://schemas.microsoft.com/office/drawing/2014/main" id="{2A99C8AA-13C1-5D42-9E04-3789449FEA6C}"/>
              </a:ext>
            </a:extLst>
          </p:cNvPr>
          <p:cNvSpPr>
            <a:spLocks noGrp="1"/>
          </p:cNvSpPr>
          <p:nvPr>
            <p:ph type="body" sz="quarter" idx="21" hasCustomPrompt="1"/>
          </p:nvPr>
        </p:nvSpPr>
        <p:spPr>
          <a:xfrm>
            <a:off x="4839069" y="4556023"/>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9" name="Rectangle 18">
            <a:extLst>
              <a:ext uri="{FF2B5EF4-FFF2-40B4-BE49-F238E27FC236}">
                <a16:creationId xmlns:a16="http://schemas.microsoft.com/office/drawing/2014/main" id="{54F8A994-7657-4140-9A41-98C9059E2243}"/>
              </a:ext>
            </a:extLst>
          </p:cNvPr>
          <p:cNvSpPr/>
          <p:nvPr userDrawn="1"/>
        </p:nvSpPr>
        <p:spPr>
          <a:xfrm>
            <a:off x="0"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TextBox 12">
            <a:extLst>
              <a:ext uri="{FF2B5EF4-FFF2-40B4-BE49-F238E27FC236}">
                <a16:creationId xmlns:a16="http://schemas.microsoft.com/office/drawing/2014/main" id="{AAF9D3FC-E741-AF4C-9B0B-F3DDEA810E1D}"/>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accent3"/>
                </a:solidFill>
              </a:rPr>
              <a:t>Presented by</a:t>
            </a:r>
          </a:p>
        </p:txBody>
      </p:sp>
      <p:sp>
        <p:nvSpPr>
          <p:cNvPr id="8" name="Rectangle 7"/>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98254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resenters - Solid Teal">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2A9A40-BEB4-7B40-997E-DC182EE3879D}"/>
              </a:ext>
            </a:extLst>
          </p:cNvPr>
          <p:cNvSpPr/>
          <p:nvPr userDrawn="1"/>
        </p:nvSpPr>
        <p:spPr>
          <a:xfrm>
            <a:off x="3048" y="3803904"/>
            <a:ext cx="12188952" cy="95537"/>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p:spPr>
        <p:txBody>
          <a:bodyPr/>
          <a:lstStyle/>
          <a:p>
            <a:fld id="{B73F69C2-009F-4240-9724-5B3BAC1E9E06}" type="slidenum">
              <a:rPr lang="en-US" smtClean="0"/>
              <a:t>‹#›</a:t>
            </a:fld>
            <a:endParaRPr lang="en-US"/>
          </a:p>
        </p:txBody>
      </p:sp>
      <p:sp>
        <p:nvSpPr>
          <p:cNvPr id="15" name="Rectangle 14">
            <a:extLst>
              <a:ext uri="{FF2B5EF4-FFF2-40B4-BE49-F238E27FC236}">
                <a16:creationId xmlns:a16="http://schemas.microsoft.com/office/drawing/2014/main" id="{F5E9076C-7DD8-C840-AC09-EC378D1D03ED}"/>
              </a:ext>
            </a:extLst>
          </p:cNvPr>
          <p:cNvSpPr/>
          <p:nvPr userDrawn="1"/>
        </p:nvSpPr>
        <p:spPr>
          <a:xfrm>
            <a:off x="-5206" y="0"/>
            <a:ext cx="12192000" cy="6858000"/>
          </a:xfrm>
          <a:prstGeom prst="rect"/>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78CFC6-FF44-5244-AD46-0373C7D441F5}"/>
              </a:ext>
            </a:extLst>
          </p:cNvPr>
          <p:cNvSpPr/>
          <p:nvPr userDrawn="1"/>
        </p:nvSpPr>
        <p:spPr>
          <a:xfrm rot="16200000">
            <a:off x="5407597" y="-5414537"/>
            <a:ext cx="1371600" cy="1219200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0D0043A-D41B-5B4A-9A09-9A3486FD12C7}"/>
              </a:ext>
            </a:extLst>
          </p:cNvPr>
          <p:cNvPicPr>
            <a:picLocks noChangeAspect="1"/>
          </p:cNvPicPr>
          <p:nvPr userDrawn="1"/>
        </p:nvPicPr>
        <p:blipFill>
          <a:blip r:embed="rId2"/>
          <a:srcRect/>
          <a:stretch>
            <a:fillRect/>
          </a:stretch>
        </p:blipFill>
        <p:spPr>
          <a:xfrm>
            <a:off x="-2604" y="1196960"/>
            <a:ext cx="12194604" cy="91573"/>
          </a:xfrm>
          <a:prstGeom prst="rect"/>
        </p:spPr>
      </p:pic>
      <p:sp>
        <p:nvSpPr>
          <p:cNvPr id="20" name="TextBox 19">
            <a:extLst>
              <a:ext uri="{FF2B5EF4-FFF2-40B4-BE49-F238E27FC236}">
                <a16:creationId xmlns:a16="http://schemas.microsoft.com/office/drawing/2014/main" id="{D7AAD6D5-6FF3-7A4C-BDDA-D29818B6308B}"/>
              </a:ext>
            </a:extLst>
          </p:cNvPr>
          <p:cNvSpPr txBox="1"/>
          <p:nvPr userDrawn="1"/>
        </p:nvSpPr>
        <p:spPr>
          <a:xfrm>
            <a:off x="277813" y="384731"/>
            <a:ext cx="3310359" cy="584775"/>
          </a:xfrm>
          <a:prstGeom prst="rect"/>
          <a:noFill/>
        </p:spPr>
        <p:txBody>
          <a:bodyPr wrap="square" rtlCol="0">
            <a:spAutoFit/>
          </a:bodyPr>
          <a:lstStyle/>
          <a:p>
            <a:pPr algn="l"/>
            <a:r>
              <a:rPr lang="en-US" sz="3200" dirty="1">
                <a:solidFill>
                  <a:schemeClr val="bg1"/>
                </a:solidFill>
              </a:rPr>
              <a:t>Presented by</a:t>
            </a:r>
          </a:p>
        </p:txBody>
      </p:sp>
      <p:sp>
        <p:nvSpPr>
          <p:cNvPr id="22" name="Picture Placeholder 11">
            <a:extLst>
              <a:ext uri="{FF2B5EF4-FFF2-40B4-BE49-F238E27FC236}">
                <a16:creationId xmlns:a16="http://schemas.microsoft.com/office/drawing/2014/main" id="{A69939F8-CCC6-DB4C-844C-FD63FBB4553B}"/>
              </a:ext>
            </a:extLst>
          </p:cNvPr>
          <p:cNvSpPr>
            <a:spLocks noGrp="1"/>
          </p:cNvSpPr>
          <p:nvPr>
            <p:ph type="pic" sz="quarter" idx="11"/>
          </p:nvPr>
        </p:nvSpPr>
        <p:spPr>
          <a:xfrm>
            <a:off x="3503738" y="1600200"/>
            <a:ext cx="2203704" cy="2203704"/>
          </a:xfrm>
          <a:prstGeom prst="rect"/>
        </p:spPr>
        <p:txBody>
          <a:bodyPr/>
          <a:lstStyle>
            <a:lvl1pPr marL="0" indent="0">
              <a:buNone/>
              <a:defRPr sz="1600"/>
            </a:lvl1pPr>
          </a:lstStyle>
          <a:p>
            <a:endParaRPr lang="en-US"/>
          </a:p>
        </p:txBody>
      </p:sp>
      <p:sp>
        <p:nvSpPr>
          <p:cNvPr id="23" name="Text Placeholder 16">
            <a:extLst>
              <a:ext uri="{FF2B5EF4-FFF2-40B4-BE49-F238E27FC236}">
                <a16:creationId xmlns:a16="http://schemas.microsoft.com/office/drawing/2014/main" id="{9EB28934-ECF8-7043-A57B-60F001EE8CB9}"/>
              </a:ext>
            </a:extLst>
          </p:cNvPr>
          <p:cNvSpPr>
            <a:spLocks noGrp="1"/>
          </p:cNvSpPr>
          <p:nvPr>
            <p:ph type="body" sz="quarter" idx="14" hasCustomPrompt="1"/>
          </p:nvPr>
        </p:nvSpPr>
        <p:spPr>
          <a:xfrm>
            <a:off x="3352810"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4" name="Picture Placeholder 11">
            <a:extLst>
              <a:ext uri="{FF2B5EF4-FFF2-40B4-BE49-F238E27FC236}">
                <a16:creationId xmlns:a16="http://schemas.microsoft.com/office/drawing/2014/main" id="{932CC227-960B-0C45-A313-136FF625ABD4}"/>
              </a:ext>
            </a:extLst>
          </p:cNvPr>
          <p:cNvSpPr>
            <a:spLocks noGrp="1"/>
          </p:cNvSpPr>
          <p:nvPr>
            <p:ph type="pic" sz="quarter" idx="16"/>
          </p:nvPr>
        </p:nvSpPr>
        <p:spPr>
          <a:xfrm>
            <a:off x="6475922" y="1600200"/>
            <a:ext cx="2203704" cy="2203704"/>
          </a:xfrm>
          <a:prstGeom prst="rect"/>
        </p:spPr>
        <p:txBody>
          <a:bodyPr/>
          <a:lstStyle>
            <a:lvl1pPr marL="0" indent="0">
              <a:buNone/>
              <a:defRPr sz="1600"/>
            </a:lvl1pPr>
          </a:lstStyle>
          <a:p>
            <a:endParaRPr lang="en-US"/>
          </a:p>
        </p:txBody>
      </p:sp>
      <p:sp>
        <p:nvSpPr>
          <p:cNvPr id="25" name="Text Placeholder 16">
            <a:extLst>
              <a:ext uri="{FF2B5EF4-FFF2-40B4-BE49-F238E27FC236}">
                <a16:creationId xmlns:a16="http://schemas.microsoft.com/office/drawing/2014/main" id="{2E0806FA-0E68-5443-951C-367B7100BD26}"/>
              </a:ext>
            </a:extLst>
          </p:cNvPr>
          <p:cNvSpPr>
            <a:spLocks noGrp="1"/>
          </p:cNvSpPr>
          <p:nvPr>
            <p:ph type="body" sz="quarter" idx="17" hasCustomPrompt="1"/>
          </p:nvPr>
        </p:nvSpPr>
        <p:spPr>
          <a:xfrm>
            <a:off x="6324994" y="3948735"/>
            <a:ext cx="2505560" cy="382527"/>
          </a:xfrm>
          <a:prstGeom prst="rect"/>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1"/>
              <a:t>Presenter Name</a:t>
            </a:r>
          </a:p>
        </p:txBody>
      </p:sp>
      <p:sp>
        <p:nvSpPr>
          <p:cNvPr id="26" name="Text Placeholder 8">
            <a:extLst>
              <a:ext uri="{FF2B5EF4-FFF2-40B4-BE49-F238E27FC236}">
                <a16:creationId xmlns:a16="http://schemas.microsoft.com/office/drawing/2014/main" id="{DAB048D1-B385-1B46-BC8C-9A2792B89F9B}"/>
              </a:ext>
            </a:extLst>
          </p:cNvPr>
          <p:cNvSpPr>
            <a:spLocks noGrp="1"/>
          </p:cNvSpPr>
          <p:nvPr>
            <p:ph type="body" sz="quarter" idx="18" hasCustomPrompt="1"/>
          </p:nvPr>
        </p:nvSpPr>
        <p:spPr>
          <a:xfrm>
            <a:off x="3352398" y="4549348"/>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27" name="Text Placeholder 8">
            <a:extLst>
              <a:ext uri="{FF2B5EF4-FFF2-40B4-BE49-F238E27FC236}">
                <a16:creationId xmlns:a16="http://schemas.microsoft.com/office/drawing/2014/main" id="{F16A1384-5B99-1A4C-8F0C-25153124CE21}"/>
              </a:ext>
            </a:extLst>
          </p:cNvPr>
          <p:cNvSpPr>
            <a:spLocks noGrp="1"/>
          </p:cNvSpPr>
          <p:nvPr>
            <p:ph type="body" sz="quarter" idx="19" hasCustomPrompt="1"/>
          </p:nvPr>
        </p:nvSpPr>
        <p:spPr>
          <a:xfrm>
            <a:off x="6323891" y="4549347"/>
            <a:ext cx="2506663" cy="1385887"/>
          </a:xfrm>
          <a:prstGeom prst="rect"/>
        </p:spPr>
        <p:txBody>
          <a:bodyPr/>
          <a:lstStyle>
            <a:lvl1pPr marL="0" marR="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a:p>
            <a:pPr marL="0" marR="0" lvl="0" indent="0" algn="ctr" defTabSz="914400" fontAlgn="auto" rtl="0" eaLnBrk="1" latinLnBrk="0" hangingPunct="1">
              <a:lnSpc>
                <a:spcPct val="90000"/>
              </a:lnSpc>
              <a:spcBef>
                <a:spcPts val="1000"/>
              </a:spcBef>
              <a:spcAft>
                <a:spcPct val="0"/>
              </a:spcAft>
              <a:buClrTx/>
              <a:buSzTx/>
              <a:buFont typeface="Arial" panose="020b0604020202020204" pitchFamily="34" charset="0"/>
              <a:buNone/>
              <a:defRPr/>
            </a:pPr>
            <a:r>
              <a:rPr lang="en-US" dirty="1"/>
              <a:t>Title/Location/Contact</a:t>
            </a:r>
          </a:p>
        </p:txBody>
      </p:sp>
      <p:sp>
        <p:nvSpPr>
          <p:cNvPr id="14" name="Rectangle 13"/>
          <p:cNvSpPr/>
          <p:nvPr userDrawn="1"/>
        </p:nvSpPr>
        <p:spPr>
          <a:xfrm>
            <a:off x="0" y="0"/>
            <a:ext cx="12192000" cy="6858002"/>
          </a:xfrm>
          <a:prstGeom prst="rect"/>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85277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6.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slideLayout" Target="../slideLayouts/slideLayout16.xml" /><Relationship Id="rId13" Type="http://schemas.openxmlformats.org/officeDocument/2006/relationships/slideLayout" Target="../slideLayouts/slideLayout17.xml" /><Relationship Id="rId14" Type="http://schemas.openxmlformats.org/officeDocument/2006/relationships/slideLayout" Target="../slideLayouts/slideLayout18.xml" /><Relationship Id="rId15" Type="http://schemas.openxmlformats.org/officeDocument/2006/relationships/slideLayout" Target="../slideLayouts/slideLayout19.xml" /><Relationship Id="rId16" Type="http://schemas.openxmlformats.org/officeDocument/2006/relationships/slideLayout" Target="../slideLayouts/slideLayout20.xml" /><Relationship Id="rId17" Type="http://schemas.openxmlformats.org/officeDocument/2006/relationships/theme" Target="../theme/theme3.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slideLayout" Target="../slideLayouts/slideLayout22.xml" /><Relationship Id="rId3" Type="http://schemas.openxmlformats.org/officeDocument/2006/relationships/theme" Target="../theme/theme2.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theme" Target="../theme/theme5.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openxmlformats.org/officeDocument/2006/relationships/slideLayout" Target="../slideLayouts/slideLayout40.xml" /><Relationship Id="rId11" Type="http://schemas.openxmlformats.org/officeDocument/2006/relationships/slideLayout" Target="../slideLayouts/slideLayout41.xml" /><Relationship Id="rId12" Type="http://schemas.openxmlformats.org/officeDocument/2006/relationships/slideLayout" Target="../slideLayouts/slideLayout42.xml" /><Relationship Id="rId13" Type="http://schemas.openxmlformats.org/officeDocument/2006/relationships/slideLayout" Target="../slideLayouts/slideLayout43.xml" /><Relationship Id="rId14" Type="http://schemas.openxmlformats.org/officeDocument/2006/relationships/slideLayout" Target="../slideLayouts/slideLayout44.xml" /><Relationship Id="rId15" Type="http://schemas.openxmlformats.org/officeDocument/2006/relationships/slideLayout" Target="../slideLayouts/slideLayout45.xml" /><Relationship Id="rId16" Type="http://schemas.openxmlformats.org/officeDocument/2006/relationships/slideLayout" Target="../slideLayouts/slideLayout46.xml" /><Relationship Id="rId17" Type="http://schemas.openxmlformats.org/officeDocument/2006/relationships/slideLayout" Target="../slideLayouts/slideLayout47.xml" /><Relationship Id="rId18" Type="http://schemas.openxmlformats.org/officeDocument/2006/relationships/slideLayout" Target="../slideLayouts/slideLayout48.xml" /><Relationship Id="rId19" Type="http://schemas.openxmlformats.org/officeDocument/2006/relationships/theme" Target="../theme/theme4.xml" /><Relationship Id="rId2" Type="http://schemas.openxmlformats.org/officeDocument/2006/relationships/slideLayout" Target="../slideLayouts/slideLayout32.xml" /><Relationship Id="rId3" Type="http://schemas.openxmlformats.org/officeDocument/2006/relationships/slideLayout" Target="../slideLayouts/slideLayout33.xml" /><Relationship Id="rId4" Type="http://schemas.openxmlformats.org/officeDocument/2006/relationships/slideLayout" Target="../slideLayouts/slideLayout34.xml" /><Relationship Id="rId5" Type="http://schemas.openxmlformats.org/officeDocument/2006/relationships/slideLayout" Target="../slideLayouts/slideLayout35.xml" /><Relationship Id="rId6" Type="http://schemas.openxmlformats.org/officeDocument/2006/relationships/slideLayout" Target="../slideLayouts/slideLayout36.xml" /><Relationship Id="rId7" Type="http://schemas.openxmlformats.org/officeDocument/2006/relationships/slideLayout" Target="../slideLayouts/slideLayout37.xml" /><Relationship Id="rId8" Type="http://schemas.openxmlformats.org/officeDocument/2006/relationships/slideLayout" Target="../slideLayouts/slideLayout38.xml" /><Relationship Id="rId9" Type="http://schemas.openxmlformats.org/officeDocument/2006/relationships/slideLayout" Target="../slideLayouts/slideLayout39.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561243"/>
      </p:ext>
    </p:extLst>
  </p:cSld>
  <p:clrMap bg1="lt1" tx1="dk1" bg2="lt2" tx2="dk2" accent1="accent1" accent2="accent2" accent3="accent3" accent4="accent4" accent5="accent5" accent6="accent6" hlink="hlink" folHlink="folHlink"/>
  <p:sldLayoutIdLst>
    <p:sldLayoutId id="2147483705" r:id="rId1"/>
    <p:sldLayoutId id="2147483718" r:id="rId2"/>
    <p:sldLayoutId id="2147483745" r:id="rId3"/>
    <p:sldLayoutId id="2147483746" r:id="rId4"/>
  </p:sldLayoutIdLst>
  <p:transition spd="med">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E9D72-7F5F-E24E-A471-A12AA52F7A26}"/>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2019</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CAF572B-454B-544E-B082-2B95567BB037}"/>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4420EC92-63EA-7941-B1C4-B220914EDD8D}"/>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3924369062"/>
      </p:ext>
    </p:extLst>
  </p:cSld>
  <p:clrMap bg1="lt1" tx1="dk1" bg2="lt2" tx2="dk2" accent1="accent1" accent2="accent2" accent3="accent3" accent4="accent4" accent5="accent5" accent6="accent6" hlink="hlink" folHlink="folHlink"/>
  <p:sldLayoutIdLst>
    <p:sldLayoutId id="2147483697" r:id="rId1"/>
    <p:sldLayoutId id="2147483721" r:id="rId2"/>
    <p:sldLayoutId id="2147483730" r:id="rId3"/>
    <p:sldLayoutId id="2147483736" r:id="rId4"/>
    <p:sldLayoutId id="2147483698" r:id="rId5"/>
    <p:sldLayoutId id="2147483722" r:id="rId6"/>
    <p:sldLayoutId id="2147483731" r:id="rId7"/>
    <p:sldLayoutId id="2147483737" r:id="rId8"/>
    <p:sldLayoutId id="2147483699" r:id="rId9"/>
    <p:sldLayoutId id="2147483723" r:id="rId10"/>
    <p:sldLayoutId id="2147483738" r:id="rId11"/>
    <p:sldLayoutId id="2147483739" r:id="rId12"/>
    <p:sldLayoutId id="2147483700" r:id="rId13"/>
    <p:sldLayoutId id="2147483724" r:id="rId14"/>
    <p:sldLayoutId id="2147483740" r:id="rId15"/>
    <p:sldLayoutId id="2147483741" r:id="rId16"/>
  </p:sldLayoutIdLst>
  <p:transition spd="med">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30AA9-0E24-5741-8C57-76DB56961C93}"/>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2019</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EF280352-8F67-0245-B814-CF4D9834F896}"/>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54557F3A-A8C1-FF41-A304-2ACACA15DDC5}"/>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459430051"/>
      </p:ext>
    </p:extLst>
  </p:cSld>
  <p:clrMap bg1="lt1" tx1="dk1" bg2="lt2" tx2="dk2" accent1="accent1" accent2="accent2" accent3="accent3" accent4="accent4" accent5="accent5" accent6="accent6" hlink="hlink" folHlink="folHlink"/>
  <p:sldLayoutIdLst>
    <p:sldLayoutId id="2147483716" r:id="rId1"/>
    <p:sldLayoutId id="2147483728" r:id="rId2"/>
  </p:sldLayoutIdLst>
  <p:transition spd="med">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9574C-BC47-4F49-8384-F61C223B4511}"/>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2019</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45A792AF-116E-2E47-AEF6-69862AF4429B}"/>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A69E6E07-036D-4040-9C4C-E19450FA5B5E}"/>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963893273"/>
      </p:ext>
    </p:extLst>
  </p:cSld>
  <p:clrMap bg1="lt1" tx1="dk1" bg2="lt2" tx2="dk2" accent1="accent1" accent2="accent2" accent3="accent3" accent4="accent4" accent5="accent5" accent6="accent6" hlink="hlink" folHlink="folHlink"/>
  <p:sldLayoutIdLst>
    <p:sldLayoutId id="2147483686" r:id="rId1"/>
    <p:sldLayoutId id="2147483725" r:id="rId2"/>
    <p:sldLayoutId id="2147483732" r:id="rId3"/>
    <p:sldLayoutId id="2147483733" r:id="rId4"/>
    <p:sldLayoutId id="2147483734" r:id="rId5"/>
    <p:sldLayoutId id="2147483735" r:id="rId6"/>
    <p:sldLayoutId id="2147483696" r:id="rId7"/>
    <p:sldLayoutId id="2147483726" r:id="rId8"/>
  </p:sldLayoutIdLst>
  <p:transition spd="med">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40B664-A14D-214E-B00C-62FCF4B8C9C3}"/>
              </a:ext>
            </a:extLst>
          </p:cNvPr>
          <p:cNvSpPr txBox="1"/>
          <p:nvPr userDrawn="1"/>
        </p:nvSpPr>
        <p:spPr>
          <a:xfrm>
            <a:off x="270933" y="6550968"/>
            <a:ext cx="3081867" cy="246221"/>
          </a:xfrm>
          <a:prstGeom prst="rect"/>
          <a:noFill/>
        </p:spPr>
        <p:txBody>
          <a:bodyPr wrap="square" rtlCol="0">
            <a:spAutoFit/>
          </a:bodyPr>
          <a:lstStyle/>
          <a:p>
            <a:pPr algn="l"/>
            <a:r>
              <a:rPr lang="en-US" sz="1000" b="0" baseline="0" dirty="1">
                <a:solidFill>
                  <a:schemeClr val="tx1"/>
                </a:solidFill>
                <a:latin typeface="+mn-lt"/>
                <a:cs typeface="Calibri" panose="020f0502020204030204" pitchFamily="34" charset="0"/>
              </a:rPr>
              <a:t>© Littler Mendelson, P.C.  |  2019</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6995D23B-D96E-514B-B360-A8A4BA5DEF65}"/>
              </a:ext>
            </a:extLst>
          </p:cNvPr>
          <p:cNvSpPr/>
          <p:nvPr userDrawn="1"/>
        </p:nvSpPr>
        <p:spPr>
          <a:xfrm>
            <a:off x="5402541" y="6553200"/>
            <a:ext cx="1659429" cy="246221"/>
          </a:xfrm>
          <a:prstGeom prst="rect"/>
        </p:spPr>
        <p:txBody>
          <a:bodyPr wrap="none">
            <a:spAutoFit/>
          </a:bodyPr>
          <a:lstStyle/>
          <a:p>
            <a:r>
              <a:rPr lang="en-US" sz="1000" b="0" i="0" dirty="1">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2A62DFBB-B0A7-E448-81A3-7961AE69EAD0}"/>
              </a:ext>
            </a:extLst>
          </p:cNvPr>
          <p:cNvSpPr>
            <a:spLocks noGrp="1"/>
          </p:cNvSpPr>
          <p:nvPr>
            <p:ph type="sldNum" sz="quarter" idx="4"/>
          </p:nvPr>
        </p:nvSpPr>
        <p:spPr>
          <a:xfrm>
            <a:off x="9067800" y="6553201"/>
            <a:ext cx="2844800" cy="228600"/>
          </a:xfrm>
          <a:prstGeom prst="rect"/>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t>‹#›</a:t>
            </a:fld>
            <a:endParaRPr lang="en-US"/>
          </a:p>
        </p:txBody>
      </p:sp>
    </p:spTree>
    <p:extLst>
      <p:ext uri="{BB962C8B-B14F-4D97-AF65-F5344CB8AC3E}">
        <p14:creationId xmlns:p14="http://schemas.microsoft.com/office/powerpoint/2010/main" val="1251266047"/>
      </p:ext>
    </p:extLst>
  </p:cSld>
  <p:clrMap bg1="lt1" tx1="dk1" bg2="lt2" tx2="dk2" accent1="accent1" accent2="accent2" accent3="accent3" accent4="accent4" accent5="accent5" accent6="accent6" hlink="hlink" folHlink="folHlink"/>
  <p:sldLayoutIdLst>
    <p:sldLayoutId id="2147483685" r:id="rId1"/>
    <p:sldLayoutId id="2147483720" r:id="rId2"/>
    <p:sldLayoutId id="2147483729" r:id="rId3"/>
    <p:sldLayoutId id="2147483691" r:id="rId4"/>
    <p:sldLayoutId id="2147483709" r:id="rId5"/>
    <p:sldLayoutId id="2147483695" r:id="rId6"/>
    <p:sldLayoutId id="2147483742" r:id="rId7"/>
    <p:sldLayoutId id="2147483743" r:id="rId8"/>
    <p:sldLayoutId id="2147483747" r:id="rId9"/>
    <p:sldLayoutId id="2147483748" r:id="rId10"/>
    <p:sldLayoutId id="2147483750" r:id="rId11"/>
    <p:sldLayoutId id="2147483749" r:id="rId12"/>
    <p:sldLayoutId id="2147483752" r:id="rId13"/>
    <p:sldLayoutId id="2147483753" r:id="rId14"/>
    <p:sldLayoutId id="2147483751" r:id="rId15"/>
    <p:sldLayoutId id="2147483777" r:id="rId16"/>
    <p:sldLayoutId id="2147483780" r:id="rId17"/>
    <p:sldLayoutId id="2147483782" r:id="rId18"/>
  </p:sldLayoutIdLst>
  <p:transition spd="med">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14794"/>
      </p:ext>
    </p:extLst>
  </p:cSld>
  <p:clrMap bg1="lt1" tx1="dk1" bg2="lt2" tx2="dk2" accent1="accent1" accent2="accent2" accent3="accent3" accent4="accent4" accent5="accent5" accent6="accent6" hlink="hlink" folHlink="folHlink"/>
  <p:sldLayoutIdLst>
    <p:sldLayoutId id="2147483717" r:id="rId1"/>
    <p:sldLayoutId id="2147483727" r:id="rId2"/>
    <p:sldLayoutId id="2147483711" r:id="rId3"/>
    <p:sldLayoutId id="2147483687" r:id="rId4"/>
  </p:sldLayoutIdLst>
  <p:transition spd="med">
    <p:fade/>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xml" /><Relationship Id="rId3" Type="http://schemas.openxmlformats.org/officeDocument/2006/relationships/image" Target="../media/image5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3.xml" /><Relationship Id="rId3" Type="http://schemas.openxmlformats.org/officeDocument/2006/relationships/image" Target="../media/image5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7.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9.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6.xml" /><Relationship Id="rId3" Type="http://schemas.openxmlformats.org/officeDocument/2006/relationships/image" Target="../media/image60.jpeg" /><Relationship Id="rId4" Type="http://schemas.openxmlformats.org/officeDocument/2006/relationships/image" Target="../media/image6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8.xml" /><Relationship Id="rId3" Type="http://schemas.openxmlformats.org/officeDocument/2006/relationships/image" Target="../media/image62.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9.xml" /><Relationship Id="rId3" Type="http://schemas.openxmlformats.org/officeDocument/2006/relationships/image" Target="../media/image6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chart" Target="../charts/char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chart" Target="../charts/char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chart" Target="../charts/char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6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66BB24-0D8A-4843-BB20-088BFDCAFE03}"/>
              </a:ext>
            </a:extLst>
          </p:cNvPr>
          <p:cNvSpPr>
            <a:spLocks noGrp="1"/>
          </p:cNvSpPr>
          <p:nvPr>
            <p:ph sz="quarter" idx="10"/>
          </p:nvPr>
        </p:nvSpPr>
        <p:spPr/>
        <p:txBody>
          <a:bodyPr/>
          <a:lstStyle/>
          <a:p>
            <a:r>
              <a:rPr lang="en-US" dirty="1" smtClean="0"/>
              <a:t>AMERICAN FOUNDRY SOCIETY – OSHA UPDATE</a:t>
            </a:r>
          </a:p>
          <a:p>
            <a:r>
              <a:rPr lang="en-US" dirty="1" smtClean="0"/>
              <a:t>June 11, 2019</a:t>
            </a:r>
            <a:endParaRPr lang="en-US"/>
          </a:p>
        </p:txBody>
      </p:sp>
    </p:spTree>
    <p:extLst>
      <p:ext uri="{BB962C8B-B14F-4D97-AF65-F5344CB8AC3E}">
        <p14:creationId xmlns:p14="http://schemas.microsoft.com/office/powerpoint/2010/main" val="286012827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smtClean="0"/>
              <a:t>Silica Inspection Data</a:t>
            </a:r>
            <a:endParaRPr lang="en-US"/>
          </a:p>
        </p:txBody>
      </p:sp>
      <p:sp>
        <p:nvSpPr>
          <p:cNvPr id="3" name="Slide Number Placeholder 2"/>
          <p:cNvSpPr>
            <a:spLocks noGrp="1"/>
          </p:cNvSpPr>
          <p:nvPr>
            <p:ph type="sldNum" sz="quarter" idx="10"/>
          </p:nvPr>
        </p:nvSpPr>
        <p:spPr/>
        <p:txBody>
          <a:bodyPr/>
          <a:lstStyle/>
          <a:p>
            <a:fld id="{B73F69C2-009F-4240-9724-5B3BAC1E9E06}" type="slidenum">
              <a:rPr lang="en-US" smtClean="0"/>
              <a:t>10</a:t>
            </a:fld>
            <a:endParaRPr lang="en-US"/>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915241833"/>
              </p:ext>
            </p:extLst>
          </p:nvPr>
        </p:nvGraphicFramePr>
        <p:xfrm>
          <a:off x="4656443" y="1887902"/>
          <a:ext cx="2733675" cy="4304995"/>
        </p:xfrm>
        <a:graphic>
          <a:graphicData uri="http://schemas.openxmlformats.org/drawingml/2006/table">
            <a:tbl>
              <a:tblPr firstRow="1" firstCol="1" bandRow="1">
                <a:tableStyleId>{5C22544A-7EE6-4342-B048-85BDC9FD1C3A}</a:tableStyleId>
              </a:tblPr>
              <a:tblGrid>
                <a:gridCol w="1840230">
                  <a:extLst>
                    <a:ext uri="{9D8B030D-6E8A-4147-A177-3AD203B41FA5}">
                      <a16:colId xmlns:a16="http://schemas.microsoft.com/office/drawing/2014/main" val="2021342266"/>
                    </a:ext>
                  </a:extLst>
                </a:gridCol>
                <a:gridCol w="893445">
                  <a:extLst>
                    <a:ext uri="{9D8B030D-6E8A-4147-A177-3AD203B41FA5}">
                      <a16:colId xmlns:a16="http://schemas.microsoft.com/office/drawing/2014/main" val="1361539986"/>
                    </a:ext>
                  </a:extLst>
                </a:gridCol>
              </a:tblGrid>
              <a:tr h="495300">
                <a:tc>
                  <a:txBody>
                    <a:bodyPr/>
                    <a:lstStyle/>
                    <a:p>
                      <a:pPr marL="0" marR="0" algn="ctr">
                        <a:lnSpc>
                          <a:spcPct val="107000"/>
                        </a:lnSpc>
                        <a:spcBef>
                          <a:spcPct val="0"/>
                        </a:spcBef>
                        <a:spcAft>
                          <a:spcPct val="0"/>
                        </a:spcAft>
                      </a:pPr>
                      <a:r>
                        <a:rPr lang="en-US" sz="1100" dirty="1">
                          <a:effectLst/>
                        </a:rPr>
                        <a:t>GENERAL INDUSTRY INPECTIONS </a:t>
                      </a:r>
                    </a:p>
                    <a:p>
                      <a:pPr marL="0" marR="0" algn="ctr">
                        <a:lnSpc>
                          <a:spcPct val="107000"/>
                        </a:lnSpc>
                        <a:spcBef>
                          <a:spcPct val="0"/>
                        </a:spcBef>
                        <a:spcAft>
                          <a:spcPct val="0"/>
                        </a:spcAft>
                      </a:pPr>
                      <a:r>
                        <a:rPr lang="en-US" sz="1100" dirty="1">
                          <a:effectLst/>
                        </a:rPr>
                        <a:t>CODED: N-02-SILICA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100" dirty="1">
                          <a:effectLst/>
                        </a:rPr>
                        <a:t>6/23/2018 to</a:t>
                      </a:r>
                    </a:p>
                    <a:p>
                      <a:pPr marL="0" marR="0" algn="ctr">
                        <a:lnSpc>
                          <a:spcPct val="107000"/>
                        </a:lnSpc>
                        <a:spcBef>
                          <a:spcPct val="0"/>
                        </a:spcBef>
                        <a:spcAft>
                          <a:spcPct val="0"/>
                        </a:spcAft>
                      </a:pPr>
                      <a:r>
                        <a:rPr lang="en-US" sz="1100" dirty="1">
                          <a:effectLst/>
                        </a:rPr>
                        <a:t>2/7/2019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602942"/>
                  </a:ext>
                </a:extLst>
              </a:tr>
              <a:tr h="0">
                <a:tc>
                  <a:txBody>
                    <a:bodyPr/>
                    <a:lstStyle/>
                    <a:p>
                      <a:pPr marL="0" marR="0" algn="l">
                        <a:lnSpc>
                          <a:spcPct val="107000"/>
                        </a:lnSpc>
                        <a:spcBef>
                          <a:spcPct val="0"/>
                        </a:spcBef>
                        <a:spcAft>
                          <a:spcPct val="0"/>
                        </a:spcAft>
                      </a:pPr>
                      <a:r>
                        <a:rPr lang="en-US" sz="1100" u="sng" dirty="1">
                          <a:effectLst/>
                        </a:rPr>
                        <a:t>Total Inspections Conducted</a:t>
                      </a:r>
                      <a:endParaRPr lang="en-US" sz="1100">
                        <a:effectLst/>
                      </a:endParaRPr>
                    </a:p>
                    <a:p>
                      <a:pPr marL="0" marR="0" algn="l">
                        <a:lnSpc>
                          <a:spcPct val="107000"/>
                        </a:lnSpc>
                        <a:spcBef>
                          <a:spcPct val="0"/>
                        </a:spcBef>
                        <a:spcAft>
                          <a:spcPct val="0"/>
                        </a:spcAft>
                      </a:pPr>
                      <a:r>
                        <a:rPr lang="en-US" sz="1100" dirty="1">
                          <a:effectLst/>
                        </a:rPr>
                        <a:t># Safety Inspections</a:t>
                      </a:r>
                    </a:p>
                    <a:p>
                      <a:pPr marL="0" marR="0" algn="l">
                        <a:lnSpc>
                          <a:spcPct val="107000"/>
                        </a:lnSpc>
                        <a:spcBef>
                          <a:spcPct val="0"/>
                        </a:spcBef>
                        <a:spcAft>
                          <a:spcPct val="0"/>
                        </a:spcAft>
                      </a:pPr>
                      <a:r>
                        <a:rPr lang="en-US" sz="1100" dirty="1">
                          <a:effectLst/>
                        </a:rPr>
                        <a:t># Health Inspections</a:t>
                      </a:r>
                    </a:p>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 Programmed </a:t>
                      </a:r>
                    </a:p>
                    <a:p>
                      <a:pPr marL="0" marR="0" algn="l">
                        <a:lnSpc>
                          <a:spcPct val="107000"/>
                        </a:lnSpc>
                        <a:spcBef>
                          <a:spcPct val="0"/>
                        </a:spcBef>
                        <a:spcAft>
                          <a:spcPct val="0"/>
                        </a:spcAft>
                      </a:pPr>
                      <a:r>
                        <a:rPr lang="en-US" sz="1100" dirty="1">
                          <a:effectLst/>
                        </a:rPr>
                        <a:t>% Unprogrammed</a:t>
                      </a:r>
                    </a:p>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 General Industry</a:t>
                      </a:r>
                    </a:p>
                    <a:p>
                      <a:pPr marL="0" marR="0" algn="l">
                        <a:lnSpc>
                          <a:spcPct val="107000"/>
                        </a:lnSpc>
                        <a:spcBef>
                          <a:spcPct val="0"/>
                        </a:spcBef>
                        <a:spcAft>
                          <a:spcPct val="0"/>
                        </a:spcAft>
                      </a:pPr>
                      <a:r>
                        <a:rPr lang="en-US" sz="1100" dirty="1">
                          <a:effectLst/>
                        </a:rPr>
                        <a:t>%Other</a:t>
                      </a:r>
                    </a:p>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 Follow-up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100" u="sng" dirty="1">
                          <a:effectLst/>
                        </a:rPr>
                        <a:t>71</a:t>
                      </a:r>
                      <a:endParaRPr lang="en-US" sz="1100">
                        <a:effectLst/>
                      </a:endParaRPr>
                    </a:p>
                    <a:p>
                      <a:pPr marL="0" marR="0" algn="l">
                        <a:lnSpc>
                          <a:spcPct val="107000"/>
                        </a:lnSpc>
                        <a:spcBef>
                          <a:spcPct val="0"/>
                        </a:spcBef>
                        <a:spcAft>
                          <a:spcPct val="0"/>
                        </a:spcAft>
                      </a:pPr>
                      <a:r>
                        <a:rPr lang="en-US" sz="1100" dirty="1">
                          <a:effectLst/>
                        </a:rPr>
                        <a:t>4</a:t>
                      </a:r>
                    </a:p>
                    <a:p>
                      <a:pPr marL="0" marR="0" algn="l">
                        <a:lnSpc>
                          <a:spcPct val="107000"/>
                        </a:lnSpc>
                        <a:spcBef>
                          <a:spcPct val="0"/>
                        </a:spcBef>
                        <a:spcAft>
                          <a:spcPct val="0"/>
                        </a:spcAft>
                      </a:pPr>
                      <a:r>
                        <a:rPr lang="en-US" sz="1100" dirty="1">
                          <a:effectLst/>
                        </a:rPr>
                        <a:t>67</a:t>
                      </a:r>
                    </a:p>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22%</a:t>
                      </a:r>
                    </a:p>
                    <a:p>
                      <a:pPr marL="0" marR="0" algn="l">
                        <a:lnSpc>
                          <a:spcPct val="107000"/>
                        </a:lnSpc>
                        <a:spcBef>
                          <a:spcPct val="0"/>
                        </a:spcBef>
                        <a:spcAft>
                          <a:spcPct val="0"/>
                        </a:spcAft>
                      </a:pPr>
                      <a:r>
                        <a:rPr lang="en-US" sz="1100" dirty="1">
                          <a:effectLst/>
                        </a:rPr>
                        <a:t>78%</a:t>
                      </a:r>
                    </a:p>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73%</a:t>
                      </a:r>
                    </a:p>
                    <a:p>
                      <a:pPr marL="0" marR="0" algn="l">
                        <a:lnSpc>
                          <a:spcPct val="107000"/>
                        </a:lnSpc>
                        <a:spcBef>
                          <a:spcPct val="0"/>
                        </a:spcBef>
                        <a:spcAft>
                          <a:spcPct val="0"/>
                        </a:spcAft>
                      </a:pPr>
                      <a:r>
                        <a:rPr lang="en-US" sz="1100" dirty="1">
                          <a:effectLst/>
                        </a:rPr>
                        <a:t>27%</a:t>
                      </a:r>
                    </a:p>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8390627"/>
                  </a:ext>
                </a:extLst>
              </a:tr>
              <a:tr h="0">
                <a:tc>
                  <a:txBody>
                    <a:bodyPr/>
                    <a:lstStyle/>
                    <a:p>
                      <a:pPr marL="0" marR="0" algn="l">
                        <a:lnSpc>
                          <a:spcPct val="107000"/>
                        </a:lnSpc>
                        <a:spcBef>
                          <a:spcPct val="0"/>
                        </a:spcBef>
                        <a:spcAft>
                          <a:spcPct val="0"/>
                        </a:spcAft>
                      </a:pPr>
                      <a:r>
                        <a:rPr lang="en-US" sz="1100" dirty="1">
                          <a:effectLst/>
                        </a:rPr>
                        <a:t>Inspections With Violations*</a:t>
                      </a:r>
                    </a:p>
                    <a:p>
                      <a:pPr marL="0" marR="0" algn="l">
                        <a:lnSpc>
                          <a:spcPct val="107000"/>
                        </a:lnSpc>
                        <a:spcBef>
                          <a:spcPct val="0"/>
                        </a:spcBef>
                        <a:spcAft>
                          <a:spcPct val="0"/>
                        </a:spcAft>
                      </a:pPr>
                      <a:r>
                        <a:rPr lang="en-US" sz="1100" dirty="1">
                          <a:effectLst/>
                        </a:rPr>
                        <a:t>(In-Compliance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100" dirty="1">
                          <a:effectLst/>
                        </a:rPr>
                        <a:t>34</a:t>
                      </a:r>
                    </a:p>
                    <a:p>
                      <a:pPr marL="0" marR="0" algn="l">
                        <a:lnSpc>
                          <a:spcPct val="107000"/>
                        </a:lnSpc>
                        <a:spcBef>
                          <a:spcPct val="0"/>
                        </a:spcBef>
                        <a:spcAft>
                          <a:spcPct val="0"/>
                        </a:spcAft>
                      </a:pPr>
                      <a:r>
                        <a:rPr lang="en-US" sz="1100" dirty="1">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721738"/>
                  </a:ext>
                </a:extLst>
              </a:tr>
              <a:tr h="0">
                <a:tc>
                  <a:txBody>
                    <a:bodyPr/>
                    <a:lstStyle/>
                    <a:p>
                      <a:pPr marL="0" marR="0" algn="l">
                        <a:lnSpc>
                          <a:spcPct val="107000"/>
                        </a:lnSpc>
                        <a:spcBef>
                          <a:spcPct val="0"/>
                        </a:spcBef>
                        <a:spcAft>
                          <a:spcPct val="0"/>
                        </a:spcAft>
                      </a:pPr>
                      <a:r>
                        <a:rPr lang="en-US" sz="1100" dirty="1">
                          <a:effectLst/>
                        </a:rPr>
                        <a:t>Total Violations Cited</a:t>
                      </a:r>
                    </a:p>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 Issued As Serious</a:t>
                      </a:r>
                    </a:p>
                    <a:p>
                      <a:pPr marL="0" marR="0" algn="l">
                        <a:lnSpc>
                          <a:spcPct val="107000"/>
                        </a:lnSpc>
                        <a:spcBef>
                          <a:spcPct val="0"/>
                        </a:spcBef>
                        <a:spcAft>
                          <a:spcPct val="0"/>
                        </a:spcAft>
                      </a:pPr>
                      <a:r>
                        <a:rPr lang="en-US" sz="1100" dirty="1">
                          <a:effectLst/>
                        </a:rPr>
                        <a:t>% Issued As S,W,R,U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100" dirty="1">
                          <a:effectLst/>
                        </a:rPr>
                        <a:t>267</a:t>
                      </a:r>
                    </a:p>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64%</a:t>
                      </a:r>
                    </a:p>
                    <a:p>
                      <a:pPr marL="0" marR="0" algn="l">
                        <a:lnSpc>
                          <a:spcPct val="107000"/>
                        </a:lnSpc>
                        <a:spcBef>
                          <a:spcPct val="0"/>
                        </a:spcBef>
                        <a:spcAft>
                          <a:spcPct val="0"/>
                        </a:spcAft>
                      </a:pPr>
                      <a:r>
                        <a:rPr lang="en-US" sz="1100" dirty="1">
                          <a:effectLst/>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2882402"/>
                  </a:ext>
                </a:extLst>
              </a:tr>
              <a:tr h="0">
                <a:tc>
                  <a:txBody>
                    <a:bodyPr/>
                    <a:lstStyle/>
                    <a:p>
                      <a:pPr marL="0" marR="0" algn="l">
                        <a:lnSpc>
                          <a:spcPct val="107000"/>
                        </a:lnSpc>
                        <a:spcBef>
                          <a:spcPct val="0"/>
                        </a:spcBef>
                        <a:spcAft>
                          <a:spcPct val="0"/>
                        </a:spcAft>
                      </a:pPr>
                      <a:r>
                        <a:rPr lang="en-US" sz="1100" dirty="1">
                          <a:effectLst/>
                        </a:rPr>
                        <a:t>Avg. Violations Cited Per Initial Violation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2994362"/>
                  </a:ext>
                </a:extLst>
              </a:tr>
              <a:tr h="71755">
                <a:tc>
                  <a:txBody>
                    <a:bodyPr/>
                    <a:lstStyle/>
                    <a:p>
                      <a:pPr marL="0" marR="0" algn="l">
                        <a:lnSpc>
                          <a:spcPct val="107000"/>
                        </a:lnSpc>
                        <a:spcBef>
                          <a:spcPct val="0"/>
                        </a:spcBef>
                        <a:spcAft>
                          <a:spcPct val="0"/>
                        </a:spcAft>
                      </a:pPr>
                      <a:r>
                        <a:rPr lang="en-US" sz="1100" dirty="1">
                          <a:effectLst/>
                        </a:rPr>
                        <a:t>Avg. Current Penalty Per Serious Violation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ct val="0"/>
                        </a:spcBef>
                        <a:spcAft>
                          <a:spcPct val="0"/>
                        </a:spcAft>
                      </a:pPr>
                      <a:r>
                        <a:rPr lang="en-US" sz="1100" dirty="1">
                          <a:effectLst/>
                        </a:rPr>
                        <a:t> </a:t>
                      </a:r>
                    </a:p>
                    <a:p>
                      <a:pPr marL="0" marR="0" algn="l">
                        <a:lnSpc>
                          <a:spcPct val="107000"/>
                        </a:lnSpc>
                        <a:spcBef>
                          <a:spcPct val="0"/>
                        </a:spcBef>
                        <a:spcAft>
                          <a:spcPct val="0"/>
                        </a:spcAft>
                      </a:pPr>
                      <a:r>
                        <a:rPr lang="en-US" sz="1100" dirty="1">
                          <a:effectLst/>
                        </a:rPr>
                        <a:t>$4,370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5891441"/>
                  </a:ext>
                </a:extLst>
              </a:tr>
            </a:tbl>
          </a:graphicData>
        </a:graphic>
      </p:graphicFrame>
    </p:spTree>
    <p:extLst>
      <p:ext uri="{BB962C8B-B14F-4D97-AF65-F5344CB8AC3E}">
        <p14:creationId xmlns:p14="http://schemas.microsoft.com/office/powerpoint/2010/main" val="262430085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spc="-70" dirty="1"/>
              <a:t>Mar-Jac</a:t>
            </a:r>
            <a:r>
              <a:rPr lang="en-US" spc="-70" dirty="1"/>
              <a:t>:</a:t>
            </a:r>
            <a:br>
              <a:rPr lang="en-US" spc="-70" dirty="1"/>
            </a:br>
            <a:r>
              <a:rPr lang="en-US" spc="-70" dirty="1"/>
              <a:t>Limiting OSHA Inspection </a:t>
            </a:r>
            <a:r>
              <a:rPr lang="en-US" spc="-70" dirty="1" smtClean="0"/>
              <a:t>Scope</a:t>
            </a:r>
            <a:endParaRPr lang="en-US"/>
          </a:p>
        </p:txBody>
      </p:sp>
      <p:sp>
        <p:nvSpPr>
          <p:cNvPr id="3" name="Slide Number Placeholder 2"/>
          <p:cNvSpPr>
            <a:spLocks noGrp="1"/>
          </p:cNvSpPr>
          <p:nvPr>
            <p:ph type="sldNum" sz="quarter" idx="10"/>
          </p:nvPr>
        </p:nvSpPr>
        <p:spPr/>
        <p:txBody>
          <a:bodyPr/>
          <a:lstStyle/>
          <a:p>
            <a:fld id="{B73F69C2-009F-4240-9724-5B3BAC1E9E06}" type="slidenum">
              <a:rPr lang="en-US" smtClean="0"/>
              <a:t>11</a:t>
            </a:fld>
            <a:endParaRPr lang="en-US"/>
          </a:p>
        </p:txBody>
      </p:sp>
      <p:sp>
        <p:nvSpPr>
          <p:cNvPr id="4" name="Content Placeholder 3"/>
          <p:cNvSpPr>
            <a:spLocks noGrp="1"/>
          </p:cNvSpPr>
          <p:nvPr>
            <p:ph sz="quarter" idx="11"/>
          </p:nvPr>
        </p:nvSpPr>
        <p:spPr/>
        <p:txBody>
          <a:bodyPr>
            <a:normAutofit/>
          </a:bodyPr>
          <a:lstStyle/>
          <a:p>
            <a:r>
              <a:rPr lang="en-US" dirty="1"/>
              <a:t>U.S. v. Mar-Jac Poultry – 11th Circuit (October 2018)</a:t>
            </a:r>
          </a:p>
          <a:p>
            <a:r>
              <a:rPr lang="en-US" dirty="1"/>
              <a:t>Unprogrammed injury inspection- OSHA requested 3 yrs of 300 Logs</a:t>
            </a:r>
          </a:p>
          <a:p>
            <a:r>
              <a:rPr lang="en-US" dirty="1"/>
              <a:t>Based on injuries on the Logs, OSHA got a warrant to inspect the facility for other hazards associated w/ the recorded injuries</a:t>
            </a:r>
          </a:p>
          <a:p>
            <a:r>
              <a:rPr lang="en-US" dirty="1"/>
              <a:t>11th Cir. quashed the warrant, explaining:</a:t>
            </a:r>
          </a:p>
          <a:p>
            <a:pPr lvl="1"/>
            <a:r>
              <a:rPr lang="en-US" dirty="1"/>
              <a:t>Information on 300 Log does not </a:t>
            </a:r>
            <a:r>
              <a:rPr lang="en-US" dirty="1" smtClean="0"/>
              <a:t>establish reasonable </a:t>
            </a:r>
            <a:r>
              <a:rPr lang="en-US" dirty="1"/>
              <a:t>suspicion b/c the existence of</a:t>
            </a:r>
            <a:br>
              <a:rPr lang="en-US" dirty="1"/>
            </a:br>
            <a:r>
              <a:rPr lang="en-US" dirty="1"/>
              <a:t>an injury does not establish a </a:t>
            </a:r>
            <a:r>
              <a:rPr lang="en-US" dirty="1" smtClean="0"/>
              <a:t>violation of </a:t>
            </a:r>
            <a:r>
              <a:rPr lang="en-US" dirty="1"/>
              <a:t>an OSHA standard</a:t>
            </a:r>
          </a:p>
          <a:p>
            <a:pPr lvl="1"/>
            <a:r>
              <a:rPr lang="en-US" dirty="1"/>
              <a:t>7 slip, trip and fall injuries is </a:t>
            </a:r>
            <a:r>
              <a:rPr lang="en-US" dirty="1" smtClean="0"/>
              <a:t>insufficient evidence </a:t>
            </a:r>
            <a:r>
              <a:rPr lang="en-US" dirty="1"/>
              <a:t>of administrative probable</a:t>
            </a:r>
            <a:br>
              <a:rPr lang="en-US" dirty="1"/>
            </a:br>
            <a:r>
              <a:rPr lang="en-US" dirty="1"/>
              <a:t>cause for a facility w/ 1000+ employees</a:t>
            </a:r>
          </a:p>
          <a:p>
            <a:endParaRPr lang="en-US"/>
          </a:p>
        </p:txBody>
      </p:sp>
    </p:spTree>
    <p:extLst>
      <p:ext uri="{BB962C8B-B14F-4D97-AF65-F5344CB8AC3E}">
        <p14:creationId xmlns:p14="http://schemas.microsoft.com/office/powerpoint/2010/main" val="228250125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r="17421"/>
          <a:stretch>
            <a:fillRect/>
          </a:stretch>
        </p:blipFill>
        <p:spPr>
          <a:xfrm>
            <a:off x="9715903" y="4701586"/>
            <a:ext cx="2476097" cy="2156414"/>
          </a:xfrm>
          <a:prstGeom prst="rect"/>
        </p:spPr>
      </p:pic>
      <p:sp>
        <p:nvSpPr>
          <p:cNvPr id="4" name="Title 3"/>
          <p:cNvSpPr>
            <a:spLocks noGrp="1"/>
          </p:cNvSpPr>
          <p:nvPr>
            <p:ph type="title"/>
          </p:nvPr>
        </p:nvSpPr>
        <p:spPr/>
        <p:txBody>
          <a:bodyPr/>
          <a:lstStyle/>
          <a:p>
            <a:pPr algn="ctr"/>
            <a:r>
              <a:rPr lang="en-US" sz="3700" dirty="1" smtClean="0"/>
              <a:t>New OSHA Guidance on Safety Incentive Programs and Post-Accident Drug Testing</a:t>
            </a:r>
            <a:endParaRPr lang="en-US" sz="3700"/>
          </a:p>
        </p:txBody>
      </p:sp>
      <p:sp>
        <p:nvSpPr>
          <p:cNvPr id="2" name="Content Placeholder 1"/>
          <p:cNvSpPr>
            <a:spLocks noGrp="1"/>
          </p:cNvSpPr>
          <p:nvPr>
            <p:ph idx="4294967295"/>
          </p:nvPr>
        </p:nvSpPr>
        <p:spPr>
          <a:xfrm>
            <a:off x="578498" y="1604865"/>
            <a:ext cx="10758196" cy="4567335"/>
          </a:xfrm>
        </p:spPr>
        <p:txBody>
          <a:bodyPr>
            <a:normAutofit fontScale="55000" lnSpcReduction="20000"/>
          </a:bodyPr>
          <a:lstStyle/>
          <a:p>
            <a:r>
              <a:rPr lang="en-US" sz="2500" b="1" dirty="1" smtClean="0">
                <a:solidFill>
                  <a:schemeClr val="tx1"/>
                </a:solidFill>
              </a:rPr>
              <a:t>Safety Incentive Programs</a:t>
            </a:r>
          </a:p>
          <a:p>
            <a:endParaRPr lang="en-US" sz="2500">
              <a:solidFill>
                <a:schemeClr val="tx1"/>
              </a:solidFill>
            </a:endParaRPr>
          </a:p>
          <a:p>
            <a:pPr lvl="1"/>
            <a:r>
              <a:rPr lang="en-US" sz="2500" dirty="1" smtClean="0">
                <a:solidFill>
                  <a:schemeClr val="tx1"/>
                </a:solidFill>
              </a:rPr>
              <a:t>One </a:t>
            </a:r>
            <a:r>
              <a:rPr lang="en-US" sz="2500" dirty="1">
                <a:solidFill>
                  <a:schemeClr val="tx1"/>
                </a:solidFill>
              </a:rPr>
              <a:t>type of incentive program rewards workers for reporting near-misses or hazards, and encourages involvement in a safety and health management system. Positive action taken under this type of program is always </a:t>
            </a:r>
            <a:r>
              <a:rPr lang="en-US" sz="2500" dirty="1" smtClean="0">
                <a:solidFill>
                  <a:schemeClr val="tx1"/>
                </a:solidFill>
              </a:rPr>
              <a:t>permissible.</a:t>
            </a:r>
          </a:p>
          <a:p>
            <a:pPr marL="457207" lvl="1" indent="0">
              <a:buNone/>
            </a:pPr>
            <a:endParaRPr lang="en-US" sz="2500" smtClean="0">
              <a:solidFill>
                <a:schemeClr val="tx1"/>
              </a:solidFill>
            </a:endParaRPr>
          </a:p>
          <a:p>
            <a:pPr lvl="1"/>
            <a:r>
              <a:rPr lang="en-US" sz="2500" dirty="1" smtClean="0">
                <a:solidFill>
                  <a:schemeClr val="tx1"/>
                </a:solidFill>
              </a:rPr>
              <a:t>Another </a:t>
            </a:r>
            <a:r>
              <a:rPr lang="en-US" sz="2500" dirty="1">
                <a:solidFill>
                  <a:schemeClr val="tx1"/>
                </a:solidFill>
              </a:rPr>
              <a:t>type of incentive program is rate-based and focuses on reducing the number of reported injuries and illnesses. This type of program typically rewards employees with a prize or bonus at the end of an injury-free month or evaluates managers based on their work unit's lack of injuries.  Rate-based incentive programs are also permissible </a:t>
            </a:r>
            <a:r>
              <a:rPr lang="en-US" sz="2500" dirty="1" smtClean="0">
                <a:solidFill>
                  <a:schemeClr val="tx1"/>
                </a:solidFill>
              </a:rPr>
              <a:t>as </a:t>
            </a:r>
            <a:r>
              <a:rPr lang="en-US" sz="2500" dirty="1">
                <a:solidFill>
                  <a:schemeClr val="tx1"/>
                </a:solidFill>
              </a:rPr>
              <a:t>long as they are not implemented in a manner that discourages reporting.  Thus, if an employer takes a negative action against an employee under a rate-based incentive program, such as withholding a prize or bonus because of a reported injury, OSHA would not cite the employer </a:t>
            </a:r>
            <a:r>
              <a:rPr lang="en-US" sz="2500" dirty="1" smtClean="0">
                <a:solidFill>
                  <a:schemeClr val="tx1"/>
                </a:solidFill>
              </a:rPr>
              <a:t>as </a:t>
            </a:r>
            <a:r>
              <a:rPr lang="en-US" sz="2500" dirty="1">
                <a:solidFill>
                  <a:schemeClr val="tx1"/>
                </a:solidFill>
              </a:rPr>
              <a:t>long as the employer has implemented adequate precautions to ensure that employees feel free to report an injury or illness.  </a:t>
            </a:r>
          </a:p>
          <a:p>
            <a:endParaRPr lang="en-US" sz="2500">
              <a:solidFill>
                <a:schemeClr val="tx1"/>
              </a:solidFill>
            </a:endParaRPr>
          </a:p>
          <a:p>
            <a:pPr lvl="1"/>
            <a:r>
              <a:rPr lang="en-US" sz="2500" dirty="1">
                <a:solidFill>
                  <a:schemeClr val="tx1"/>
                </a:solidFill>
              </a:rPr>
              <a:t>A statement that employees are encouraged to report and will not face retaliation for reporting may not, by itself, be adequate to ensure that employees actually feel free to report, particularly when the consequence for reporting will be a lost opportunity to receive a substantial reward. An employer could avoid any inadvertent deterrent effects of a rate-based incentive program by taking positive steps to create a workplace culture that emphasizes safety, not just rates. For example, any inadvertent deterrent effect of a rate-based incentive program on employee reporting would likely be counterbalanced if the employer also implements elements such as:</a:t>
            </a:r>
          </a:p>
          <a:p>
            <a:endParaRPr lang="en-US" sz="2500">
              <a:solidFill>
                <a:schemeClr val="tx1"/>
              </a:solidFill>
            </a:endParaRPr>
          </a:p>
          <a:p>
            <a:pPr lvl="2"/>
            <a:r>
              <a:rPr lang="en-US" sz="2500" dirty="1">
                <a:solidFill>
                  <a:schemeClr val="tx1"/>
                </a:solidFill>
              </a:rPr>
              <a:t>an incentive program that rewards employees for identifying unsafe conditions in the workplace;</a:t>
            </a:r>
          </a:p>
          <a:p>
            <a:pPr lvl="2"/>
            <a:r>
              <a:rPr lang="en-US" sz="2500" dirty="1">
                <a:solidFill>
                  <a:schemeClr val="tx1"/>
                </a:solidFill>
              </a:rPr>
              <a:t>a training program for all employees to reinforce reporting rights and responsibilities and emphasizes the employer's non-retaliation policy</a:t>
            </a:r>
            <a:r>
              <a:rPr lang="en-US" sz="2500" dirty="1" smtClean="0">
                <a:solidFill>
                  <a:schemeClr val="tx1"/>
                </a:solidFill>
              </a:rPr>
              <a:t>; and</a:t>
            </a:r>
            <a:endParaRPr lang="en-US" sz="2500">
              <a:solidFill>
                <a:schemeClr val="tx1"/>
              </a:solidFill>
            </a:endParaRPr>
          </a:p>
          <a:p>
            <a:pPr lvl="2"/>
            <a:r>
              <a:rPr lang="en-US" sz="2500" dirty="1">
                <a:solidFill>
                  <a:schemeClr val="tx1"/>
                </a:solidFill>
              </a:rPr>
              <a:t>a mechanism for accurately evaluating employees' willingness to report injuries and illnesses.</a:t>
            </a:r>
          </a:p>
          <a:p>
            <a:pPr marL="0" indent="0">
              <a:buNone/>
            </a:pPr>
            <a:endParaRPr lang="en-US">
              <a:solidFill>
                <a:schemeClr val="tx1"/>
              </a:solidFill>
            </a:endParaRPr>
          </a:p>
        </p:txBody>
      </p:sp>
    </p:spTree>
    <p:extLst>
      <p:ext uri="{BB962C8B-B14F-4D97-AF65-F5344CB8AC3E}">
        <p14:creationId xmlns:p14="http://schemas.microsoft.com/office/powerpoint/2010/main" val="128664140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700" dirty="1" smtClean="0"/>
              <a:t>New OSHA Guidance on Safety Incentive Programs and Post-Accident Drug Testing (cont’d)</a:t>
            </a:r>
            <a:endParaRPr lang="en-US" sz="3700"/>
          </a:p>
        </p:txBody>
      </p:sp>
      <p:sp>
        <p:nvSpPr>
          <p:cNvPr id="2" name="Content Placeholder 1"/>
          <p:cNvSpPr>
            <a:spLocks noGrp="1"/>
          </p:cNvSpPr>
          <p:nvPr>
            <p:ph idx="4294967295"/>
          </p:nvPr>
        </p:nvSpPr>
        <p:spPr>
          <a:xfrm>
            <a:off x="531846" y="1604865"/>
            <a:ext cx="11012454" cy="4567335"/>
          </a:xfrm>
        </p:spPr>
        <p:txBody>
          <a:bodyPr>
            <a:normAutofit lnSpcReduction="10000"/>
          </a:bodyPr>
          <a:lstStyle/>
          <a:p>
            <a:r>
              <a:rPr lang="en-US" b="1" dirty="1" smtClean="0">
                <a:solidFill>
                  <a:schemeClr val="tx1"/>
                </a:solidFill>
              </a:rPr>
              <a:t>Post Accident Drug Testing – What is Acceptable?</a:t>
            </a:r>
          </a:p>
          <a:p>
            <a:pPr lvl="1"/>
            <a:r>
              <a:rPr lang="en-US" dirty="1" smtClean="0">
                <a:solidFill>
                  <a:schemeClr val="tx1"/>
                </a:solidFill>
              </a:rPr>
              <a:t>Random </a:t>
            </a:r>
            <a:r>
              <a:rPr lang="en-US" dirty="1">
                <a:solidFill>
                  <a:schemeClr val="tx1"/>
                </a:solidFill>
              </a:rPr>
              <a:t>drug testing.</a:t>
            </a:r>
          </a:p>
          <a:p>
            <a:pPr lvl="1"/>
            <a:r>
              <a:rPr lang="en-US" dirty="1">
                <a:solidFill>
                  <a:schemeClr val="tx1"/>
                </a:solidFill>
              </a:rPr>
              <a:t>Drug testing unrelated to the reporting of a work-related injury or illness.</a:t>
            </a:r>
          </a:p>
          <a:p>
            <a:pPr lvl="1"/>
            <a:r>
              <a:rPr lang="en-US" dirty="1">
                <a:solidFill>
                  <a:schemeClr val="tx1"/>
                </a:solidFill>
              </a:rPr>
              <a:t>Drug testing under a state workers' compensation law.</a:t>
            </a:r>
          </a:p>
          <a:p>
            <a:pPr lvl="1"/>
            <a:r>
              <a:rPr lang="en-US" dirty="1">
                <a:solidFill>
                  <a:schemeClr val="tx1"/>
                </a:solidFill>
              </a:rPr>
              <a:t>Drug testing under other federal law, such as a U.S. Department of Transportation rule.</a:t>
            </a:r>
          </a:p>
          <a:p>
            <a:pPr lvl="1"/>
            <a:r>
              <a:rPr lang="en-US" dirty="1">
                <a:solidFill>
                  <a:schemeClr val="tx1"/>
                </a:solidFill>
              </a:rPr>
              <a:t>Drug testing to evaluate the root cause of a workplace incident that harmed or could have harmed employees.  If the employer chooses to use drug testing to investigate the incident, the employer should test all employees whose conduct could have contributed to the incident, not just employees who reported injuries.</a:t>
            </a:r>
          </a:p>
          <a:p>
            <a:r>
              <a:rPr lang="en-US" dirty="1">
                <a:solidFill>
                  <a:schemeClr val="tx1"/>
                </a:solidFill>
              </a:rPr>
              <a:t>To the extent any other OSHA interpretive documents could be construed as inconsistent with the interpretive position articulated here, this memorandum supersedes </a:t>
            </a:r>
            <a:r>
              <a:rPr lang="en-US" dirty="1" smtClean="0">
                <a:solidFill>
                  <a:schemeClr val="tx1"/>
                </a:solidFill>
              </a:rPr>
              <a:t>them…. </a:t>
            </a:r>
          </a:p>
        </p:txBody>
      </p:sp>
    </p:spTree>
    <p:extLst>
      <p:ext uri="{BB962C8B-B14F-4D97-AF65-F5344CB8AC3E}">
        <p14:creationId xmlns:p14="http://schemas.microsoft.com/office/powerpoint/2010/main" val="408154789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2050" name="Picture 2" descr="Y:\_GraphicProduction_archive\Sarah\Stock Photos\Documents\shutterstock_86772685.jpg"/>
          <p:cNvPicPr>
            <a:picLocks noChangeAspect="1" noChangeArrowheads="1"/>
          </p:cNvPicPr>
          <p:nvPr/>
        </p:nvPicPr>
        <p:blipFill>
          <a:blip r:embed="rId3"/>
          <a:srcRect r="7500"/>
          <a:stretch>
            <a:fillRect/>
          </a:stretch>
        </p:blipFill>
        <p:spPr>
          <a:xfrm>
            <a:off x="8432800" y="1803400"/>
            <a:ext cx="3759200" cy="3048000"/>
          </a:xfrm>
          <a:prstGeom prst="rect"/>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prstGeom prst="rect"/>
        </p:spPr>
        <p:txBody>
          <a:bodyPr/>
          <a:lstStyle/>
          <a:p>
            <a:pPr algn="ctr"/>
            <a:r>
              <a:rPr lang="en-US" sz="4300" dirty="1" smtClean="0"/>
              <a:t>Electronic Reporting</a:t>
            </a:r>
            <a:endParaRPr lang="en-US" sz="4300"/>
          </a:p>
        </p:txBody>
      </p:sp>
      <p:sp>
        <p:nvSpPr>
          <p:cNvPr id="4" name="Content Placeholder 3"/>
          <p:cNvSpPr>
            <a:spLocks noGrp="1"/>
          </p:cNvSpPr>
          <p:nvPr>
            <p:ph idx="4294967295"/>
          </p:nvPr>
        </p:nvSpPr>
        <p:spPr>
          <a:xfrm>
            <a:off x="559836" y="1623527"/>
            <a:ext cx="8378891" cy="4566135"/>
          </a:xfrm>
          <a:prstGeom prst="rect"/>
        </p:spPr>
        <p:txBody>
          <a:bodyPr>
            <a:normAutofit/>
          </a:bodyPr>
          <a:lstStyle/>
          <a:p>
            <a:r>
              <a:rPr lang="en-US" dirty="1" smtClean="0"/>
              <a:t>OSHA has withdrawn requirement that employers submit OSHA 300 Logs and 301 Forms</a:t>
            </a:r>
          </a:p>
          <a:p>
            <a:r>
              <a:rPr lang="en-US" dirty="1" smtClean="0"/>
              <a:t>300A Form submission remains</a:t>
            </a:r>
          </a:p>
          <a:p>
            <a:r>
              <a:rPr lang="en-US" dirty="1" smtClean="0"/>
              <a:t>OSHA has not publicly disclosed information</a:t>
            </a:r>
          </a:p>
          <a:p>
            <a:r>
              <a:rPr lang="en-US" dirty="1" smtClean="0"/>
              <a:t>Agency has denied FOIA requests for the information</a:t>
            </a:r>
          </a:p>
          <a:p>
            <a:r>
              <a:rPr lang="en-US" dirty="1" smtClean="0"/>
              <a:t>Section </a:t>
            </a:r>
            <a:r>
              <a:rPr lang="en-US" dirty="1"/>
              <a:t>11(c) </a:t>
            </a:r>
            <a:r>
              <a:rPr lang="en-US" dirty="1" smtClean="0"/>
              <a:t>retaliation tool remains and OSHA is using it!</a:t>
            </a:r>
          </a:p>
          <a:p>
            <a:r>
              <a:rPr lang="en-US" i="1" u="sng" spc="-23" dirty="1" smtClean="0"/>
              <a:t>Nat’l </a:t>
            </a:r>
            <a:r>
              <a:rPr lang="en-US" i="1" u="sng" spc="-23" dirty="1"/>
              <a:t>Assn of Home Builders</a:t>
            </a:r>
            <a:r>
              <a:rPr lang="en-US" i="1" spc="-23" dirty="1"/>
              <a:t>, </a:t>
            </a:r>
            <a:r>
              <a:rPr lang="en-US" spc="-23" dirty="1"/>
              <a:t>(W.D. Okla. Jan. 2017) – data submission </a:t>
            </a:r>
            <a:r>
              <a:rPr lang="en-US" spc="-23" dirty="1" smtClean="0"/>
              <a:t>litigation has been restarted</a:t>
            </a:r>
          </a:p>
          <a:p>
            <a:pPr marL="0" indent="0">
              <a:lnSpc>
                <a:spcPts val="2800"/>
              </a:lnSpc>
              <a:spcBef>
                <a:spcPct val="0"/>
              </a:spcBef>
              <a:spcAft>
                <a:spcPts val="800"/>
              </a:spcAft>
              <a:buNone/>
            </a:pPr>
            <a:endParaRPr lang="en-US" spc="-23">
              <a:solidFill>
                <a:schemeClr val="tx1">
                  <a:lumMod val="85000"/>
                  <a:lumOff val="15000"/>
                </a:schemeClr>
              </a:solidFill>
            </a:endParaRPr>
          </a:p>
          <a:p>
            <a:endParaRPr lang="en-US"/>
          </a:p>
        </p:txBody>
      </p:sp>
      <p:sp>
        <p:nvSpPr>
          <p:cNvPr id="5" name="Slide Number Placeholder 4"/>
          <p:cNvSpPr>
            <a:spLocks noGrp="1"/>
          </p:cNvSpPr>
          <p:nvPr>
            <p:ph type="sldNum" sz="quarter" idx="4294967295"/>
          </p:nvPr>
        </p:nvSpPr>
        <p:spPr>
          <a:xfrm>
            <a:off x="9347200" y="6459538"/>
            <a:ext cx="2844800" cy="228600"/>
          </a:xfrm>
        </p:spPr>
        <p:txBody>
          <a:bodyPr/>
          <a:lstStyle/>
          <a:p>
            <a:fld id="{B73F69C2-009F-4240-9724-5B3BAC1E9E06}" type="slidenum">
              <a:rPr lang="en-US" smtClean="0"/>
              <a:t>14</a:t>
            </a:fld>
            <a:endParaRPr lang="en-US"/>
          </a:p>
        </p:txBody>
      </p:sp>
    </p:spTree>
    <p:extLst>
      <p:ext uri="{BB962C8B-B14F-4D97-AF65-F5344CB8AC3E}">
        <p14:creationId xmlns:p14="http://schemas.microsoft.com/office/powerpoint/2010/main" val="231076789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1" smtClean="0"/>
              <a:t>Regulatory Agenda</a:t>
            </a:r>
            <a:endParaRPr lang="en-US"/>
          </a:p>
        </p:txBody>
      </p:sp>
      <p:sp>
        <p:nvSpPr>
          <p:cNvPr id="3" name="Content Placeholder 2"/>
          <p:cNvSpPr>
            <a:spLocks noGrp="1"/>
          </p:cNvSpPr>
          <p:nvPr>
            <p:ph idx="4294967295"/>
          </p:nvPr>
        </p:nvSpPr>
        <p:spPr>
          <a:xfrm>
            <a:off x="494522" y="1838325"/>
            <a:ext cx="7959013" cy="4351338"/>
          </a:xfrm>
          <a:prstGeom prst="rect"/>
        </p:spPr>
        <p:txBody>
          <a:bodyPr/>
          <a:lstStyle/>
          <a:p>
            <a:r>
              <a:rPr lang="en-US" dirty="1" smtClean="0"/>
              <a:t>Request for Information on Powered Industrial Trucks</a:t>
            </a:r>
          </a:p>
          <a:p>
            <a:r>
              <a:rPr lang="en-US" dirty="1" smtClean="0"/>
              <a:t>Request for Information on Lockout/Tagout</a:t>
            </a:r>
          </a:p>
          <a:p>
            <a:r>
              <a:rPr lang="en-US" dirty="1" smtClean="0"/>
              <a:t>Request for Information on “Table 1”</a:t>
            </a:r>
          </a:p>
          <a:p>
            <a:r>
              <a:rPr lang="en-US" dirty="1" smtClean="0"/>
              <a:t>Proposal to amend recordkeeping rules again to add current positions on safety incentive programs and post-accident drug testing programs in regulatory text</a:t>
            </a:r>
            <a:endParaRPr lang="en-US"/>
          </a:p>
        </p:txBody>
      </p:sp>
      <p:sp>
        <p:nvSpPr>
          <p:cNvPr id="4" name="Slide Number Placeholder 3"/>
          <p:cNvSpPr>
            <a:spLocks noGrp="1"/>
          </p:cNvSpPr>
          <p:nvPr>
            <p:ph type="sldNum" sz="quarter" idx="4294967295"/>
          </p:nvPr>
        </p:nvSpPr>
        <p:spPr>
          <a:xfrm>
            <a:off x="9347200" y="6459538"/>
            <a:ext cx="2844800" cy="228600"/>
          </a:xfrm>
        </p:spPr>
        <p:txBody>
          <a:bodyPr/>
          <a:lstStyle/>
          <a:p>
            <a:fld id="{B73F69C2-009F-4240-9724-5B3BAC1E9E06}" type="slidenum">
              <a:rPr lang="en-US" smtClean="0"/>
              <a:t>15</a:t>
            </a:fld>
            <a:endParaRPr lang="en-US"/>
          </a:p>
        </p:txBody>
      </p:sp>
      <p:pic>
        <p:nvPicPr>
          <p:cNvPr id="7" name="Picture 6"/>
          <p:cNvPicPr>
            <a:picLocks noChangeAspect="1"/>
          </p:cNvPicPr>
          <p:nvPr/>
        </p:nvPicPr>
        <p:blipFill>
          <a:blip r:embed="rId2"/>
          <a:srcRect/>
          <a:stretch>
            <a:fillRect/>
          </a:stretch>
        </p:blipFill>
        <p:spPr>
          <a:xfrm>
            <a:off x="8531135" y="2734744"/>
            <a:ext cx="3377846" cy="2247803"/>
          </a:xfrm>
          <a:prstGeom prst="rect"/>
        </p:spPr>
      </p:pic>
    </p:spTree>
    <p:extLst>
      <p:ext uri="{BB962C8B-B14F-4D97-AF65-F5344CB8AC3E}">
        <p14:creationId xmlns:p14="http://schemas.microsoft.com/office/powerpoint/2010/main" val="387014751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1" smtClean="0"/>
              <a:t>Substance Abuse &amp; Work</a:t>
            </a:r>
            <a:endParaRPr lang="en-US"/>
          </a:p>
        </p:txBody>
      </p:sp>
      <p:pic>
        <p:nvPicPr>
          <p:cNvPr id="5" name="Content Placeholder 4"/>
          <p:cNvPicPr>
            <a:picLocks noGrp="1" noChangeAspect="1"/>
          </p:cNvPicPr>
          <p:nvPr>
            <p:ph sz="quarter" idx="11"/>
          </p:nvPr>
        </p:nvPicPr>
        <p:blipFill>
          <a:blip r:embed="rId2"/>
          <a:srcRect/>
          <a:stretch>
            <a:fillRect/>
          </a:stretch>
        </p:blipFill>
        <p:spPr>
          <a:xfrm>
            <a:off x="6885526" y="1676400"/>
            <a:ext cx="5023455" cy="4593471"/>
          </a:xfrm>
          <a:prstGeom prst="rect"/>
        </p:spPr>
      </p:pic>
      <p:sp>
        <p:nvSpPr>
          <p:cNvPr id="2" name="Content Placeholder 1"/>
          <p:cNvSpPr>
            <a:spLocks noGrp="1"/>
          </p:cNvSpPr>
          <p:nvPr>
            <p:ph idx="4294967295"/>
          </p:nvPr>
        </p:nvSpPr>
        <p:spPr>
          <a:xfrm>
            <a:off x="690464" y="1676400"/>
            <a:ext cx="5747658" cy="4800600"/>
          </a:xfrm>
        </p:spPr>
        <p:txBody>
          <a:bodyPr>
            <a:normAutofit fontScale="92500" lnSpcReduction="10000"/>
          </a:bodyPr>
          <a:lstStyle/>
          <a:p>
            <a:r>
              <a:rPr lang="en-US" dirty="1" smtClean="0"/>
              <a:t>Drug use in the United States at a 12-year high, according to Quest Diagnostics</a:t>
            </a:r>
          </a:p>
          <a:p>
            <a:pPr lvl="1">
              <a:buFont typeface="Arial" panose="020b0604020202020204" pitchFamily="34" charset="0"/>
              <a:buChar char="↑"/>
            </a:pPr>
            <a:r>
              <a:rPr lang="en-US" dirty="1" smtClean="0"/>
              <a:t>Methamphetamine abuse</a:t>
            </a:r>
          </a:p>
          <a:p>
            <a:pPr lvl="1">
              <a:buFont typeface="Arial" panose="020b0604020202020204" pitchFamily="34" charset="0"/>
              <a:buChar char="↑"/>
            </a:pPr>
            <a:r>
              <a:rPr lang="en-US" dirty="1" smtClean="0"/>
              <a:t>Opioid abuse</a:t>
            </a:r>
          </a:p>
          <a:p>
            <a:pPr lvl="1">
              <a:buFont typeface="Arial" panose="020b0604020202020204" pitchFamily="34" charset="0"/>
              <a:buChar char="↑"/>
            </a:pPr>
            <a:r>
              <a:rPr lang="en-US" dirty="1" smtClean="0"/>
              <a:t>Marijuana &amp; marijuana products</a:t>
            </a:r>
          </a:p>
          <a:p>
            <a:pPr lvl="1">
              <a:buFont typeface="Arial" panose="020b0604020202020204" pitchFamily="34" charset="0"/>
              <a:buChar char="↑"/>
            </a:pPr>
            <a:endParaRPr lang="en-US"/>
          </a:p>
          <a:p>
            <a:r>
              <a:rPr lang="en-US" dirty="1"/>
              <a:t>Over 28 million Americans admitted using illegal drugs in past month; during the same period, 16 million admitted “heavy” alcohol </a:t>
            </a:r>
            <a:r>
              <a:rPr lang="en-US" dirty="1" smtClean="0"/>
              <a:t>use – National Survey </a:t>
            </a:r>
            <a:r>
              <a:rPr lang="en-US" dirty="1"/>
              <a:t>on Drug Use and Health, SAMHSA (September 2017)</a:t>
            </a:r>
          </a:p>
          <a:p>
            <a:endParaRPr lang="en-US"/>
          </a:p>
        </p:txBody>
      </p:sp>
    </p:spTree>
    <p:extLst>
      <p:ext uri="{BB962C8B-B14F-4D97-AF65-F5344CB8AC3E}">
        <p14:creationId xmlns:p14="http://schemas.microsoft.com/office/powerpoint/2010/main" val="92420909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smtClean="0"/>
              <a:t>Quest Diagnostics Drug Testing Index</a:t>
            </a:r>
            <a:endParaRPr lang="en-US"/>
          </a:p>
        </p:txBody>
      </p:sp>
      <p:sp>
        <p:nvSpPr>
          <p:cNvPr id="3" name="Slide Number Placeholder 2"/>
          <p:cNvSpPr>
            <a:spLocks noGrp="1"/>
          </p:cNvSpPr>
          <p:nvPr>
            <p:ph type="sldNum" sz="quarter" idx="10"/>
          </p:nvPr>
        </p:nvSpPr>
        <p:spPr/>
        <p:txBody>
          <a:bodyPr/>
          <a:lstStyle/>
          <a:p>
            <a:fld id="{B73F69C2-009F-4240-9724-5B3BAC1E9E06}" type="slidenum">
              <a:rPr lang="en-US" smtClean="0"/>
              <a:t>17</a:t>
            </a:fld>
            <a:endParaRPr lang="en-US"/>
          </a:p>
        </p:txBody>
      </p:sp>
      <p:pic>
        <p:nvPicPr>
          <p:cNvPr id="1028" name="Picture 4" descr="https://prnewswire2-a.akamaihd.net/p/1893751/sp/189375100/thumbnail/entry_id/1_lxj5p412/def_height/2076/def_width/2700/version/100011/type/1"/>
          <p:cNvPicPr>
            <a:picLocks noChangeAspect="1" noChangeArrowheads="1"/>
          </p:cNvPicPr>
          <p:nvPr/>
        </p:nvPicPr>
        <p:blipFill>
          <a:blip r:embed="rId2"/>
          <a:srcRect/>
          <a:stretch>
            <a:fillRect/>
          </a:stretch>
        </p:blipFill>
        <p:spPr>
          <a:xfrm>
            <a:off x="951875" y="1424066"/>
            <a:ext cx="9361357" cy="5357735"/>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9691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1" smtClean="0"/>
              <a:t>Addiction Enters the Workplace</a:t>
            </a:r>
            <a:endParaRPr lang="en-US"/>
          </a:p>
        </p:txBody>
      </p:sp>
      <p:sp>
        <p:nvSpPr>
          <p:cNvPr id="4" name="Slide Number Placeholder 3"/>
          <p:cNvSpPr>
            <a:spLocks noGrp="1"/>
          </p:cNvSpPr>
          <p:nvPr>
            <p:ph type="sldNum" sz="quarter" idx="10"/>
          </p:nvPr>
        </p:nvSpPr>
        <p:spPr>
          <a:prstGeom prst="rect"/>
        </p:spPr>
        <p:txBody>
          <a:bodyPr lIns="121917" tIns="60958" rIns="121917" bIns="60958"/>
          <a:lstStyle/>
          <a:p>
            <a:fld id="{B73F69C2-009F-4240-9724-5B3BAC1E9E06}" type="slidenum">
              <a:rPr lang="en-US" smtClean="0"/>
              <a:t>18</a:t>
            </a:fld>
            <a:endParaRPr lang="en-US"/>
          </a:p>
        </p:txBody>
      </p:sp>
      <p:sp>
        <p:nvSpPr>
          <p:cNvPr id="2" name="Content Placeholder 1"/>
          <p:cNvSpPr>
            <a:spLocks noGrp="1"/>
          </p:cNvSpPr>
          <p:nvPr>
            <p:ph sz="quarter" idx="11"/>
          </p:nvPr>
        </p:nvSpPr>
        <p:spPr/>
        <p:txBody>
          <a:bodyPr anchor="ctr">
            <a:noAutofit/>
          </a:bodyPr>
          <a:lstStyle/>
          <a:p>
            <a:pPr marL="787362" lvl="1" indent="-380990">
              <a:spcBef>
                <a:spcPct val="0"/>
              </a:spcBef>
              <a:buFont typeface="Arial" panose="020b0604020202020204" pitchFamily="34" charset="0"/>
              <a:buChar char="•"/>
            </a:pPr>
            <a:r>
              <a:rPr lang="en-US" sz="3200" dirty="1"/>
              <a:t>Labor pool shortage</a:t>
            </a:r>
          </a:p>
          <a:p>
            <a:pPr marL="406371" lvl="1" indent="0">
              <a:spcBef>
                <a:spcPct val="0"/>
              </a:spcBef>
              <a:buNone/>
            </a:pPr>
            <a:endParaRPr lang="en-US" sz="3200"/>
          </a:p>
          <a:p>
            <a:pPr marL="787362" lvl="1" indent="-380990">
              <a:spcBef>
                <a:spcPct val="0"/>
              </a:spcBef>
              <a:buFont typeface="Arial" panose="020b0604020202020204" pitchFamily="34" charset="0"/>
              <a:buChar char="•"/>
            </a:pPr>
            <a:r>
              <a:rPr lang="en-US" sz="3200" dirty="1"/>
              <a:t>Prescription abuse detection hard,  strikes successful </a:t>
            </a:r>
            <a:r>
              <a:rPr lang="en-US" sz="3200" dirty="1" smtClean="0"/>
              <a:t>employees</a:t>
            </a:r>
          </a:p>
          <a:p>
            <a:pPr marL="787362" lvl="1" indent="-380990">
              <a:spcBef>
                <a:spcPct val="0"/>
              </a:spcBef>
              <a:buFont typeface="Arial" panose="020b0604020202020204" pitchFamily="34" charset="0"/>
              <a:buChar char="•"/>
            </a:pPr>
            <a:endParaRPr lang="en-US" sz="3200"/>
          </a:p>
          <a:p>
            <a:pPr marL="787362" lvl="1" indent="-380990">
              <a:spcBef>
                <a:spcPct val="0"/>
              </a:spcBef>
              <a:buFont typeface="Arial" panose="020b0604020202020204" pitchFamily="34" charset="0"/>
              <a:buChar char="•"/>
            </a:pPr>
            <a:r>
              <a:rPr lang="en-US" sz="3200" dirty="1"/>
              <a:t>Attendance issues (employees/family members)</a:t>
            </a:r>
          </a:p>
          <a:p>
            <a:pPr marL="406371" lvl="1" indent="0">
              <a:spcBef>
                <a:spcPct val="0"/>
              </a:spcBef>
              <a:buNone/>
            </a:pPr>
            <a:endParaRPr lang="en-US" sz="3200"/>
          </a:p>
          <a:p>
            <a:pPr marL="787362" lvl="1" indent="-380990">
              <a:spcBef>
                <a:spcPct val="0"/>
              </a:spcBef>
              <a:buFont typeface="Arial" panose="020b0604020202020204" pitchFamily="34" charset="0"/>
              <a:buChar char="•"/>
            </a:pPr>
            <a:r>
              <a:rPr lang="en-US" sz="3200" dirty="1"/>
              <a:t>Increased errors, including safety errors</a:t>
            </a:r>
            <a:endParaRPr lang="en-US" sz="3200" i="1"/>
          </a:p>
          <a:p>
            <a:pPr marL="406371" lvl="1" indent="0">
              <a:spcBef>
                <a:spcPct val="0"/>
              </a:spcBef>
              <a:buNone/>
            </a:pPr>
            <a:endParaRPr lang="en-US" sz="2700" i="1"/>
          </a:p>
          <a:p>
            <a:pPr marL="406371" lvl="1" indent="0">
              <a:spcBef>
                <a:spcPct val="0"/>
              </a:spcBef>
              <a:buNone/>
            </a:pPr>
            <a:r>
              <a:rPr lang="en-US" sz="2700" i="1" dirty="1"/>
              <a:t>How the</a:t>
            </a:r>
            <a:r>
              <a:rPr lang="en-US" sz="2700" dirty="1"/>
              <a:t> </a:t>
            </a:r>
            <a:r>
              <a:rPr lang="en-US" sz="2700" i="1" dirty="1"/>
              <a:t>Prescription Drug  Crisis Is Impacting American Employers </a:t>
            </a:r>
            <a:r>
              <a:rPr lang="en-US" sz="2700" dirty="1"/>
              <a:t>(2017)</a:t>
            </a:r>
          </a:p>
        </p:txBody>
      </p:sp>
    </p:spTree>
    <p:extLst>
      <p:ext uri="{BB962C8B-B14F-4D97-AF65-F5344CB8AC3E}">
        <p14:creationId xmlns:p14="http://schemas.microsoft.com/office/powerpoint/2010/main" val="407455852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1" smtClean="0"/>
              <a:t>Federal Law &amp; Marijuana</a:t>
            </a:r>
            <a:endParaRPr lang="en-US"/>
          </a:p>
        </p:txBody>
      </p:sp>
      <p:sp>
        <p:nvSpPr>
          <p:cNvPr id="2" name="Content Placeholder 1"/>
          <p:cNvSpPr>
            <a:spLocks noGrp="1"/>
          </p:cNvSpPr>
          <p:nvPr>
            <p:ph sz="quarter" idx="11"/>
          </p:nvPr>
        </p:nvSpPr>
        <p:spPr>
          <a:xfrm>
            <a:off x="277813" y="1736726"/>
            <a:ext cx="6337591" cy="4572634"/>
          </a:xfrm>
        </p:spPr>
        <p:txBody>
          <a:bodyPr>
            <a:normAutofit/>
          </a:bodyPr>
          <a:lstStyle/>
          <a:p>
            <a:pPr marL="0" indent="0">
              <a:buNone/>
            </a:pPr>
            <a:r>
              <a:rPr lang="en-US" sz="2600" b="1" dirty="1" smtClean="0"/>
              <a:t>Americans with Disabilities Act and Illegal Drugs:</a:t>
            </a:r>
            <a:endParaRPr lang="en-US"/>
          </a:p>
          <a:p>
            <a:r>
              <a:rPr lang="en-US" dirty="1" smtClean="0"/>
              <a:t>Individuals engaging in the current illegal use of drugs are not considered disabled for that reason; it is not discrimination to take adverse action on the basis of illegal drug use</a:t>
            </a:r>
          </a:p>
          <a:p>
            <a:r>
              <a:rPr lang="en-US" dirty="1" smtClean="0"/>
              <a:t>“Illegal use of drugs” means use that is unlawful under the Controlled Substances Act, but excludes from this definition the use of drugs taken under supervision of a health care professional</a:t>
            </a:r>
          </a:p>
          <a:p>
            <a:endParaRPr lang="en-US" smtClean="0"/>
          </a:p>
        </p:txBody>
      </p:sp>
      <p:sp>
        <p:nvSpPr>
          <p:cNvPr id="3" name="Content Placeholder 2"/>
          <p:cNvSpPr>
            <a:spLocks noGrp="1"/>
          </p:cNvSpPr>
          <p:nvPr>
            <p:ph sz="quarter" idx="4294967295"/>
          </p:nvPr>
        </p:nvSpPr>
        <p:spPr>
          <a:xfrm>
            <a:off x="6848669" y="1736725"/>
            <a:ext cx="5178490" cy="4572000"/>
          </a:xfrm>
          <a:prstGeom prst="rect"/>
        </p:spPr>
        <p:txBody>
          <a:bodyPr>
            <a:noAutofit/>
          </a:bodyPr>
          <a:lstStyle/>
          <a:p>
            <a:r>
              <a:rPr lang="en-US" sz="2400" dirty="1" smtClean="0"/>
              <a:t>There are lawfully prescribed medications that contain THC</a:t>
            </a:r>
          </a:p>
          <a:p>
            <a:r>
              <a:rPr lang="en-US" sz="2400" dirty="1" smtClean="0"/>
              <a:t>To date, courts in agreement that employers may take adverse action on the basis of marijuana use, regardless of whether such use is pursuant to physician guidance or state medical marijuana program</a:t>
            </a:r>
          </a:p>
          <a:p>
            <a:endParaRPr lang="en-US" sz="2400" smtClean="0"/>
          </a:p>
          <a:p>
            <a:pPr marL="0" indent="0">
              <a:buNone/>
            </a:pPr>
            <a:r>
              <a:rPr lang="en-US" sz="2400" b="1" dirty="1" smtClean="0"/>
              <a:t>Note:</a:t>
            </a:r>
            <a:r>
              <a:rPr lang="en-US" sz="2400" dirty="1" smtClean="0"/>
              <a:t>  if individual who abuses illegal drugs is not terminated, obligation to accommodate underlying disability continues –</a:t>
            </a:r>
            <a:endParaRPr lang="en-US" sz="2400"/>
          </a:p>
        </p:txBody>
      </p:sp>
    </p:spTree>
    <p:extLst>
      <p:ext uri="{BB962C8B-B14F-4D97-AF65-F5344CB8AC3E}">
        <p14:creationId xmlns:p14="http://schemas.microsoft.com/office/powerpoint/2010/main" val="32339382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D5F84F-B67E-F841-83D2-B2557FC85120}"/>
              </a:ext>
            </a:extLst>
          </p:cNvPr>
          <p:cNvSpPr>
            <a:spLocks noGrp="1"/>
          </p:cNvSpPr>
          <p:nvPr>
            <p:ph type="sldNum" sz="quarter" idx="10"/>
          </p:nvPr>
        </p:nvSpPr>
        <p:spPr/>
        <p:txBody>
          <a:bodyPr/>
          <a:lstStyle/>
          <a:p>
            <a:fld id="{B73F69C2-009F-4240-9724-5B3BAC1E9E06}" type="slidenum">
              <a:rPr lang="en-US" smtClean="0"/>
              <a:t>2</a:t>
            </a:fld>
            <a:endParaRPr lang="en-US"/>
          </a:p>
        </p:txBody>
      </p:sp>
      <p:sp>
        <p:nvSpPr>
          <p:cNvPr id="3" name="Content Placeholder 2">
            <a:extLst>
              <a:ext uri="{FF2B5EF4-FFF2-40B4-BE49-F238E27FC236}">
                <a16:creationId xmlns:a16="http://schemas.microsoft.com/office/drawing/2014/main" id="{CEEA3083-9C71-2A4D-A359-AA6832366B07}"/>
              </a:ext>
            </a:extLst>
          </p:cNvPr>
          <p:cNvSpPr>
            <a:spLocks noGrp="1"/>
          </p:cNvSpPr>
          <p:nvPr>
            <p:ph sz="quarter" idx="11"/>
          </p:nvPr>
        </p:nvSpPr>
        <p:spPr/>
        <p:txBody>
          <a:bodyPr/>
          <a:lstStyle/>
          <a:p>
            <a:r>
              <a:rPr lang="en-US" dirty="1" smtClean="0"/>
              <a:t>Enforcement Data For 2019</a:t>
            </a:r>
          </a:p>
          <a:p>
            <a:r>
              <a:rPr lang="en-US" dirty="1" smtClean="0"/>
              <a:t>Key Enforcement Programs</a:t>
            </a:r>
          </a:p>
          <a:p>
            <a:r>
              <a:rPr lang="en-US" dirty="1" smtClean="0"/>
              <a:t>Significant Legal Decisions in 2018</a:t>
            </a:r>
          </a:p>
          <a:p>
            <a:r>
              <a:rPr lang="en-US" dirty="1" smtClean="0"/>
              <a:t>What’s in Store for Employers in 2019</a:t>
            </a:r>
          </a:p>
          <a:p>
            <a:r>
              <a:rPr lang="en-US" dirty="1" smtClean="0"/>
              <a:t>Drugs in the Workplace ….</a:t>
            </a:r>
          </a:p>
        </p:txBody>
      </p:sp>
    </p:spTree>
    <p:extLst>
      <p:ext uri="{BB962C8B-B14F-4D97-AF65-F5344CB8AC3E}">
        <p14:creationId xmlns:p14="http://schemas.microsoft.com/office/powerpoint/2010/main" val="422723856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1" smtClean="0"/>
              <a:t>Federal Law &amp; Marijuana</a:t>
            </a:r>
            <a:endParaRPr lang="en-US"/>
          </a:p>
        </p:txBody>
      </p:sp>
      <p:sp>
        <p:nvSpPr>
          <p:cNvPr id="3" name="Content Placeholder 2"/>
          <p:cNvSpPr>
            <a:spLocks noGrp="1"/>
          </p:cNvSpPr>
          <p:nvPr>
            <p:ph sz="quarter" idx="11"/>
          </p:nvPr>
        </p:nvSpPr>
        <p:spPr>
          <a:xfrm>
            <a:off x="3265713" y="1737360"/>
            <a:ext cx="5896947" cy="4572000"/>
          </a:xfrm>
        </p:spPr>
        <p:txBody>
          <a:bodyPr/>
          <a:lstStyle/>
          <a:p>
            <a:pPr marL="0" indent="0">
              <a:buNone/>
            </a:pPr>
            <a:r>
              <a:rPr lang="en-US" dirty="1" smtClean="0"/>
              <a:t>U.S. Department of Transportation Regulations</a:t>
            </a:r>
          </a:p>
          <a:p>
            <a:r>
              <a:rPr lang="en-US" dirty="1" smtClean="0"/>
              <a:t>Cover 8 million+ private sector workers in transportation work</a:t>
            </a:r>
          </a:p>
          <a:p>
            <a:r>
              <a:rPr lang="en-US" dirty="1" smtClean="0"/>
              <a:t>Prohibit drug abuse and alcohol misuse</a:t>
            </a:r>
          </a:p>
          <a:p>
            <a:r>
              <a:rPr lang="en-US" dirty="1" smtClean="0"/>
              <a:t>Require drug &amp; alcohol testing</a:t>
            </a:r>
          </a:p>
          <a:p>
            <a:r>
              <a:rPr lang="en-US" dirty="1" smtClean="0"/>
              <a:t>Marijuana use of any kind prohibited for regulated workers. Yes, this includes CBD products</a:t>
            </a:r>
          </a:p>
          <a:p>
            <a:endParaRPr lang="en-US"/>
          </a:p>
        </p:txBody>
      </p:sp>
      <p:pic>
        <p:nvPicPr>
          <p:cNvPr id="2" name="Picture 1"/>
          <p:cNvPicPr>
            <a:picLocks noChangeAspect="1"/>
          </p:cNvPicPr>
          <p:nvPr/>
        </p:nvPicPr>
        <p:blipFill>
          <a:blip r:embed="rId3"/>
          <a:srcRect/>
          <a:stretch>
            <a:fillRect/>
          </a:stretch>
        </p:blipFill>
        <p:spPr>
          <a:xfrm rot="21175812">
            <a:off x="83697" y="1772035"/>
            <a:ext cx="2962275" cy="1543050"/>
          </a:xfrm>
          <a:prstGeom prst="rect"/>
        </p:spPr>
      </p:pic>
      <p:pic>
        <p:nvPicPr>
          <p:cNvPr id="6" name="Picture 5"/>
          <p:cNvPicPr>
            <a:picLocks noChangeAspect="1"/>
          </p:cNvPicPr>
          <p:nvPr/>
        </p:nvPicPr>
        <p:blipFill>
          <a:blip r:embed="rId4"/>
          <a:srcRect/>
          <a:stretch>
            <a:fillRect/>
          </a:stretch>
        </p:blipFill>
        <p:spPr>
          <a:xfrm rot="1399551">
            <a:off x="9126429" y="4687388"/>
            <a:ext cx="2857500" cy="1600200"/>
          </a:xfrm>
          <a:prstGeom prst="rect"/>
        </p:spPr>
      </p:pic>
    </p:spTree>
    <p:extLst>
      <p:ext uri="{BB962C8B-B14F-4D97-AF65-F5344CB8AC3E}">
        <p14:creationId xmlns:p14="http://schemas.microsoft.com/office/powerpoint/2010/main" val="369357915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1" smtClean="0"/>
              <a:t>State Recreational Marijuana Laws</a:t>
            </a:r>
            <a:endParaRPr lang="en-US"/>
          </a:p>
        </p:txBody>
      </p:sp>
      <p:sp>
        <p:nvSpPr>
          <p:cNvPr id="2087" name="Freeform 6"/>
          <p:cNvSpPr/>
          <p:nvPr/>
        </p:nvSpPr>
        <p:spPr>
          <a:xfrm>
            <a:off x="10113435" y="3479801"/>
            <a:ext cx="302684" cy="110067"/>
          </a:xfrm>
          <a:custGeom>
            <a:gdLst>
              <a:gd name="T0" fmla="*/ 125 w 143"/>
              <a:gd name="T1" fmla="*/ 13 h 52"/>
              <a:gd name="T2" fmla="*/ 108 w 143"/>
              <a:gd name="T3" fmla="*/ 17 h 52"/>
              <a:gd name="T4" fmla="*/ 121 w 143"/>
              <a:gd name="T5" fmla="*/ 4 h 52"/>
              <a:gd name="T6" fmla="*/ 121 w 143"/>
              <a:gd name="T7" fmla="*/ 0 h 52"/>
              <a:gd name="T8" fmla="*/ 95 w 143"/>
              <a:gd name="T9" fmla="*/ 17 h 52"/>
              <a:gd name="T10" fmla="*/ 22 w 143"/>
              <a:gd name="T11" fmla="*/ 30 h 52"/>
              <a:gd name="T12" fmla="*/ 0 w 143"/>
              <a:gd name="T13" fmla="*/ 43 h 52"/>
              <a:gd name="T14" fmla="*/ 0 w 143"/>
              <a:gd name="T15" fmla="*/ 52 h 52"/>
              <a:gd name="T16" fmla="*/ 13 w 143"/>
              <a:gd name="T17" fmla="*/ 52 h 52"/>
              <a:gd name="T18" fmla="*/ 125 w 143"/>
              <a:gd name="T19" fmla="*/ 22 h 52"/>
              <a:gd name="T20" fmla="*/ 143 w 143"/>
              <a:gd name="T21" fmla="*/ 13 h 52"/>
              <a:gd name="T22" fmla="*/ 138 w 143"/>
              <a:gd name="T23" fmla="*/ 9 h 52"/>
              <a:gd name="T24" fmla="*/ 125 w 143"/>
              <a:gd name="T25" fmla="*/ 13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52">
                <a:moveTo>
                  <a:pt x="125" y="13"/>
                </a:moveTo>
                <a:lnTo>
                  <a:pt x="108" y="17"/>
                </a:lnTo>
                <a:lnTo>
                  <a:pt x="121" y="4"/>
                </a:lnTo>
                <a:lnTo>
                  <a:pt x="121" y="0"/>
                </a:lnTo>
                <a:lnTo>
                  <a:pt x="95" y="17"/>
                </a:lnTo>
                <a:lnTo>
                  <a:pt x="22" y="30"/>
                </a:lnTo>
                <a:lnTo>
                  <a:pt x="0" y="43"/>
                </a:lnTo>
                <a:lnTo>
                  <a:pt x="0" y="52"/>
                </a:lnTo>
                <a:lnTo>
                  <a:pt x="13" y="52"/>
                </a:lnTo>
                <a:lnTo>
                  <a:pt x="125" y="22"/>
                </a:lnTo>
                <a:lnTo>
                  <a:pt x="143" y="13"/>
                </a:lnTo>
                <a:lnTo>
                  <a:pt x="138" y="9"/>
                </a:lnTo>
                <a:lnTo>
                  <a:pt x="125" y="13"/>
                </a:lnTo>
                <a:close/>
              </a:path>
            </a:pathLst>
          </a:custGeom>
          <a:solidFill>
            <a:srgbClr val="AAD7F3"/>
          </a:solidFill>
          <a:ln w="0" cap="flat">
            <a:solidFill>
              <a:srgbClr val="004A7C"/>
            </a:solidFill>
            <a:prstDash val="solid"/>
            <a:miter lim="800000"/>
          </a:ln>
        </p:spPr>
        <p:txBody>
          <a:bodyPr vert="horz" wrap="square" lIns="121920" tIns="60960" rIns="121920" bIns="60960" numCol="1" anchor="t" anchorCtr="0" compatLnSpc="1">
            <a:prstTxWarp prst="textNoShape"/>
          </a:bodyPr>
          <a:lstStyle/>
          <a:p>
            <a:endParaRPr lang="en-US" sz="2400"/>
          </a:p>
        </p:txBody>
      </p:sp>
      <p:sp>
        <p:nvSpPr>
          <p:cNvPr id="2088" name="Freeform 7"/>
          <p:cNvSpPr/>
          <p:nvPr/>
        </p:nvSpPr>
        <p:spPr>
          <a:xfrm>
            <a:off x="10854268" y="2893484"/>
            <a:ext cx="27517" cy="35984"/>
          </a:xfrm>
          <a:custGeom>
            <a:gdLst>
              <a:gd name="T0" fmla="*/ 0 w 13"/>
              <a:gd name="T1" fmla="*/ 9 h 17"/>
              <a:gd name="T2" fmla="*/ 5 w 13"/>
              <a:gd name="T3" fmla="*/ 17 h 17"/>
              <a:gd name="T4" fmla="*/ 13 w 13"/>
              <a:gd name="T5" fmla="*/ 13 h 17"/>
              <a:gd name="T6" fmla="*/ 9 w 13"/>
              <a:gd name="T7" fmla="*/ 0 h 17"/>
              <a:gd name="T8" fmla="*/ 0 w 13"/>
              <a:gd name="T9" fmla="*/ 9 h 17"/>
            </a:gdLst>
            <a:cxnLst>
              <a:cxn ang="0">
                <a:pos x="T0" y="T1"/>
              </a:cxn>
              <a:cxn ang="0">
                <a:pos x="T2" y="T3"/>
              </a:cxn>
              <a:cxn ang="0">
                <a:pos x="T4" y="T5"/>
              </a:cxn>
              <a:cxn ang="0">
                <a:pos x="T6" y="T7"/>
              </a:cxn>
              <a:cxn ang="0">
                <a:pos x="T8" y="T9"/>
              </a:cxn>
            </a:cxnLst>
            <a:rect l="0" t="0" r="r" b="b"/>
            <a:pathLst>
              <a:path w="13" h="17">
                <a:moveTo>
                  <a:pt x="0" y="9"/>
                </a:moveTo>
                <a:lnTo>
                  <a:pt x="5" y="17"/>
                </a:lnTo>
                <a:lnTo>
                  <a:pt x="13" y="13"/>
                </a:lnTo>
                <a:lnTo>
                  <a:pt x="9" y="0"/>
                </a:lnTo>
                <a:lnTo>
                  <a:pt x="0" y="9"/>
                </a:lnTo>
                <a:close/>
              </a:path>
            </a:pathLst>
          </a:custGeom>
          <a:solidFill>
            <a:srgbClr val="AAD7F3"/>
          </a:solidFill>
          <a:ln w="0" cap="flat">
            <a:solidFill>
              <a:srgbClr val="004A7C"/>
            </a:solidFill>
            <a:prstDash val="solid"/>
            <a:miter lim="800000"/>
          </a:ln>
        </p:spPr>
        <p:txBody>
          <a:bodyPr vert="horz" wrap="square" lIns="121920" tIns="60960" rIns="121920" bIns="60960" numCol="1" anchor="t" anchorCtr="0" compatLnSpc="1">
            <a:prstTxWarp prst="textNoShape"/>
          </a:bodyPr>
          <a:lstStyle/>
          <a:p>
            <a:endParaRPr lang="en-US" sz="2400"/>
          </a:p>
        </p:txBody>
      </p:sp>
      <p:sp>
        <p:nvSpPr>
          <p:cNvPr id="2089" name="Freeform 8"/>
          <p:cNvSpPr/>
          <p:nvPr/>
        </p:nvSpPr>
        <p:spPr>
          <a:xfrm>
            <a:off x="10892368" y="2885019"/>
            <a:ext cx="8467" cy="16933"/>
          </a:xfrm>
          <a:custGeom>
            <a:gdLst>
              <a:gd name="T0" fmla="*/ 4 w 4"/>
              <a:gd name="T1" fmla="*/ 0 h 8"/>
              <a:gd name="T2" fmla="*/ 0 w 4"/>
              <a:gd name="T3" fmla="*/ 8 h 8"/>
              <a:gd name="T4" fmla="*/ 4 w 4"/>
              <a:gd name="T5" fmla="*/ 8 h 8"/>
              <a:gd name="T6" fmla="*/ 4 w 4"/>
              <a:gd name="T7" fmla="*/ 0 h 8"/>
            </a:gdLst>
            <a:cxnLst>
              <a:cxn ang="0">
                <a:pos x="T0" y="T1"/>
              </a:cxn>
              <a:cxn ang="0">
                <a:pos x="T2" y="T3"/>
              </a:cxn>
              <a:cxn ang="0">
                <a:pos x="T4" y="T5"/>
              </a:cxn>
              <a:cxn ang="0">
                <a:pos x="T6" y="T7"/>
              </a:cxn>
            </a:cxnLst>
            <a:rect l="0" t="0" r="r" b="b"/>
            <a:pathLst>
              <a:path w="4" h="8">
                <a:moveTo>
                  <a:pt x="4" y="0"/>
                </a:moveTo>
                <a:lnTo>
                  <a:pt x="0" y="8"/>
                </a:lnTo>
                <a:lnTo>
                  <a:pt x="4" y="8"/>
                </a:lnTo>
                <a:lnTo>
                  <a:pt x="4" y="0"/>
                </a:lnTo>
                <a:close/>
              </a:path>
            </a:pathLst>
          </a:custGeom>
          <a:solidFill>
            <a:srgbClr val="AAD7F3"/>
          </a:solidFill>
          <a:ln w="0" cap="flat">
            <a:solidFill>
              <a:srgbClr val="004A7C"/>
            </a:solidFill>
            <a:prstDash val="solid"/>
            <a:miter lim="800000"/>
          </a:ln>
        </p:spPr>
        <p:txBody>
          <a:bodyPr vert="horz" wrap="square" lIns="121920" tIns="60960" rIns="121920" bIns="60960" numCol="1" anchor="t" anchorCtr="0" compatLnSpc="1">
            <a:prstTxWarp prst="textNoShape"/>
          </a:bodyPr>
          <a:lstStyle/>
          <a:p>
            <a:endParaRPr lang="en-US" sz="2400"/>
          </a:p>
        </p:txBody>
      </p:sp>
      <p:sp>
        <p:nvSpPr>
          <p:cNvPr id="2090" name="Freeform 9"/>
          <p:cNvSpPr/>
          <p:nvPr/>
        </p:nvSpPr>
        <p:spPr>
          <a:xfrm>
            <a:off x="10900836" y="2921001"/>
            <a:ext cx="8467" cy="19051"/>
          </a:xfrm>
          <a:custGeom>
            <a:gdLst>
              <a:gd name="T0" fmla="*/ 0 w 4"/>
              <a:gd name="T1" fmla="*/ 9 h 9"/>
              <a:gd name="T2" fmla="*/ 4 w 4"/>
              <a:gd name="T3" fmla="*/ 0 h 9"/>
              <a:gd name="T4" fmla="*/ 0 w 4"/>
              <a:gd name="T5" fmla="*/ 0 h 9"/>
              <a:gd name="T6" fmla="*/ 0 w 4"/>
              <a:gd name="T7" fmla="*/ 9 h 9"/>
            </a:gdLst>
            <a:cxnLst>
              <a:cxn ang="0">
                <a:pos x="T0" y="T1"/>
              </a:cxn>
              <a:cxn ang="0">
                <a:pos x="T2" y="T3"/>
              </a:cxn>
              <a:cxn ang="0">
                <a:pos x="T4" y="T5"/>
              </a:cxn>
              <a:cxn ang="0">
                <a:pos x="T6" y="T7"/>
              </a:cxn>
            </a:cxnLst>
            <a:rect l="0" t="0" r="r" b="b"/>
            <a:pathLst>
              <a:path w="4" h="9">
                <a:moveTo>
                  <a:pt x="0" y="9"/>
                </a:moveTo>
                <a:lnTo>
                  <a:pt x="4" y="0"/>
                </a:lnTo>
                <a:lnTo>
                  <a:pt x="0" y="0"/>
                </a:lnTo>
                <a:lnTo>
                  <a:pt x="0" y="9"/>
                </a:lnTo>
                <a:close/>
              </a:path>
            </a:pathLst>
          </a:custGeom>
          <a:solidFill>
            <a:srgbClr val="AAD7F3"/>
          </a:solidFill>
          <a:ln w="0" cap="flat">
            <a:solidFill>
              <a:srgbClr val="004A7C"/>
            </a:solidFill>
            <a:prstDash val="solid"/>
            <a:miter lim="800000"/>
          </a:ln>
        </p:spPr>
        <p:txBody>
          <a:bodyPr vert="horz" wrap="square" lIns="121920" tIns="60960" rIns="121920" bIns="60960" numCol="1" anchor="t" anchorCtr="0" compatLnSpc="1">
            <a:prstTxWarp prst="textNoShape"/>
          </a:bodyPr>
          <a:lstStyle/>
          <a:p>
            <a:endParaRPr lang="en-US" sz="2400"/>
          </a:p>
        </p:txBody>
      </p:sp>
      <p:sp>
        <p:nvSpPr>
          <p:cNvPr id="2091" name="Freeform 10"/>
          <p:cNvSpPr/>
          <p:nvPr/>
        </p:nvSpPr>
        <p:spPr>
          <a:xfrm>
            <a:off x="11156952" y="2774952"/>
            <a:ext cx="27517" cy="44451"/>
          </a:xfrm>
          <a:custGeom>
            <a:gdLst>
              <a:gd name="T0" fmla="*/ 9 w 13"/>
              <a:gd name="T1" fmla="*/ 0 h 21"/>
              <a:gd name="T2" fmla="*/ 0 w 13"/>
              <a:gd name="T3" fmla="*/ 21 h 21"/>
              <a:gd name="T4" fmla="*/ 13 w 13"/>
              <a:gd name="T5" fmla="*/ 13 h 21"/>
              <a:gd name="T6" fmla="*/ 13 w 13"/>
              <a:gd name="T7" fmla="*/ 4 h 21"/>
              <a:gd name="T8" fmla="*/ 9 w 13"/>
              <a:gd name="T9" fmla="*/ 0 h 21"/>
            </a:gdLst>
            <a:cxnLst>
              <a:cxn ang="0">
                <a:pos x="T0" y="T1"/>
              </a:cxn>
              <a:cxn ang="0">
                <a:pos x="T2" y="T3"/>
              </a:cxn>
              <a:cxn ang="0">
                <a:pos x="T4" y="T5"/>
              </a:cxn>
              <a:cxn ang="0">
                <a:pos x="T6" y="T7"/>
              </a:cxn>
              <a:cxn ang="0">
                <a:pos x="T8" y="T9"/>
              </a:cxn>
            </a:cxnLst>
            <a:rect l="0" t="0" r="r" b="b"/>
            <a:pathLst>
              <a:path w="13" h="21">
                <a:moveTo>
                  <a:pt x="9" y="0"/>
                </a:moveTo>
                <a:lnTo>
                  <a:pt x="0" y="21"/>
                </a:lnTo>
                <a:lnTo>
                  <a:pt x="13" y="13"/>
                </a:lnTo>
                <a:lnTo>
                  <a:pt x="13" y="4"/>
                </a:lnTo>
                <a:lnTo>
                  <a:pt x="9" y="0"/>
                </a:lnTo>
                <a:close/>
              </a:path>
            </a:pathLst>
          </a:custGeom>
          <a:solidFill>
            <a:srgbClr val="AAD7F3"/>
          </a:solidFill>
          <a:ln w="0" cap="flat">
            <a:solidFill>
              <a:srgbClr val="004A7C"/>
            </a:solidFill>
            <a:prstDash val="solid"/>
            <a:miter lim="800000"/>
          </a:ln>
        </p:spPr>
        <p:txBody>
          <a:bodyPr vert="horz" wrap="square" lIns="121920" tIns="60960" rIns="121920" bIns="60960" numCol="1" anchor="t" anchorCtr="0" compatLnSpc="1">
            <a:prstTxWarp prst="textNoShape"/>
          </a:bodyPr>
          <a:lstStyle/>
          <a:p>
            <a:endParaRPr lang="en-US" sz="2400"/>
          </a:p>
        </p:txBody>
      </p:sp>
      <p:sp>
        <p:nvSpPr>
          <p:cNvPr id="2093" name="Freeform 12"/>
          <p:cNvSpPr/>
          <p:nvPr/>
        </p:nvSpPr>
        <p:spPr>
          <a:xfrm>
            <a:off x="10424586" y="3314700"/>
            <a:ext cx="91017" cy="137584"/>
          </a:xfrm>
          <a:custGeom>
            <a:gdLst>
              <a:gd name="T0" fmla="*/ 0 w 43"/>
              <a:gd name="T1" fmla="*/ 65 h 65"/>
              <a:gd name="T2" fmla="*/ 35 w 43"/>
              <a:gd name="T3" fmla="*/ 52 h 65"/>
              <a:gd name="T4" fmla="*/ 43 w 43"/>
              <a:gd name="T5" fmla="*/ 30 h 65"/>
              <a:gd name="T6" fmla="*/ 35 w 43"/>
              <a:gd name="T7" fmla="*/ 26 h 65"/>
              <a:gd name="T8" fmla="*/ 30 w 43"/>
              <a:gd name="T9" fmla="*/ 0 h 65"/>
              <a:gd name="T10" fmla="*/ 0 w 43"/>
              <a:gd name="T11" fmla="*/ 0 h 65"/>
              <a:gd name="T12" fmla="*/ 0 w 43"/>
              <a:gd name="T13" fmla="*/ 65 h 65"/>
            </a:gdLst>
            <a:cxnLst>
              <a:cxn ang="0">
                <a:pos x="T0" y="T1"/>
              </a:cxn>
              <a:cxn ang="0">
                <a:pos x="T2" y="T3"/>
              </a:cxn>
              <a:cxn ang="0">
                <a:pos x="T4" y="T5"/>
              </a:cxn>
              <a:cxn ang="0">
                <a:pos x="T6" y="T7"/>
              </a:cxn>
              <a:cxn ang="0">
                <a:pos x="T8" y="T9"/>
              </a:cxn>
              <a:cxn ang="0">
                <a:pos x="T10" y="T11"/>
              </a:cxn>
              <a:cxn ang="0">
                <a:pos x="T12" y="T13"/>
              </a:cxn>
            </a:cxnLst>
            <a:rect l="0" t="0" r="r" b="b"/>
            <a:pathLst>
              <a:path w="43" h="65">
                <a:moveTo>
                  <a:pt x="0" y="65"/>
                </a:moveTo>
                <a:lnTo>
                  <a:pt x="35" y="52"/>
                </a:lnTo>
                <a:lnTo>
                  <a:pt x="43" y="30"/>
                </a:lnTo>
                <a:lnTo>
                  <a:pt x="35" y="26"/>
                </a:lnTo>
                <a:lnTo>
                  <a:pt x="30" y="0"/>
                </a:lnTo>
                <a:lnTo>
                  <a:pt x="0" y="0"/>
                </a:lnTo>
                <a:lnTo>
                  <a:pt x="0" y="65"/>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094" name="Freeform 13"/>
          <p:cNvSpPr/>
          <p:nvPr/>
        </p:nvSpPr>
        <p:spPr>
          <a:xfrm>
            <a:off x="10424586" y="3314700"/>
            <a:ext cx="91017" cy="137584"/>
          </a:xfrm>
          <a:custGeom>
            <a:gdLst>
              <a:gd name="T0" fmla="*/ 0 w 43"/>
              <a:gd name="T1" fmla="*/ 65 h 65"/>
              <a:gd name="T2" fmla="*/ 35 w 43"/>
              <a:gd name="T3" fmla="*/ 52 h 65"/>
              <a:gd name="T4" fmla="*/ 43 w 43"/>
              <a:gd name="T5" fmla="*/ 30 h 65"/>
              <a:gd name="T6" fmla="*/ 35 w 43"/>
              <a:gd name="T7" fmla="*/ 26 h 65"/>
              <a:gd name="T8" fmla="*/ 30 w 43"/>
              <a:gd name="T9" fmla="*/ 0 h 65"/>
              <a:gd name="T10" fmla="*/ 0 w 43"/>
              <a:gd name="T11" fmla="*/ 0 h 65"/>
              <a:gd name="T12" fmla="*/ 0 w 43"/>
              <a:gd name="T13" fmla="*/ 65 h 65"/>
            </a:gdLst>
            <a:cxnLst>
              <a:cxn ang="0">
                <a:pos x="T0" y="T1"/>
              </a:cxn>
              <a:cxn ang="0">
                <a:pos x="T2" y="T3"/>
              </a:cxn>
              <a:cxn ang="0">
                <a:pos x="T4" y="T5"/>
              </a:cxn>
              <a:cxn ang="0">
                <a:pos x="T6" y="T7"/>
              </a:cxn>
              <a:cxn ang="0">
                <a:pos x="T8" y="T9"/>
              </a:cxn>
              <a:cxn ang="0">
                <a:pos x="T10" y="T11"/>
              </a:cxn>
              <a:cxn ang="0">
                <a:pos x="T12" y="T13"/>
              </a:cxn>
            </a:cxnLst>
            <a:rect l="0" t="0" r="r" b="b"/>
            <a:pathLst>
              <a:path w="43" h="65">
                <a:moveTo>
                  <a:pt x="0" y="65"/>
                </a:moveTo>
                <a:lnTo>
                  <a:pt x="35" y="52"/>
                </a:lnTo>
                <a:lnTo>
                  <a:pt x="43" y="30"/>
                </a:lnTo>
                <a:lnTo>
                  <a:pt x="35" y="26"/>
                </a:lnTo>
                <a:lnTo>
                  <a:pt x="30" y="0"/>
                </a:lnTo>
                <a:lnTo>
                  <a:pt x="0" y="0"/>
                </a:lnTo>
                <a:lnTo>
                  <a:pt x="0"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095" name="Freeform 14"/>
          <p:cNvSpPr/>
          <p:nvPr/>
        </p:nvSpPr>
        <p:spPr>
          <a:xfrm>
            <a:off x="10424586" y="3314700"/>
            <a:ext cx="91017" cy="137584"/>
          </a:xfrm>
          <a:custGeom>
            <a:gdLst>
              <a:gd name="T0" fmla="*/ 0 w 43"/>
              <a:gd name="T1" fmla="*/ 65 h 65"/>
              <a:gd name="T2" fmla="*/ 35 w 43"/>
              <a:gd name="T3" fmla="*/ 52 h 65"/>
              <a:gd name="T4" fmla="*/ 43 w 43"/>
              <a:gd name="T5" fmla="*/ 30 h 65"/>
              <a:gd name="T6" fmla="*/ 35 w 43"/>
              <a:gd name="T7" fmla="*/ 26 h 65"/>
              <a:gd name="T8" fmla="*/ 30 w 43"/>
              <a:gd name="T9" fmla="*/ 0 h 65"/>
              <a:gd name="T10" fmla="*/ 0 w 43"/>
              <a:gd name="T11" fmla="*/ 0 h 65"/>
              <a:gd name="T12" fmla="*/ 0 w 43"/>
              <a:gd name="T13" fmla="*/ 65 h 65"/>
            </a:gdLst>
            <a:cxnLst>
              <a:cxn ang="0">
                <a:pos x="T0" y="T1"/>
              </a:cxn>
              <a:cxn ang="0">
                <a:pos x="T2" y="T3"/>
              </a:cxn>
              <a:cxn ang="0">
                <a:pos x="T4" y="T5"/>
              </a:cxn>
              <a:cxn ang="0">
                <a:pos x="T6" y="T7"/>
              </a:cxn>
              <a:cxn ang="0">
                <a:pos x="T8" y="T9"/>
              </a:cxn>
              <a:cxn ang="0">
                <a:pos x="T10" y="T11"/>
              </a:cxn>
              <a:cxn ang="0">
                <a:pos x="T12" y="T13"/>
              </a:cxn>
            </a:cxnLst>
            <a:rect l="0" t="0" r="r" b="b"/>
            <a:pathLst>
              <a:path w="43" h="65">
                <a:moveTo>
                  <a:pt x="0" y="65"/>
                </a:moveTo>
                <a:lnTo>
                  <a:pt x="35" y="52"/>
                </a:lnTo>
                <a:lnTo>
                  <a:pt x="43" y="30"/>
                </a:lnTo>
                <a:lnTo>
                  <a:pt x="35" y="26"/>
                </a:lnTo>
                <a:lnTo>
                  <a:pt x="30" y="0"/>
                </a:lnTo>
                <a:lnTo>
                  <a:pt x="0" y="0"/>
                </a:lnTo>
                <a:lnTo>
                  <a:pt x="0" y="6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096" name="Freeform 15"/>
          <p:cNvSpPr/>
          <p:nvPr/>
        </p:nvSpPr>
        <p:spPr>
          <a:xfrm>
            <a:off x="7651753" y="2233086"/>
            <a:ext cx="960967" cy="486833"/>
          </a:xfrm>
          <a:custGeom>
            <a:gdLst>
              <a:gd name="T0" fmla="*/ 0 w 454"/>
              <a:gd name="T1" fmla="*/ 87 h 230"/>
              <a:gd name="T2" fmla="*/ 78 w 454"/>
              <a:gd name="T3" fmla="*/ 61 h 230"/>
              <a:gd name="T4" fmla="*/ 138 w 454"/>
              <a:gd name="T5" fmla="*/ 13 h 230"/>
              <a:gd name="T6" fmla="*/ 182 w 454"/>
              <a:gd name="T7" fmla="*/ 0 h 230"/>
              <a:gd name="T8" fmla="*/ 186 w 454"/>
              <a:gd name="T9" fmla="*/ 5 h 230"/>
              <a:gd name="T10" fmla="*/ 138 w 454"/>
              <a:gd name="T11" fmla="*/ 52 h 230"/>
              <a:gd name="T12" fmla="*/ 134 w 454"/>
              <a:gd name="T13" fmla="*/ 70 h 230"/>
              <a:gd name="T14" fmla="*/ 147 w 454"/>
              <a:gd name="T15" fmla="*/ 61 h 230"/>
              <a:gd name="T16" fmla="*/ 173 w 454"/>
              <a:gd name="T17" fmla="*/ 57 h 230"/>
              <a:gd name="T18" fmla="*/ 195 w 454"/>
              <a:gd name="T19" fmla="*/ 70 h 230"/>
              <a:gd name="T20" fmla="*/ 216 w 454"/>
              <a:gd name="T21" fmla="*/ 96 h 230"/>
              <a:gd name="T22" fmla="*/ 259 w 454"/>
              <a:gd name="T23" fmla="*/ 100 h 230"/>
              <a:gd name="T24" fmla="*/ 303 w 454"/>
              <a:gd name="T25" fmla="*/ 78 h 230"/>
              <a:gd name="T26" fmla="*/ 376 w 454"/>
              <a:gd name="T27" fmla="*/ 70 h 230"/>
              <a:gd name="T28" fmla="*/ 376 w 454"/>
              <a:gd name="T29" fmla="*/ 91 h 230"/>
              <a:gd name="T30" fmla="*/ 389 w 454"/>
              <a:gd name="T31" fmla="*/ 96 h 230"/>
              <a:gd name="T32" fmla="*/ 428 w 454"/>
              <a:gd name="T33" fmla="*/ 96 h 230"/>
              <a:gd name="T34" fmla="*/ 437 w 454"/>
              <a:gd name="T35" fmla="*/ 126 h 230"/>
              <a:gd name="T36" fmla="*/ 454 w 454"/>
              <a:gd name="T37" fmla="*/ 143 h 230"/>
              <a:gd name="T38" fmla="*/ 424 w 454"/>
              <a:gd name="T39" fmla="*/ 152 h 230"/>
              <a:gd name="T40" fmla="*/ 411 w 454"/>
              <a:gd name="T41" fmla="*/ 143 h 230"/>
              <a:gd name="T42" fmla="*/ 406 w 454"/>
              <a:gd name="T43" fmla="*/ 156 h 230"/>
              <a:gd name="T44" fmla="*/ 398 w 454"/>
              <a:gd name="T45" fmla="*/ 156 h 230"/>
              <a:gd name="T46" fmla="*/ 359 w 454"/>
              <a:gd name="T47" fmla="*/ 135 h 230"/>
              <a:gd name="T48" fmla="*/ 294 w 454"/>
              <a:gd name="T49" fmla="*/ 156 h 230"/>
              <a:gd name="T50" fmla="*/ 268 w 454"/>
              <a:gd name="T51" fmla="*/ 182 h 230"/>
              <a:gd name="T52" fmla="*/ 268 w 454"/>
              <a:gd name="T53" fmla="*/ 156 h 230"/>
              <a:gd name="T54" fmla="*/ 242 w 454"/>
              <a:gd name="T55" fmla="*/ 169 h 230"/>
              <a:gd name="T56" fmla="*/ 199 w 454"/>
              <a:gd name="T57" fmla="*/ 230 h 230"/>
              <a:gd name="T58" fmla="*/ 190 w 454"/>
              <a:gd name="T59" fmla="*/ 221 h 230"/>
              <a:gd name="T60" fmla="*/ 195 w 454"/>
              <a:gd name="T61" fmla="*/ 204 h 230"/>
              <a:gd name="T62" fmla="*/ 177 w 454"/>
              <a:gd name="T63" fmla="*/ 204 h 230"/>
              <a:gd name="T64" fmla="*/ 186 w 454"/>
              <a:gd name="T65" fmla="*/ 174 h 230"/>
              <a:gd name="T66" fmla="*/ 160 w 454"/>
              <a:gd name="T67" fmla="*/ 161 h 230"/>
              <a:gd name="T68" fmla="*/ 160 w 454"/>
              <a:gd name="T69" fmla="*/ 148 h 230"/>
              <a:gd name="T70" fmla="*/ 22 w 454"/>
              <a:gd name="T71" fmla="*/ 109 h 230"/>
              <a:gd name="T72" fmla="*/ 13 w 454"/>
              <a:gd name="T73" fmla="*/ 96 h 230"/>
              <a:gd name="T74" fmla="*/ 0 w 454"/>
              <a:gd name="T75" fmla="*/ 87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230">
                <a:moveTo>
                  <a:pt x="0" y="87"/>
                </a:moveTo>
                <a:lnTo>
                  <a:pt x="78" y="61"/>
                </a:lnTo>
                <a:lnTo>
                  <a:pt x="138" y="13"/>
                </a:lnTo>
                <a:lnTo>
                  <a:pt x="182" y="0"/>
                </a:lnTo>
                <a:lnTo>
                  <a:pt x="186" y="5"/>
                </a:lnTo>
                <a:lnTo>
                  <a:pt x="138" y="52"/>
                </a:lnTo>
                <a:lnTo>
                  <a:pt x="134" y="70"/>
                </a:lnTo>
                <a:lnTo>
                  <a:pt x="147" y="61"/>
                </a:lnTo>
                <a:lnTo>
                  <a:pt x="173" y="57"/>
                </a:lnTo>
                <a:lnTo>
                  <a:pt x="195" y="70"/>
                </a:lnTo>
                <a:lnTo>
                  <a:pt x="216" y="96"/>
                </a:lnTo>
                <a:lnTo>
                  <a:pt x="259" y="100"/>
                </a:lnTo>
                <a:lnTo>
                  <a:pt x="303" y="78"/>
                </a:lnTo>
                <a:lnTo>
                  <a:pt x="376" y="70"/>
                </a:lnTo>
                <a:lnTo>
                  <a:pt x="376" y="91"/>
                </a:lnTo>
                <a:lnTo>
                  <a:pt x="389" y="96"/>
                </a:lnTo>
                <a:lnTo>
                  <a:pt x="428" y="96"/>
                </a:lnTo>
                <a:lnTo>
                  <a:pt x="437" y="126"/>
                </a:lnTo>
                <a:lnTo>
                  <a:pt x="454" y="143"/>
                </a:lnTo>
                <a:lnTo>
                  <a:pt x="424" y="152"/>
                </a:lnTo>
                <a:lnTo>
                  <a:pt x="411" y="143"/>
                </a:lnTo>
                <a:lnTo>
                  <a:pt x="406" y="156"/>
                </a:lnTo>
                <a:lnTo>
                  <a:pt x="398" y="156"/>
                </a:lnTo>
                <a:lnTo>
                  <a:pt x="359" y="135"/>
                </a:lnTo>
                <a:lnTo>
                  <a:pt x="294" y="156"/>
                </a:lnTo>
                <a:lnTo>
                  <a:pt x="268" y="182"/>
                </a:lnTo>
                <a:lnTo>
                  <a:pt x="268" y="156"/>
                </a:lnTo>
                <a:lnTo>
                  <a:pt x="242" y="169"/>
                </a:lnTo>
                <a:lnTo>
                  <a:pt x="199" y="230"/>
                </a:lnTo>
                <a:lnTo>
                  <a:pt x="190" y="221"/>
                </a:lnTo>
                <a:lnTo>
                  <a:pt x="195" y="204"/>
                </a:lnTo>
                <a:lnTo>
                  <a:pt x="177" y="204"/>
                </a:lnTo>
                <a:lnTo>
                  <a:pt x="186" y="174"/>
                </a:lnTo>
                <a:lnTo>
                  <a:pt x="160" y="161"/>
                </a:lnTo>
                <a:lnTo>
                  <a:pt x="160" y="148"/>
                </a:lnTo>
                <a:lnTo>
                  <a:pt x="22" y="109"/>
                </a:lnTo>
                <a:lnTo>
                  <a:pt x="13" y="96"/>
                </a:lnTo>
                <a:lnTo>
                  <a:pt x="0" y="87"/>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097" name="Freeform 16"/>
          <p:cNvSpPr/>
          <p:nvPr/>
        </p:nvSpPr>
        <p:spPr>
          <a:xfrm>
            <a:off x="7651753" y="2233086"/>
            <a:ext cx="960967" cy="486833"/>
          </a:xfrm>
          <a:custGeom>
            <a:gdLst>
              <a:gd name="T0" fmla="*/ 0 w 454"/>
              <a:gd name="T1" fmla="*/ 87 h 230"/>
              <a:gd name="T2" fmla="*/ 78 w 454"/>
              <a:gd name="T3" fmla="*/ 61 h 230"/>
              <a:gd name="T4" fmla="*/ 138 w 454"/>
              <a:gd name="T5" fmla="*/ 13 h 230"/>
              <a:gd name="T6" fmla="*/ 182 w 454"/>
              <a:gd name="T7" fmla="*/ 0 h 230"/>
              <a:gd name="T8" fmla="*/ 186 w 454"/>
              <a:gd name="T9" fmla="*/ 5 h 230"/>
              <a:gd name="T10" fmla="*/ 138 w 454"/>
              <a:gd name="T11" fmla="*/ 52 h 230"/>
              <a:gd name="T12" fmla="*/ 134 w 454"/>
              <a:gd name="T13" fmla="*/ 70 h 230"/>
              <a:gd name="T14" fmla="*/ 147 w 454"/>
              <a:gd name="T15" fmla="*/ 61 h 230"/>
              <a:gd name="T16" fmla="*/ 173 w 454"/>
              <a:gd name="T17" fmla="*/ 57 h 230"/>
              <a:gd name="T18" fmla="*/ 195 w 454"/>
              <a:gd name="T19" fmla="*/ 70 h 230"/>
              <a:gd name="T20" fmla="*/ 216 w 454"/>
              <a:gd name="T21" fmla="*/ 96 h 230"/>
              <a:gd name="T22" fmla="*/ 259 w 454"/>
              <a:gd name="T23" fmla="*/ 100 h 230"/>
              <a:gd name="T24" fmla="*/ 303 w 454"/>
              <a:gd name="T25" fmla="*/ 78 h 230"/>
              <a:gd name="T26" fmla="*/ 376 w 454"/>
              <a:gd name="T27" fmla="*/ 70 h 230"/>
              <a:gd name="T28" fmla="*/ 376 w 454"/>
              <a:gd name="T29" fmla="*/ 91 h 230"/>
              <a:gd name="T30" fmla="*/ 389 w 454"/>
              <a:gd name="T31" fmla="*/ 96 h 230"/>
              <a:gd name="T32" fmla="*/ 428 w 454"/>
              <a:gd name="T33" fmla="*/ 96 h 230"/>
              <a:gd name="T34" fmla="*/ 437 w 454"/>
              <a:gd name="T35" fmla="*/ 126 h 230"/>
              <a:gd name="T36" fmla="*/ 454 w 454"/>
              <a:gd name="T37" fmla="*/ 143 h 230"/>
              <a:gd name="T38" fmla="*/ 424 w 454"/>
              <a:gd name="T39" fmla="*/ 152 h 230"/>
              <a:gd name="T40" fmla="*/ 411 w 454"/>
              <a:gd name="T41" fmla="*/ 143 h 230"/>
              <a:gd name="T42" fmla="*/ 406 w 454"/>
              <a:gd name="T43" fmla="*/ 156 h 230"/>
              <a:gd name="T44" fmla="*/ 398 w 454"/>
              <a:gd name="T45" fmla="*/ 156 h 230"/>
              <a:gd name="T46" fmla="*/ 359 w 454"/>
              <a:gd name="T47" fmla="*/ 135 h 230"/>
              <a:gd name="T48" fmla="*/ 294 w 454"/>
              <a:gd name="T49" fmla="*/ 156 h 230"/>
              <a:gd name="T50" fmla="*/ 268 w 454"/>
              <a:gd name="T51" fmla="*/ 182 h 230"/>
              <a:gd name="T52" fmla="*/ 268 w 454"/>
              <a:gd name="T53" fmla="*/ 156 h 230"/>
              <a:gd name="T54" fmla="*/ 242 w 454"/>
              <a:gd name="T55" fmla="*/ 169 h 230"/>
              <a:gd name="T56" fmla="*/ 199 w 454"/>
              <a:gd name="T57" fmla="*/ 230 h 230"/>
              <a:gd name="T58" fmla="*/ 190 w 454"/>
              <a:gd name="T59" fmla="*/ 221 h 230"/>
              <a:gd name="T60" fmla="*/ 195 w 454"/>
              <a:gd name="T61" fmla="*/ 204 h 230"/>
              <a:gd name="T62" fmla="*/ 177 w 454"/>
              <a:gd name="T63" fmla="*/ 204 h 230"/>
              <a:gd name="T64" fmla="*/ 186 w 454"/>
              <a:gd name="T65" fmla="*/ 174 h 230"/>
              <a:gd name="T66" fmla="*/ 160 w 454"/>
              <a:gd name="T67" fmla="*/ 161 h 230"/>
              <a:gd name="T68" fmla="*/ 160 w 454"/>
              <a:gd name="T69" fmla="*/ 148 h 230"/>
              <a:gd name="T70" fmla="*/ 22 w 454"/>
              <a:gd name="T71" fmla="*/ 109 h 230"/>
              <a:gd name="T72" fmla="*/ 13 w 454"/>
              <a:gd name="T73" fmla="*/ 96 h 230"/>
              <a:gd name="T74" fmla="*/ 0 w 454"/>
              <a:gd name="T75" fmla="*/ 87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230">
                <a:moveTo>
                  <a:pt x="0" y="87"/>
                </a:moveTo>
                <a:lnTo>
                  <a:pt x="78" y="61"/>
                </a:lnTo>
                <a:lnTo>
                  <a:pt x="138" y="13"/>
                </a:lnTo>
                <a:lnTo>
                  <a:pt x="182" y="0"/>
                </a:lnTo>
                <a:lnTo>
                  <a:pt x="186" y="5"/>
                </a:lnTo>
                <a:lnTo>
                  <a:pt x="138" y="52"/>
                </a:lnTo>
                <a:lnTo>
                  <a:pt x="134" y="70"/>
                </a:lnTo>
                <a:lnTo>
                  <a:pt x="147" y="61"/>
                </a:lnTo>
                <a:lnTo>
                  <a:pt x="173" y="57"/>
                </a:lnTo>
                <a:lnTo>
                  <a:pt x="195" y="70"/>
                </a:lnTo>
                <a:lnTo>
                  <a:pt x="216" y="96"/>
                </a:lnTo>
                <a:lnTo>
                  <a:pt x="259" y="100"/>
                </a:lnTo>
                <a:lnTo>
                  <a:pt x="303" y="78"/>
                </a:lnTo>
                <a:lnTo>
                  <a:pt x="376" y="70"/>
                </a:lnTo>
                <a:lnTo>
                  <a:pt x="376" y="91"/>
                </a:lnTo>
                <a:lnTo>
                  <a:pt x="389" y="96"/>
                </a:lnTo>
                <a:lnTo>
                  <a:pt x="428" y="96"/>
                </a:lnTo>
                <a:lnTo>
                  <a:pt x="437" y="126"/>
                </a:lnTo>
                <a:lnTo>
                  <a:pt x="454" y="143"/>
                </a:lnTo>
                <a:lnTo>
                  <a:pt x="424" y="152"/>
                </a:lnTo>
                <a:lnTo>
                  <a:pt x="411" y="143"/>
                </a:lnTo>
                <a:lnTo>
                  <a:pt x="406" y="156"/>
                </a:lnTo>
                <a:lnTo>
                  <a:pt x="398" y="156"/>
                </a:lnTo>
                <a:lnTo>
                  <a:pt x="359" y="135"/>
                </a:lnTo>
                <a:lnTo>
                  <a:pt x="294" y="156"/>
                </a:lnTo>
                <a:lnTo>
                  <a:pt x="268" y="182"/>
                </a:lnTo>
                <a:lnTo>
                  <a:pt x="268" y="156"/>
                </a:lnTo>
                <a:lnTo>
                  <a:pt x="242" y="169"/>
                </a:lnTo>
                <a:lnTo>
                  <a:pt x="199" y="230"/>
                </a:lnTo>
                <a:lnTo>
                  <a:pt x="190" y="221"/>
                </a:lnTo>
                <a:lnTo>
                  <a:pt x="195" y="204"/>
                </a:lnTo>
                <a:lnTo>
                  <a:pt x="177" y="204"/>
                </a:lnTo>
                <a:lnTo>
                  <a:pt x="186" y="174"/>
                </a:lnTo>
                <a:lnTo>
                  <a:pt x="160" y="161"/>
                </a:lnTo>
                <a:lnTo>
                  <a:pt x="160" y="148"/>
                </a:lnTo>
                <a:lnTo>
                  <a:pt x="22" y="109"/>
                </a:lnTo>
                <a:lnTo>
                  <a:pt x="13" y="96"/>
                </a:lnTo>
                <a:lnTo>
                  <a:pt x="0" y="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098" name="Freeform 17"/>
          <p:cNvSpPr/>
          <p:nvPr/>
        </p:nvSpPr>
        <p:spPr>
          <a:xfrm>
            <a:off x="7651753" y="2233086"/>
            <a:ext cx="960967" cy="486833"/>
          </a:xfrm>
          <a:custGeom>
            <a:gdLst>
              <a:gd name="T0" fmla="*/ 0 w 454"/>
              <a:gd name="T1" fmla="*/ 87 h 230"/>
              <a:gd name="T2" fmla="*/ 78 w 454"/>
              <a:gd name="T3" fmla="*/ 61 h 230"/>
              <a:gd name="T4" fmla="*/ 138 w 454"/>
              <a:gd name="T5" fmla="*/ 13 h 230"/>
              <a:gd name="T6" fmla="*/ 182 w 454"/>
              <a:gd name="T7" fmla="*/ 0 h 230"/>
              <a:gd name="T8" fmla="*/ 186 w 454"/>
              <a:gd name="T9" fmla="*/ 5 h 230"/>
              <a:gd name="T10" fmla="*/ 138 w 454"/>
              <a:gd name="T11" fmla="*/ 52 h 230"/>
              <a:gd name="T12" fmla="*/ 134 w 454"/>
              <a:gd name="T13" fmla="*/ 70 h 230"/>
              <a:gd name="T14" fmla="*/ 147 w 454"/>
              <a:gd name="T15" fmla="*/ 61 h 230"/>
              <a:gd name="T16" fmla="*/ 173 w 454"/>
              <a:gd name="T17" fmla="*/ 57 h 230"/>
              <a:gd name="T18" fmla="*/ 195 w 454"/>
              <a:gd name="T19" fmla="*/ 70 h 230"/>
              <a:gd name="T20" fmla="*/ 216 w 454"/>
              <a:gd name="T21" fmla="*/ 96 h 230"/>
              <a:gd name="T22" fmla="*/ 259 w 454"/>
              <a:gd name="T23" fmla="*/ 100 h 230"/>
              <a:gd name="T24" fmla="*/ 303 w 454"/>
              <a:gd name="T25" fmla="*/ 78 h 230"/>
              <a:gd name="T26" fmla="*/ 376 w 454"/>
              <a:gd name="T27" fmla="*/ 70 h 230"/>
              <a:gd name="T28" fmla="*/ 376 w 454"/>
              <a:gd name="T29" fmla="*/ 91 h 230"/>
              <a:gd name="T30" fmla="*/ 389 w 454"/>
              <a:gd name="T31" fmla="*/ 96 h 230"/>
              <a:gd name="T32" fmla="*/ 428 w 454"/>
              <a:gd name="T33" fmla="*/ 96 h 230"/>
              <a:gd name="T34" fmla="*/ 437 w 454"/>
              <a:gd name="T35" fmla="*/ 126 h 230"/>
              <a:gd name="T36" fmla="*/ 454 w 454"/>
              <a:gd name="T37" fmla="*/ 143 h 230"/>
              <a:gd name="T38" fmla="*/ 424 w 454"/>
              <a:gd name="T39" fmla="*/ 152 h 230"/>
              <a:gd name="T40" fmla="*/ 411 w 454"/>
              <a:gd name="T41" fmla="*/ 143 h 230"/>
              <a:gd name="T42" fmla="*/ 406 w 454"/>
              <a:gd name="T43" fmla="*/ 156 h 230"/>
              <a:gd name="T44" fmla="*/ 398 w 454"/>
              <a:gd name="T45" fmla="*/ 156 h 230"/>
              <a:gd name="T46" fmla="*/ 359 w 454"/>
              <a:gd name="T47" fmla="*/ 135 h 230"/>
              <a:gd name="T48" fmla="*/ 294 w 454"/>
              <a:gd name="T49" fmla="*/ 156 h 230"/>
              <a:gd name="T50" fmla="*/ 268 w 454"/>
              <a:gd name="T51" fmla="*/ 182 h 230"/>
              <a:gd name="T52" fmla="*/ 268 w 454"/>
              <a:gd name="T53" fmla="*/ 156 h 230"/>
              <a:gd name="T54" fmla="*/ 242 w 454"/>
              <a:gd name="T55" fmla="*/ 169 h 230"/>
              <a:gd name="T56" fmla="*/ 199 w 454"/>
              <a:gd name="T57" fmla="*/ 230 h 230"/>
              <a:gd name="T58" fmla="*/ 190 w 454"/>
              <a:gd name="T59" fmla="*/ 221 h 230"/>
              <a:gd name="T60" fmla="*/ 195 w 454"/>
              <a:gd name="T61" fmla="*/ 204 h 230"/>
              <a:gd name="T62" fmla="*/ 177 w 454"/>
              <a:gd name="T63" fmla="*/ 204 h 230"/>
              <a:gd name="T64" fmla="*/ 186 w 454"/>
              <a:gd name="T65" fmla="*/ 174 h 230"/>
              <a:gd name="T66" fmla="*/ 160 w 454"/>
              <a:gd name="T67" fmla="*/ 161 h 230"/>
              <a:gd name="T68" fmla="*/ 160 w 454"/>
              <a:gd name="T69" fmla="*/ 148 h 230"/>
              <a:gd name="T70" fmla="*/ 22 w 454"/>
              <a:gd name="T71" fmla="*/ 109 h 230"/>
              <a:gd name="T72" fmla="*/ 13 w 454"/>
              <a:gd name="T73" fmla="*/ 96 h 230"/>
              <a:gd name="T74" fmla="*/ 0 w 454"/>
              <a:gd name="T75" fmla="*/ 87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230">
                <a:moveTo>
                  <a:pt x="0" y="87"/>
                </a:moveTo>
                <a:lnTo>
                  <a:pt x="78" y="61"/>
                </a:lnTo>
                <a:lnTo>
                  <a:pt x="138" y="13"/>
                </a:lnTo>
                <a:lnTo>
                  <a:pt x="182" y="0"/>
                </a:lnTo>
                <a:lnTo>
                  <a:pt x="186" y="5"/>
                </a:lnTo>
                <a:lnTo>
                  <a:pt x="138" y="52"/>
                </a:lnTo>
                <a:lnTo>
                  <a:pt x="134" y="70"/>
                </a:lnTo>
                <a:lnTo>
                  <a:pt x="147" y="61"/>
                </a:lnTo>
                <a:lnTo>
                  <a:pt x="173" y="57"/>
                </a:lnTo>
                <a:lnTo>
                  <a:pt x="195" y="70"/>
                </a:lnTo>
                <a:lnTo>
                  <a:pt x="216" y="96"/>
                </a:lnTo>
                <a:lnTo>
                  <a:pt x="259" y="100"/>
                </a:lnTo>
                <a:lnTo>
                  <a:pt x="303" y="78"/>
                </a:lnTo>
                <a:lnTo>
                  <a:pt x="376" y="70"/>
                </a:lnTo>
                <a:lnTo>
                  <a:pt x="376" y="91"/>
                </a:lnTo>
                <a:lnTo>
                  <a:pt x="389" y="96"/>
                </a:lnTo>
                <a:lnTo>
                  <a:pt x="428" y="96"/>
                </a:lnTo>
                <a:lnTo>
                  <a:pt x="437" y="126"/>
                </a:lnTo>
                <a:lnTo>
                  <a:pt x="454" y="143"/>
                </a:lnTo>
                <a:lnTo>
                  <a:pt x="424" y="152"/>
                </a:lnTo>
                <a:lnTo>
                  <a:pt x="411" y="143"/>
                </a:lnTo>
                <a:lnTo>
                  <a:pt x="406" y="156"/>
                </a:lnTo>
                <a:lnTo>
                  <a:pt x="398" y="156"/>
                </a:lnTo>
                <a:lnTo>
                  <a:pt x="359" y="135"/>
                </a:lnTo>
                <a:lnTo>
                  <a:pt x="294" y="156"/>
                </a:lnTo>
                <a:lnTo>
                  <a:pt x="268" y="182"/>
                </a:lnTo>
                <a:lnTo>
                  <a:pt x="268" y="156"/>
                </a:lnTo>
                <a:lnTo>
                  <a:pt x="242" y="169"/>
                </a:lnTo>
                <a:lnTo>
                  <a:pt x="199" y="230"/>
                </a:lnTo>
                <a:lnTo>
                  <a:pt x="190" y="221"/>
                </a:lnTo>
                <a:lnTo>
                  <a:pt x="195" y="204"/>
                </a:lnTo>
                <a:lnTo>
                  <a:pt x="177" y="204"/>
                </a:lnTo>
                <a:lnTo>
                  <a:pt x="186" y="174"/>
                </a:lnTo>
                <a:lnTo>
                  <a:pt x="160" y="161"/>
                </a:lnTo>
                <a:lnTo>
                  <a:pt x="160" y="148"/>
                </a:lnTo>
                <a:lnTo>
                  <a:pt x="22" y="109"/>
                </a:lnTo>
                <a:lnTo>
                  <a:pt x="13" y="96"/>
                </a:lnTo>
                <a:lnTo>
                  <a:pt x="0" y="87"/>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099" name="Freeform 18"/>
          <p:cNvSpPr/>
          <p:nvPr/>
        </p:nvSpPr>
        <p:spPr>
          <a:xfrm>
            <a:off x="8172452" y="2601386"/>
            <a:ext cx="677333" cy="776817"/>
          </a:xfrm>
          <a:custGeom>
            <a:gdLst>
              <a:gd name="T0" fmla="*/ 320 w 320"/>
              <a:gd name="T1" fmla="*/ 242 h 367"/>
              <a:gd name="T2" fmla="*/ 307 w 320"/>
              <a:gd name="T3" fmla="*/ 229 h 367"/>
              <a:gd name="T4" fmla="*/ 299 w 320"/>
              <a:gd name="T5" fmla="*/ 177 h 367"/>
              <a:gd name="T6" fmla="*/ 281 w 320"/>
              <a:gd name="T7" fmla="*/ 151 h 367"/>
              <a:gd name="T8" fmla="*/ 251 w 320"/>
              <a:gd name="T9" fmla="*/ 160 h 367"/>
              <a:gd name="T10" fmla="*/ 230 w 320"/>
              <a:gd name="T11" fmla="*/ 190 h 367"/>
              <a:gd name="T12" fmla="*/ 217 w 320"/>
              <a:gd name="T13" fmla="*/ 190 h 367"/>
              <a:gd name="T14" fmla="*/ 212 w 320"/>
              <a:gd name="T15" fmla="*/ 186 h 367"/>
              <a:gd name="T16" fmla="*/ 221 w 320"/>
              <a:gd name="T17" fmla="*/ 160 h 367"/>
              <a:gd name="T18" fmla="*/ 238 w 320"/>
              <a:gd name="T19" fmla="*/ 147 h 367"/>
              <a:gd name="T20" fmla="*/ 256 w 320"/>
              <a:gd name="T21" fmla="*/ 121 h 367"/>
              <a:gd name="T22" fmla="*/ 247 w 320"/>
              <a:gd name="T23" fmla="*/ 64 h 367"/>
              <a:gd name="T24" fmla="*/ 251 w 320"/>
              <a:gd name="T25" fmla="*/ 56 h 367"/>
              <a:gd name="T26" fmla="*/ 243 w 320"/>
              <a:gd name="T27" fmla="*/ 43 h 367"/>
              <a:gd name="T28" fmla="*/ 186 w 320"/>
              <a:gd name="T29" fmla="*/ 4 h 367"/>
              <a:gd name="T30" fmla="*/ 139 w 320"/>
              <a:gd name="T31" fmla="*/ 0 h 367"/>
              <a:gd name="T32" fmla="*/ 130 w 320"/>
              <a:gd name="T33" fmla="*/ 13 h 367"/>
              <a:gd name="T34" fmla="*/ 139 w 320"/>
              <a:gd name="T35" fmla="*/ 30 h 367"/>
              <a:gd name="T36" fmla="*/ 109 w 320"/>
              <a:gd name="T37" fmla="*/ 43 h 367"/>
              <a:gd name="T38" fmla="*/ 104 w 320"/>
              <a:gd name="T39" fmla="*/ 73 h 367"/>
              <a:gd name="T40" fmla="*/ 91 w 320"/>
              <a:gd name="T41" fmla="*/ 82 h 367"/>
              <a:gd name="T42" fmla="*/ 87 w 320"/>
              <a:gd name="T43" fmla="*/ 56 h 367"/>
              <a:gd name="T44" fmla="*/ 57 w 320"/>
              <a:gd name="T45" fmla="*/ 77 h 367"/>
              <a:gd name="T46" fmla="*/ 48 w 320"/>
              <a:gd name="T47" fmla="*/ 95 h 367"/>
              <a:gd name="T48" fmla="*/ 44 w 320"/>
              <a:gd name="T49" fmla="*/ 134 h 367"/>
              <a:gd name="T50" fmla="*/ 39 w 320"/>
              <a:gd name="T51" fmla="*/ 142 h 367"/>
              <a:gd name="T52" fmla="*/ 26 w 320"/>
              <a:gd name="T53" fmla="*/ 190 h 367"/>
              <a:gd name="T54" fmla="*/ 48 w 320"/>
              <a:gd name="T55" fmla="*/ 229 h 367"/>
              <a:gd name="T56" fmla="*/ 48 w 320"/>
              <a:gd name="T57" fmla="*/ 242 h 367"/>
              <a:gd name="T58" fmla="*/ 48 w 320"/>
              <a:gd name="T59" fmla="*/ 285 h 367"/>
              <a:gd name="T60" fmla="*/ 18 w 320"/>
              <a:gd name="T61" fmla="*/ 350 h 367"/>
              <a:gd name="T62" fmla="*/ 0 w 320"/>
              <a:gd name="T63" fmla="*/ 363 h 367"/>
              <a:gd name="T64" fmla="*/ 147 w 320"/>
              <a:gd name="T65" fmla="*/ 363 h 367"/>
              <a:gd name="T66" fmla="*/ 147 w 320"/>
              <a:gd name="T67" fmla="*/ 367 h 367"/>
              <a:gd name="T68" fmla="*/ 247 w 320"/>
              <a:gd name="T69" fmla="*/ 367 h 367"/>
              <a:gd name="T70" fmla="*/ 268 w 320"/>
              <a:gd name="T71" fmla="*/ 341 h 367"/>
              <a:gd name="T72" fmla="*/ 268 w 320"/>
              <a:gd name="T73" fmla="*/ 328 h 367"/>
              <a:gd name="T74" fmla="*/ 281 w 320"/>
              <a:gd name="T75" fmla="*/ 307 h 367"/>
              <a:gd name="T76" fmla="*/ 286 w 320"/>
              <a:gd name="T77" fmla="*/ 294 h 367"/>
              <a:gd name="T78" fmla="*/ 307 w 320"/>
              <a:gd name="T79" fmla="*/ 285 h 367"/>
              <a:gd name="T80" fmla="*/ 320 w 320"/>
              <a:gd name="T81" fmla="*/ 242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367">
                <a:moveTo>
                  <a:pt x="320" y="242"/>
                </a:moveTo>
                <a:lnTo>
                  <a:pt x="307" y="229"/>
                </a:lnTo>
                <a:lnTo>
                  <a:pt x="299" y="177"/>
                </a:lnTo>
                <a:lnTo>
                  <a:pt x="281" y="151"/>
                </a:lnTo>
                <a:lnTo>
                  <a:pt x="251" y="160"/>
                </a:lnTo>
                <a:lnTo>
                  <a:pt x="230" y="190"/>
                </a:lnTo>
                <a:lnTo>
                  <a:pt x="217" y="190"/>
                </a:lnTo>
                <a:lnTo>
                  <a:pt x="212" y="186"/>
                </a:lnTo>
                <a:lnTo>
                  <a:pt x="221" y="160"/>
                </a:lnTo>
                <a:lnTo>
                  <a:pt x="238" y="147"/>
                </a:lnTo>
                <a:lnTo>
                  <a:pt x="256" y="121"/>
                </a:lnTo>
                <a:lnTo>
                  <a:pt x="247" y="64"/>
                </a:lnTo>
                <a:lnTo>
                  <a:pt x="251" y="56"/>
                </a:lnTo>
                <a:lnTo>
                  <a:pt x="243" y="43"/>
                </a:lnTo>
                <a:lnTo>
                  <a:pt x="186" y="4"/>
                </a:lnTo>
                <a:lnTo>
                  <a:pt x="139" y="0"/>
                </a:lnTo>
                <a:lnTo>
                  <a:pt x="130" y="13"/>
                </a:lnTo>
                <a:lnTo>
                  <a:pt x="139" y="30"/>
                </a:lnTo>
                <a:lnTo>
                  <a:pt x="109" y="43"/>
                </a:lnTo>
                <a:lnTo>
                  <a:pt x="104" y="73"/>
                </a:lnTo>
                <a:lnTo>
                  <a:pt x="91" y="82"/>
                </a:lnTo>
                <a:lnTo>
                  <a:pt x="87" y="56"/>
                </a:lnTo>
                <a:lnTo>
                  <a:pt x="57" y="77"/>
                </a:lnTo>
                <a:lnTo>
                  <a:pt x="48" y="95"/>
                </a:lnTo>
                <a:lnTo>
                  <a:pt x="44" y="134"/>
                </a:lnTo>
                <a:lnTo>
                  <a:pt x="39" y="142"/>
                </a:lnTo>
                <a:lnTo>
                  <a:pt x="26" y="190"/>
                </a:lnTo>
                <a:lnTo>
                  <a:pt x="48" y="229"/>
                </a:lnTo>
                <a:lnTo>
                  <a:pt x="48" y="242"/>
                </a:lnTo>
                <a:lnTo>
                  <a:pt x="48" y="285"/>
                </a:lnTo>
                <a:lnTo>
                  <a:pt x="18" y="350"/>
                </a:lnTo>
                <a:lnTo>
                  <a:pt x="0" y="363"/>
                </a:lnTo>
                <a:lnTo>
                  <a:pt x="147" y="363"/>
                </a:lnTo>
                <a:lnTo>
                  <a:pt x="147" y="367"/>
                </a:lnTo>
                <a:lnTo>
                  <a:pt x="247" y="367"/>
                </a:lnTo>
                <a:lnTo>
                  <a:pt x="268" y="341"/>
                </a:lnTo>
                <a:lnTo>
                  <a:pt x="268" y="328"/>
                </a:lnTo>
                <a:lnTo>
                  <a:pt x="281" y="307"/>
                </a:lnTo>
                <a:lnTo>
                  <a:pt x="286" y="294"/>
                </a:lnTo>
                <a:lnTo>
                  <a:pt x="307" y="285"/>
                </a:lnTo>
                <a:lnTo>
                  <a:pt x="320" y="242"/>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00" name="Freeform 19"/>
          <p:cNvSpPr/>
          <p:nvPr/>
        </p:nvSpPr>
        <p:spPr>
          <a:xfrm>
            <a:off x="8172452" y="2601386"/>
            <a:ext cx="677333" cy="776817"/>
          </a:xfrm>
          <a:custGeom>
            <a:gdLst>
              <a:gd name="T0" fmla="*/ 320 w 320"/>
              <a:gd name="T1" fmla="*/ 242 h 367"/>
              <a:gd name="T2" fmla="*/ 307 w 320"/>
              <a:gd name="T3" fmla="*/ 229 h 367"/>
              <a:gd name="T4" fmla="*/ 299 w 320"/>
              <a:gd name="T5" fmla="*/ 177 h 367"/>
              <a:gd name="T6" fmla="*/ 281 w 320"/>
              <a:gd name="T7" fmla="*/ 151 h 367"/>
              <a:gd name="T8" fmla="*/ 251 w 320"/>
              <a:gd name="T9" fmla="*/ 160 h 367"/>
              <a:gd name="T10" fmla="*/ 230 w 320"/>
              <a:gd name="T11" fmla="*/ 190 h 367"/>
              <a:gd name="T12" fmla="*/ 217 w 320"/>
              <a:gd name="T13" fmla="*/ 190 h 367"/>
              <a:gd name="T14" fmla="*/ 212 w 320"/>
              <a:gd name="T15" fmla="*/ 186 h 367"/>
              <a:gd name="T16" fmla="*/ 221 w 320"/>
              <a:gd name="T17" fmla="*/ 160 h 367"/>
              <a:gd name="T18" fmla="*/ 238 w 320"/>
              <a:gd name="T19" fmla="*/ 147 h 367"/>
              <a:gd name="T20" fmla="*/ 256 w 320"/>
              <a:gd name="T21" fmla="*/ 121 h 367"/>
              <a:gd name="T22" fmla="*/ 247 w 320"/>
              <a:gd name="T23" fmla="*/ 64 h 367"/>
              <a:gd name="T24" fmla="*/ 251 w 320"/>
              <a:gd name="T25" fmla="*/ 56 h 367"/>
              <a:gd name="T26" fmla="*/ 243 w 320"/>
              <a:gd name="T27" fmla="*/ 43 h 367"/>
              <a:gd name="T28" fmla="*/ 186 w 320"/>
              <a:gd name="T29" fmla="*/ 4 h 367"/>
              <a:gd name="T30" fmla="*/ 139 w 320"/>
              <a:gd name="T31" fmla="*/ 0 h 367"/>
              <a:gd name="T32" fmla="*/ 130 w 320"/>
              <a:gd name="T33" fmla="*/ 13 h 367"/>
              <a:gd name="T34" fmla="*/ 139 w 320"/>
              <a:gd name="T35" fmla="*/ 30 h 367"/>
              <a:gd name="T36" fmla="*/ 109 w 320"/>
              <a:gd name="T37" fmla="*/ 43 h 367"/>
              <a:gd name="T38" fmla="*/ 104 w 320"/>
              <a:gd name="T39" fmla="*/ 73 h 367"/>
              <a:gd name="T40" fmla="*/ 91 w 320"/>
              <a:gd name="T41" fmla="*/ 82 h 367"/>
              <a:gd name="T42" fmla="*/ 87 w 320"/>
              <a:gd name="T43" fmla="*/ 56 h 367"/>
              <a:gd name="T44" fmla="*/ 57 w 320"/>
              <a:gd name="T45" fmla="*/ 77 h 367"/>
              <a:gd name="T46" fmla="*/ 48 w 320"/>
              <a:gd name="T47" fmla="*/ 95 h 367"/>
              <a:gd name="T48" fmla="*/ 44 w 320"/>
              <a:gd name="T49" fmla="*/ 134 h 367"/>
              <a:gd name="T50" fmla="*/ 39 w 320"/>
              <a:gd name="T51" fmla="*/ 142 h 367"/>
              <a:gd name="T52" fmla="*/ 26 w 320"/>
              <a:gd name="T53" fmla="*/ 190 h 367"/>
              <a:gd name="T54" fmla="*/ 48 w 320"/>
              <a:gd name="T55" fmla="*/ 229 h 367"/>
              <a:gd name="T56" fmla="*/ 48 w 320"/>
              <a:gd name="T57" fmla="*/ 242 h 367"/>
              <a:gd name="T58" fmla="*/ 48 w 320"/>
              <a:gd name="T59" fmla="*/ 285 h 367"/>
              <a:gd name="T60" fmla="*/ 18 w 320"/>
              <a:gd name="T61" fmla="*/ 350 h 367"/>
              <a:gd name="T62" fmla="*/ 0 w 320"/>
              <a:gd name="T63" fmla="*/ 363 h 367"/>
              <a:gd name="T64" fmla="*/ 147 w 320"/>
              <a:gd name="T65" fmla="*/ 363 h 367"/>
              <a:gd name="T66" fmla="*/ 147 w 320"/>
              <a:gd name="T67" fmla="*/ 367 h 367"/>
              <a:gd name="T68" fmla="*/ 247 w 320"/>
              <a:gd name="T69" fmla="*/ 367 h 367"/>
              <a:gd name="T70" fmla="*/ 268 w 320"/>
              <a:gd name="T71" fmla="*/ 341 h 367"/>
              <a:gd name="T72" fmla="*/ 268 w 320"/>
              <a:gd name="T73" fmla="*/ 328 h 367"/>
              <a:gd name="T74" fmla="*/ 281 w 320"/>
              <a:gd name="T75" fmla="*/ 307 h 367"/>
              <a:gd name="T76" fmla="*/ 286 w 320"/>
              <a:gd name="T77" fmla="*/ 294 h 367"/>
              <a:gd name="T78" fmla="*/ 307 w 320"/>
              <a:gd name="T79" fmla="*/ 285 h 367"/>
              <a:gd name="T80" fmla="*/ 320 w 320"/>
              <a:gd name="T81" fmla="*/ 242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367">
                <a:moveTo>
                  <a:pt x="320" y="242"/>
                </a:moveTo>
                <a:lnTo>
                  <a:pt x="307" y="229"/>
                </a:lnTo>
                <a:lnTo>
                  <a:pt x="299" y="177"/>
                </a:lnTo>
                <a:lnTo>
                  <a:pt x="281" y="151"/>
                </a:lnTo>
                <a:lnTo>
                  <a:pt x="251" y="160"/>
                </a:lnTo>
                <a:lnTo>
                  <a:pt x="230" y="190"/>
                </a:lnTo>
                <a:lnTo>
                  <a:pt x="217" y="190"/>
                </a:lnTo>
                <a:lnTo>
                  <a:pt x="212" y="186"/>
                </a:lnTo>
                <a:lnTo>
                  <a:pt x="221" y="160"/>
                </a:lnTo>
                <a:lnTo>
                  <a:pt x="238" y="147"/>
                </a:lnTo>
                <a:lnTo>
                  <a:pt x="256" y="121"/>
                </a:lnTo>
                <a:lnTo>
                  <a:pt x="247" y="64"/>
                </a:lnTo>
                <a:lnTo>
                  <a:pt x="251" y="56"/>
                </a:lnTo>
                <a:lnTo>
                  <a:pt x="243" y="43"/>
                </a:lnTo>
                <a:lnTo>
                  <a:pt x="186" y="4"/>
                </a:lnTo>
                <a:lnTo>
                  <a:pt x="139" y="0"/>
                </a:lnTo>
                <a:lnTo>
                  <a:pt x="130" y="13"/>
                </a:lnTo>
                <a:lnTo>
                  <a:pt x="139" y="30"/>
                </a:lnTo>
                <a:lnTo>
                  <a:pt x="109" y="43"/>
                </a:lnTo>
                <a:lnTo>
                  <a:pt x="104" y="73"/>
                </a:lnTo>
                <a:lnTo>
                  <a:pt x="91" y="82"/>
                </a:lnTo>
                <a:lnTo>
                  <a:pt x="87" y="56"/>
                </a:lnTo>
                <a:lnTo>
                  <a:pt x="57" y="77"/>
                </a:lnTo>
                <a:lnTo>
                  <a:pt x="48" y="95"/>
                </a:lnTo>
                <a:lnTo>
                  <a:pt x="44" y="134"/>
                </a:lnTo>
                <a:lnTo>
                  <a:pt x="39" y="142"/>
                </a:lnTo>
                <a:lnTo>
                  <a:pt x="26" y="190"/>
                </a:lnTo>
                <a:lnTo>
                  <a:pt x="48" y="229"/>
                </a:lnTo>
                <a:lnTo>
                  <a:pt x="48" y="242"/>
                </a:lnTo>
                <a:lnTo>
                  <a:pt x="48" y="285"/>
                </a:lnTo>
                <a:lnTo>
                  <a:pt x="18" y="350"/>
                </a:lnTo>
                <a:lnTo>
                  <a:pt x="0" y="363"/>
                </a:lnTo>
                <a:lnTo>
                  <a:pt x="147" y="363"/>
                </a:lnTo>
                <a:lnTo>
                  <a:pt x="147" y="367"/>
                </a:lnTo>
                <a:lnTo>
                  <a:pt x="247" y="367"/>
                </a:lnTo>
                <a:lnTo>
                  <a:pt x="268" y="341"/>
                </a:lnTo>
                <a:lnTo>
                  <a:pt x="268" y="328"/>
                </a:lnTo>
                <a:lnTo>
                  <a:pt x="281" y="307"/>
                </a:lnTo>
                <a:lnTo>
                  <a:pt x="286" y="294"/>
                </a:lnTo>
                <a:lnTo>
                  <a:pt x="307" y="285"/>
                </a:lnTo>
                <a:lnTo>
                  <a:pt x="32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01" name="Freeform 20"/>
          <p:cNvSpPr/>
          <p:nvPr/>
        </p:nvSpPr>
        <p:spPr>
          <a:xfrm>
            <a:off x="8172452" y="2601386"/>
            <a:ext cx="677333" cy="776817"/>
          </a:xfrm>
          <a:custGeom>
            <a:gdLst>
              <a:gd name="T0" fmla="*/ 320 w 320"/>
              <a:gd name="T1" fmla="*/ 242 h 367"/>
              <a:gd name="T2" fmla="*/ 307 w 320"/>
              <a:gd name="T3" fmla="*/ 229 h 367"/>
              <a:gd name="T4" fmla="*/ 299 w 320"/>
              <a:gd name="T5" fmla="*/ 177 h 367"/>
              <a:gd name="T6" fmla="*/ 281 w 320"/>
              <a:gd name="T7" fmla="*/ 151 h 367"/>
              <a:gd name="T8" fmla="*/ 251 w 320"/>
              <a:gd name="T9" fmla="*/ 160 h 367"/>
              <a:gd name="T10" fmla="*/ 230 w 320"/>
              <a:gd name="T11" fmla="*/ 190 h 367"/>
              <a:gd name="T12" fmla="*/ 217 w 320"/>
              <a:gd name="T13" fmla="*/ 190 h 367"/>
              <a:gd name="T14" fmla="*/ 212 w 320"/>
              <a:gd name="T15" fmla="*/ 186 h 367"/>
              <a:gd name="T16" fmla="*/ 221 w 320"/>
              <a:gd name="T17" fmla="*/ 160 h 367"/>
              <a:gd name="T18" fmla="*/ 238 w 320"/>
              <a:gd name="T19" fmla="*/ 147 h 367"/>
              <a:gd name="T20" fmla="*/ 256 w 320"/>
              <a:gd name="T21" fmla="*/ 121 h 367"/>
              <a:gd name="T22" fmla="*/ 247 w 320"/>
              <a:gd name="T23" fmla="*/ 64 h 367"/>
              <a:gd name="T24" fmla="*/ 251 w 320"/>
              <a:gd name="T25" fmla="*/ 56 h 367"/>
              <a:gd name="T26" fmla="*/ 243 w 320"/>
              <a:gd name="T27" fmla="*/ 43 h 367"/>
              <a:gd name="T28" fmla="*/ 186 w 320"/>
              <a:gd name="T29" fmla="*/ 4 h 367"/>
              <a:gd name="T30" fmla="*/ 139 w 320"/>
              <a:gd name="T31" fmla="*/ 0 h 367"/>
              <a:gd name="T32" fmla="*/ 130 w 320"/>
              <a:gd name="T33" fmla="*/ 13 h 367"/>
              <a:gd name="T34" fmla="*/ 139 w 320"/>
              <a:gd name="T35" fmla="*/ 30 h 367"/>
              <a:gd name="T36" fmla="*/ 109 w 320"/>
              <a:gd name="T37" fmla="*/ 43 h 367"/>
              <a:gd name="T38" fmla="*/ 104 w 320"/>
              <a:gd name="T39" fmla="*/ 73 h 367"/>
              <a:gd name="T40" fmla="*/ 91 w 320"/>
              <a:gd name="T41" fmla="*/ 82 h 367"/>
              <a:gd name="T42" fmla="*/ 87 w 320"/>
              <a:gd name="T43" fmla="*/ 56 h 367"/>
              <a:gd name="T44" fmla="*/ 57 w 320"/>
              <a:gd name="T45" fmla="*/ 77 h 367"/>
              <a:gd name="T46" fmla="*/ 48 w 320"/>
              <a:gd name="T47" fmla="*/ 95 h 367"/>
              <a:gd name="T48" fmla="*/ 44 w 320"/>
              <a:gd name="T49" fmla="*/ 134 h 367"/>
              <a:gd name="T50" fmla="*/ 39 w 320"/>
              <a:gd name="T51" fmla="*/ 142 h 367"/>
              <a:gd name="T52" fmla="*/ 26 w 320"/>
              <a:gd name="T53" fmla="*/ 190 h 367"/>
              <a:gd name="T54" fmla="*/ 48 w 320"/>
              <a:gd name="T55" fmla="*/ 229 h 367"/>
              <a:gd name="T56" fmla="*/ 48 w 320"/>
              <a:gd name="T57" fmla="*/ 242 h 367"/>
              <a:gd name="T58" fmla="*/ 48 w 320"/>
              <a:gd name="T59" fmla="*/ 285 h 367"/>
              <a:gd name="T60" fmla="*/ 18 w 320"/>
              <a:gd name="T61" fmla="*/ 350 h 367"/>
              <a:gd name="T62" fmla="*/ 0 w 320"/>
              <a:gd name="T63" fmla="*/ 363 h 367"/>
              <a:gd name="T64" fmla="*/ 147 w 320"/>
              <a:gd name="T65" fmla="*/ 363 h 367"/>
              <a:gd name="T66" fmla="*/ 147 w 320"/>
              <a:gd name="T67" fmla="*/ 367 h 367"/>
              <a:gd name="T68" fmla="*/ 247 w 320"/>
              <a:gd name="T69" fmla="*/ 367 h 367"/>
              <a:gd name="T70" fmla="*/ 268 w 320"/>
              <a:gd name="T71" fmla="*/ 341 h 367"/>
              <a:gd name="T72" fmla="*/ 268 w 320"/>
              <a:gd name="T73" fmla="*/ 328 h 367"/>
              <a:gd name="T74" fmla="*/ 281 w 320"/>
              <a:gd name="T75" fmla="*/ 307 h 367"/>
              <a:gd name="T76" fmla="*/ 286 w 320"/>
              <a:gd name="T77" fmla="*/ 294 h 367"/>
              <a:gd name="T78" fmla="*/ 307 w 320"/>
              <a:gd name="T79" fmla="*/ 285 h 367"/>
              <a:gd name="T80" fmla="*/ 320 w 320"/>
              <a:gd name="T81" fmla="*/ 242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367">
                <a:moveTo>
                  <a:pt x="320" y="242"/>
                </a:moveTo>
                <a:lnTo>
                  <a:pt x="307" y="229"/>
                </a:lnTo>
                <a:lnTo>
                  <a:pt x="299" y="177"/>
                </a:lnTo>
                <a:lnTo>
                  <a:pt x="281" y="151"/>
                </a:lnTo>
                <a:lnTo>
                  <a:pt x="251" y="160"/>
                </a:lnTo>
                <a:lnTo>
                  <a:pt x="230" y="190"/>
                </a:lnTo>
                <a:lnTo>
                  <a:pt x="217" y="190"/>
                </a:lnTo>
                <a:lnTo>
                  <a:pt x="212" y="186"/>
                </a:lnTo>
                <a:lnTo>
                  <a:pt x="221" y="160"/>
                </a:lnTo>
                <a:lnTo>
                  <a:pt x="238" y="147"/>
                </a:lnTo>
                <a:lnTo>
                  <a:pt x="256" y="121"/>
                </a:lnTo>
                <a:lnTo>
                  <a:pt x="247" y="64"/>
                </a:lnTo>
                <a:lnTo>
                  <a:pt x="251" y="56"/>
                </a:lnTo>
                <a:lnTo>
                  <a:pt x="243" y="43"/>
                </a:lnTo>
                <a:lnTo>
                  <a:pt x="186" y="4"/>
                </a:lnTo>
                <a:lnTo>
                  <a:pt x="139" y="0"/>
                </a:lnTo>
                <a:lnTo>
                  <a:pt x="130" y="13"/>
                </a:lnTo>
                <a:lnTo>
                  <a:pt x="139" y="30"/>
                </a:lnTo>
                <a:lnTo>
                  <a:pt x="109" y="43"/>
                </a:lnTo>
                <a:lnTo>
                  <a:pt x="104" y="73"/>
                </a:lnTo>
                <a:lnTo>
                  <a:pt x="91" y="82"/>
                </a:lnTo>
                <a:lnTo>
                  <a:pt x="87" y="56"/>
                </a:lnTo>
                <a:lnTo>
                  <a:pt x="57" y="77"/>
                </a:lnTo>
                <a:lnTo>
                  <a:pt x="48" y="95"/>
                </a:lnTo>
                <a:lnTo>
                  <a:pt x="44" y="134"/>
                </a:lnTo>
                <a:lnTo>
                  <a:pt x="39" y="142"/>
                </a:lnTo>
                <a:lnTo>
                  <a:pt x="26" y="190"/>
                </a:lnTo>
                <a:lnTo>
                  <a:pt x="48" y="229"/>
                </a:lnTo>
                <a:lnTo>
                  <a:pt x="48" y="242"/>
                </a:lnTo>
                <a:lnTo>
                  <a:pt x="48" y="285"/>
                </a:lnTo>
                <a:lnTo>
                  <a:pt x="18" y="350"/>
                </a:lnTo>
                <a:lnTo>
                  <a:pt x="0" y="363"/>
                </a:lnTo>
                <a:lnTo>
                  <a:pt x="147" y="363"/>
                </a:lnTo>
                <a:lnTo>
                  <a:pt x="147" y="367"/>
                </a:lnTo>
                <a:lnTo>
                  <a:pt x="247" y="367"/>
                </a:lnTo>
                <a:lnTo>
                  <a:pt x="268" y="341"/>
                </a:lnTo>
                <a:lnTo>
                  <a:pt x="268" y="328"/>
                </a:lnTo>
                <a:lnTo>
                  <a:pt x="281" y="307"/>
                </a:lnTo>
                <a:lnTo>
                  <a:pt x="286" y="294"/>
                </a:lnTo>
                <a:lnTo>
                  <a:pt x="307" y="285"/>
                </a:lnTo>
                <a:lnTo>
                  <a:pt x="320" y="242"/>
                </a:lnTo>
              </a:path>
            </a:pathLst>
          </a:custGeom>
          <a:solidFill>
            <a:srgbClr val="00B050"/>
          </a:solidFill>
          <a:ln w="0" cap="flat">
            <a:solidFill>
              <a:srgbClr val="AAD7F3"/>
            </a:solidFill>
            <a:prstDash val="solid"/>
            <a:miter lim="800000"/>
          </a:ln>
        </p:spPr>
        <p:txBody>
          <a:bodyPr vert="horz" wrap="square" lIns="121920" tIns="60960" rIns="121920" bIns="60960" numCol="1" anchor="t" anchorCtr="0" compatLnSpc="1">
            <a:prstTxWarp prst="textNoShape"/>
          </a:bodyPr>
          <a:lstStyle/>
          <a:p>
            <a:endParaRPr lang="en-US" sz="2400"/>
          </a:p>
        </p:txBody>
      </p:sp>
      <p:sp>
        <p:nvSpPr>
          <p:cNvPr id="2102" name="Freeform 21"/>
          <p:cNvSpPr/>
          <p:nvPr/>
        </p:nvSpPr>
        <p:spPr>
          <a:xfrm>
            <a:off x="10113435" y="3479801"/>
            <a:ext cx="302684" cy="110067"/>
          </a:xfrm>
          <a:custGeom>
            <a:gdLst>
              <a:gd name="T0" fmla="*/ 121 w 143"/>
              <a:gd name="T1" fmla="*/ 4 h 52"/>
              <a:gd name="T2" fmla="*/ 121 w 143"/>
              <a:gd name="T3" fmla="*/ 0 h 52"/>
              <a:gd name="T4" fmla="*/ 95 w 143"/>
              <a:gd name="T5" fmla="*/ 17 h 52"/>
              <a:gd name="T6" fmla="*/ 22 w 143"/>
              <a:gd name="T7" fmla="*/ 30 h 52"/>
              <a:gd name="T8" fmla="*/ 0 w 143"/>
              <a:gd name="T9" fmla="*/ 43 h 52"/>
              <a:gd name="T10" fmla="*/ 0 w 143"/>
              <a:gd name="T11" fmla="*/ 52 h 52"/>
              <a:gd name="T12" fmla="*/ 13 w 143"/>
              <a:gd name="T13" fmla="*/ 52 h 52"/>
              <a:gd name="T14" fmla="*/ 125 w 143"/>
              <a:gd name="T15" fmla="*/ 22 h 52"/>
              <a:gd name="T16" fmla="*/ 143 w 143"/>
              <a:gd name="T17" fmla="*/ 13 h 52"/>
              <a:gd name="T18" fmla="*/ 138 w 143"/>
              <a:gd name="T19" fmla="*/ 9 h 52"/>
              <a:gd name="T20" fmla="*/ 125 w 143"/>
              <a:gd name="T21" fmla="*/ 13 h 52"/>
              <a:gd name="T22" fmla="*/ 108 w 143"/>
              <a:gd name="T23" fmla="*/ 17 h 52"/>
              <a:gd name="T24" fmla="*/ 121 w 143"/>
              <a:gd name="T25" fmla="*/ 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52">
                <a:moveTo>
                  <a:pt x="121" y="4"/>
                </a:moveTo>
                <a:lnTo>
                  <a:pt x="121" y="0"/>
                </a:lnTo>
                <a:lnTo>
                  <a:pt x="95" y="17"/>
                </a:lnTo>
                <a:lnTo>
                  <a:pt x="22" y="30"/>
                </a:lnTo>
                <a:lnTo>
                  <a:pt x="0" y="43"/>
                </a:lnTo>
                <a:lnTo>
                  <a:pt x="0" y="52"/>
                </a:lnTo>
                <a:lnTo>
                  <a:pt x="13" y="52"/>
                </a:lnTo>
                <a:lnTo>
                  <a:pt x="125" y="22"/>
                </a:lnTo>
                <a:lnTo>
                  <a:pt x="143" y="13"/>
                </a:lnTo>
                <a:lnTo>
                  <a:pt x="138" y="9"/>
                </a:lnTo>
                <a:lnTo>
                  <a:pt x="125" y="13"/>
                </a:lnTo>
                <a:lnTo>
                  <a:pt x="108" y="17"/>
                </a:lnTo>
                <a:lnTo>
                  <a:pt x="121" y="4"/>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03" name="Freeform 22"/>
          <p:cNvSpPr/>
          <p:nvPr/>
        </p:nvSpPr>
        <p:spPr>
          <a:xfrm>
            <a:off x="10113435" y="3479801"/>
            <a:ext cx="302684" cy="110067"/>
          </a:xfrm>
          <a:custGeom>
            <a:gdLst>
              <a:gd name="T0" fmla="*/ 121 w 143"/>
              <a:gd name="T1" fmla="*/ 4 h 52"/>
              <a:gd name="T2" fmla="*/ 121 w 143"/>
              <a:gd name="T3" fmla="*/ 0 h 52"/>
              <a:gd name="T4" fmla="*/ 95 w 143"/>
              <a:gd name="T5" fmla="*/ 17 h 52"/>
              <a:gd name="T6" fmla="*/ 22 w 143"/>
              <a:gd name="T7" fmla="*/ 30 h 52"/>
              <a:gd name="T8" fmla="*/ 0 w 143"/>
              <a:gd name="T9" fmla="*/ 43 h 52"/>
              <a:gd name="T10" fmla="*/ 0 w 143"/>
              <a:gd name="T11" fmla="*/ 52 h 52"/>
              <a:gd name="T12" fmla="*/ 13 w 143"/>
              <a:gd name="T13" fmla="*/ 52 h 52"/>
              <a:gd name="T14" fmla="*/ 125 w 143"/>
              <a:gd name="T15" fmla="*/ 22 h 52"/>
              <a:gd name="T16" fmla="*/ 143 w 143"/>
              <a:gd name="T17" fmla="*/ 13 h 52"/>
              <a:gd name="T18" fmla="*/ 138 w 143"/>
              <a:gd name="T19" fmla="*/ 9 h 52"/>
              <a:gd name="T20" fmla="*/ 125 w 143"/>
              <a:gd name="T21" fmla="*/ 13 h 52"/>
              <a:gd name="T22" fmla="*/ 108 w 143"/>
              <a:gd name="T23" fmla="*/ 17 h 52"/>
              <a:gd name="T24" fmla="*/ 121 w 143"/>
              <a:gd name="T25" fmla="*/ 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52">
                <a:moveTo>
                  <a:pt x="121" y="4"/>
                </a:moveTo>
                <a:lnTo>
                  <a:pt x="121" y="0"/>
                </a:lnTo>
                <a:lnTo>
                  <a:pt x="95" y="17"/>
                </a:lnTo>
                <a:lnTo>
                  <a:pt x="22" y="30"/>
                </a:lnTo>
                <a:lnTo>
                  <a:pt x="0" y="43"/>
                </a:lnTo>
                <a:lnTo>
                  <a:pt x="0" y="52"/>
                </a:lnTo>
                <a:lnTo>
                  <a:pt x="13" y="52"/>
                </a:lnTo>
                <a:lnTo>
                  <a:pt x="125" y="22"/>
                </a:lnTo>
                <a:lnTo>
                  <a:pt x="143" y="13"/>
                </a:lnTo>
                <a:lnTo>
                  <a:pt x="138" y="9"/>
                </a:lnTo>
                <a:lnTo>
                  <a:pt x="125" y="13"/>
                </a:lnTo>
                <a:lnTo>
                  <a:pt x="108" y="17"/>
                </a:lnTo>
                <a:lnTo>
                  <a:pt x="121"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04" name="Freeform 23"/>
          <p:cNvSpPr/>
          <p:nvPr/>
        </p:nvSpPr>
        <p:spPr>
          <a:xfrm>
            <a:off x="10113435" y="3479801"/>
            <a:ext cx="302684" cy="110067"/>
          </a:xfrm>
          <a:custGeom>
            <a:gdLst>
              <a:gd name="T0" fmla="*/ 121 w 143"/>
              <a:gd name="T1" fmla="*/ 4 h 52"/>
              <a:gd name="T2" fmla="*/ 121 w 143"/>
              <a:gd name="T3" fmla="*/ 0 h 52"/>
              <a:gd name="T4" fmla="*/ 95 w 143"/>
              <a:gd name="T5" fmla="*/ 17 h 52"/>
              <a:gd name="T6" fmla="*/ 22 w 143"/>
              <a:gd name="T7" fmla="*/ 30 h 52"/>
              <a:gd name="T8" fmla="*/ 0 w 143"/>
              <a:gd name="T9" fmla="*/ 43 h 52"/>
              <a:gd name="T10" fmla="*/ 0 w 143"/>
              <a:gd name="T11" fmla="*/ 52 h 52"/>
              <a:gd name="T12" fmla="*/ 13 w 143"/>
              <a:gd name="T13" fmla="*/ 52 h 52"/>
              <a:gd name="T14" fmla="*/ 125 w 143"/>
              <a:gd name="T15" fmla="*/ 22 h 52"/>
              <a:gd name="T16" fmla="*/ 143 w 143"/>
              <a:gd name="T17" fmla="*/ 13 h 52"/>
              <a:gd name="T18" fmla="*/ 138 w 143"/>
              <a:gd name="T19" fmla="*/ 9 h 52"/>
              <a:gd name="T20" fmla="*/ 125 w 143"/>
              <a:gd name="T21" fmla="*/ 13 h 52"/>
              <a:gd name="T22" fmla="*/ 108 w 143"/>
              <a:gd name="T23" fmla="*/ 17 h 52"/>
              <a:gd name="T24" fmla="*/ 121 w 143"/>
              <a:gd name="T25" fmla="*/ 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52">
                <a:moveTo>
                  <a:pt x="121" y="4"/>
                </a:moveTo>
                <a:lnTo>
                  <a:pt x="121" y="0"/>
                </a:lnTo>
                <a:lnTo>
                  <a:pt x="95" y="17"/>
                </a:lnTo>
                <a:lnTo>
                  <a:pt x="22" y="30"/>
                </a:lnTo>
                <a:lnTo>
                  <a:pt x="0" y="43"/>
                </a:lnTo>
                <a:lnTo>
                  <a:pt x="0" y="52"/>
                </a:lnTo>
                <a:lnTo>
                  <a:pt x="13" y="52"/>
                </a:lnTo>
                <a:lnTo>
                  <a:pt x="125" y="22"/>
                </a:lnTo>
                <a:lnTo>
                  <a:pt x="143" y="13"/>
                </a:lnTo>
                <a:lnTo>
                  <a:pt x="138" y="9"/>
                </a:lnTo>
                <a:lnTo>
                  <a:pt x="125" y="13"/>
                </a:lnTo>
                <a:lnTo>
                  <a:pt x="108" y="17"/>
                </a:lnTo>
                <a:lnTo>
                  <a:pt x="121" y="4"/>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05" name="Freeform 24"/>
          <p:cNvSpPr/>
          <p:nvPr/>
        </p:nvSpPr>
        <p:spPr>
          <a:xfrm>
            <a:off x="10854268" y="2893484"/>
            <a:ext cx="27517" cy="35984"/>
          </a:xfrm>
          <a:custGeom>
            <a:gdLst>
              <a:gd name="T0" fmla="*/ 0 w 13"/>
              <a:gd name="T1" fmla="*/ 9 h 17"/>
              <a:gd name="T2" fmla="*/ 5 w 13"/>
              <a:gd name="T3" fmla="*/ 17 h 17"/>
              <a:gd name="T4" fmla="*/ 13 w 13"/>
              <a:gd name="T5" fmla="*/ 13 h 17"/>
              <a:gd name="T6" fmla="*/ 9 w 13"/>
              <a:gd name="T7" fmla="*/ 0 h 17"/>
              <a:gd name="T8" fmla="*/ 0 w 13"/>
              <a:gd name="T9" fmla="*/ 9 h 17"/>
            </a:gdLst>
            <a:cxnLst>
              <a:cxn ang="0">
                <a:pos x="T0" y="T1"/>
              </a:cxn>
              <a:cxn ang="0">
                <a:pos x="T2" y="T3"/>
              </a:cxn>
              <a:cxn ang="0">
                <a:pos x="T4" y="T5"/>
              </a:cxn>
              <a:cxn ang="0">
                <a:pos x="T6" y="T7"/>
              </a:cxn>
              <a:cxn ang="0">
                <a:pos x="T8" y="T9"/>
              </a:cxn>
            </a:cxnLst>
            <a:rect l="0" t="0" r="r" b="b"/>
            <a:pathLst>
              <a:path w="13" h="17">
                <a:moveTo>
                  <a:pt x="0" y="9"/>
                </a:moveTo>
                <a:lnTo>
                  <a:pt x="5" y="17"/>
                </a:lnTo>
                <a:lnTo>
                  <a:pt x="13" y="13"/>
                </a:lnTo>
                <a:lnTo>
                  <a:pt x="9" y="0"/>
                </a:lnTo>
                <a:lnTo>
                  <a:pt x="0" y="9"/>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06" name="Freeform 25"/>
          <p:cNvSpPr/>
          <p:nvPr/>
        </p:nvSpPr>
        <p:spPr>
          <a:xfrm>
            <a:off x="10854268" y="2893484"/>
            <a:ext cx="27517" cy="35984"/>
          </a:xfrm>
          <a:custGeom>
            <a:gdLst>
              <a:gd name="T0" fmla="*/ 0 w 13"/>
              <a:gd name="T1" fmla="*/ 9 h 17"/>
              <a:gd name="T2" fmla="*/ 5 w 13"/>
              <a:gd name="T3" fmla="*/ 17 h 17"/>
              <a:gd name="T4" fmla="*/ 13 w 13"/>
              <a:gd name="T5" fmla="*/ 13 h 17"/>
              <a:gd name="T6" fmla="*/ 9 w 13"/>
              <a:gd name="T7" fmla="*/ 0 h 17"/>
              <a:gd name="T8" fmla="*/ 0 w 13"/>
              <a:gd name="T9" fmla="*/ 9 h 17"/>
            </a:gdLst>
            <a:cxnLst>
              <a:cxn ang="0">
                <a:pos x="T0" y="T1"/>
              </a:cxn>
              <a:cxn ang="0">
                <a:pos x="T2" y="T3"/>
              </a:cxn>
              <a:cxn ang="0">
                <a:pos x="T4" y="T5"/>
              </a:cxn>
              <a:cxn ang="0">
                <a:pos x="T6" y="T7"/>
              </a:cxn>
              <a:cxn ang="0">
                <a:pos x="T8" y="T9"/>
              </a:cxn>
            </a:cxnLst>
            <a:rect l="0" t="0" r="r" b="b"/>
            <a:pathLst>
              <a:path w="13" h="17">
                <a:moveTo>
                  <a:pt x="0" y="9"/>
                </a:moveTo>
                <a:lnTo>
                  <a:pt x="5" y="17"/>
                </a:lnTo>
                <a:lnTo>
                  <a:pt x="13" y="13"/>
                </a:lnTo>
                <a:lnTo>
                  <a:pt x="9" y="0"/>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07" name="Freeform 26"/>
          <p:cNvSpPr/>
          <p:nvPr/>
        </p:nvSpPr>
        <p:spPr>
          <a:xfrm>
            <a:off x="10854268" y="2893484"/>
            <a:ext cx="27517" cy="35984"/>
          </a:xfrm>
          <a:custGeom>
            <a:gdLst>
              <a:gd name="T0" fmla="*/ 0 w 13"/>
              <a:gd name="T1" fmla="*/ 9 h 17"/>
              <a:gd name="T2" fmla="*/ 5 w 13"/>
              <a:gd name="T3" fmla="*/ 17 h 17"/>
              <a:gd name="T4" fmla="*/ 13 w 13"/>
              <a:gd name="T5" fmla="*/ 13 h 17"/>
              <a:gd name="T6" fmla="*/ 9 w 13"/>
              <a:gd name="T7" fmla="*/ 0 h 17"/>
              <a:gd name="T8" fmla="*/ 0 w 13"/>
              <a:gd name="T9" fmla="*/ 9 h 17"/>
            </a:gdLst>
            <a:cxnLst>
              <a:cxn ang="0">
                <a:pos x="T0" y="T1"/>
              </a:cxn>
              <a:cxn ang="0">
                <a:pos x="T2" y="T3"/>
              </a:cxn>
              <a:cxn ang="0">
                <a:pos x="T4" y="T5"/>
              </a:cxn>
              <a:cxn ang="0">
                <a:pos x="T6" y="T7"/>
              </a:cxn>
              <a:cxn ang="0">
                <a:pos x="T8" y="T9"/>
              </a:cxn>
            </a:cxnLst>
            <a:rect l="0" t="0" r="r" b="b"/>
            <a:pathLst>
              <a:path w="13" h="17">
                <a:moveTo>
                  <a:pt x="0" y="9"/>
                </a:moveTo>
                <a:lnTo>
                  <a:pt x="5" y="17"/>
                </a:lnTo>
                <a:lnTo>
                  <a:pt x="13" y="13"/>
                </a:lnTo>
                <a:lnTo>
                  <a:pt x="9" y="0"/>
                </a:lnTo>
                <a:lnTo>
                  <a:pt x="0" y="9"/>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08" name="Freeform 27"/>
          <p:cNvSpPr/>
          <p:nvPr/>
        </p:nvSpPr>
        <p:spPr>
          <a:xfrm>
            <a:off x="10892368" y="2885019"/>
            <a:ext cx="8467" cy="16933"/>
          </a:xfrm>
          <a:custGeom>
            <a:gdLst>
              <a:gd name="T0" fmla="*/ 0 w 4"/>
              <a:gd name="T1" fmla="*/ 8 h 8"/>
              <a:gd name="T2" fmla="*/ 4 w 4"/>
              <a:gd name="T3" fmla="*/ 8 h 8"/>
              <a:gd name="T4" fmla="*/ 4 w 4"/>
              <a:gd name="T5" fmla="*/ 0 h 8"/>
              <a:gd name="T6" fmla="*/ 0 w 4"/>
              <a:gd name="T7" fmla="*/ 8 h 8"/>
            </a:gdLst>
            <a:cxnLst>
              <a:cxn ang="0">
                <a:pos x="T0" y="T1"/>
              </a:cxn>
              <a:cxn ang="0">
                <a:pos x="T2" y="T3"/>
              </a:cxn>
              <a:cxn ang="0">
                <a:pos x="T4" y="T5"/>
              </a:cxn>
              <a:cxn ang="0">
                <a:pos x="T6" y="T7"/>
              </a:cxn>
            </a:cxnLst>
            <a:rect l="0" t="0" r="r" b="b"/>
            <a:pathLst>
              <a:path w="4" h="8">
                <a:moveTo>
                  <a:pt x="0" y="8"/>
                </a:moveTo>
                <a:lnTo>
                  <a:pt x="4" y="8"/>
                </a:lnTo>
                <a:lnTo>
                  <a:pt x="4" y="0"/>
                </a:lnTo>
                <a:lnTo>
                  <a:pt x="0" y="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09" name="Freeform 28"/>
          <p:cNvSpPr/>
          <p:nvPr/>
        </p:nvSpPr>
        <p:spPr>
          <a:xfrm>
            <a:off x="10892368" y="2885019"/>
            <a:ext cx="8467" cy="16933"/>
          </a:xfrm>
          <a:custGeom>
            <a:gdLst>
              <a:gd name="T0" fmla="*/ 0 w 4"/>
              <a:gd name="T1" fmla="*/ 8 h 8"/>
              <a:gd name="T2" fmla="*/ 4 w 4"/>
              <a:gd name="T3" fmla="*/ 8 h 8"/>
              <a:gd name="T4" fmla="*/ 4 w 4"/>
              <a:gd name="T5" fmla="*/ 0 h 8"/>
              <a:gd name="T6" fmla="*/ 0 w 4"/>
              <a:gd name="T7" fmla="*/ 8 h 8"/>
            </a:gdLst>
            <a:cxnLst>
              <a:cxn ang="0">
                <a:pos x="T0" y="T1"/>
              </a:cxn>
              <a:cxn ang="0">
                <a:pos x="T2" y="T3"/>
              </a:cxn>
              <a:cxn ang="0">
                <a:pos x="T4" y="T5"/>
              </a:cxn>
              <a:cxn ang="0">
                <a:pos x="T6" y="T7"/>
              </a:cxn>
            </a:cxnLst>
            <a:rect l="0" t="0" r="r" b="b"/>
            <a:pathLst>
              <a:path w="4" h="8">
                <a:moveTo>
                  <a:pt x="0" y="8"/>
                </a:moveTo>
                <a:lnTo>
                  <a:pt x="4" y="8"/>
                </a:lnTo>
                <a:lnTo>
                  <a:pt x="4" y="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10" name="Freeform 29"/>
          <p:cNvSpPr/>
          <p:nvPr/>
        </p:nvSpPr>
        <p:spPr>
          <a:xfrm>
            <a:off x="10892368" y="2885019"/>
            <a:ext cx="8467" cy="16933"/>
          </a:xfrm>
          <a:custGeom>
            <a:gdLst>
              <a:gd name="T0" fmla="*/ 0 w 4"/>
              <a:gd name="T1" fmla="*/ 8 h 8"/>
              <a:gd name="T2" fmla="*/ 4 w 4"/>
              <a:gd name="T3" fmla="*/ 8 h 8"/>
              <a:gd name="T4" fmla="*/ 4 w 4"/>
              <a:gd name="T5" fmla="*/ 0 h 8"/>
              <a:gd name="T6" fmla="*/ 0 w 4"/>
              <a:gd name="T7" fmla="*/ 8 h 8"/>
            </a:gdLst>
            <a:cxnLst>
              <a:cxn ang="0">
                <a:pos x="T0" y="T1"/>
              </a:cxn>
              <a:cxn ang="0">
                <a:pos x="T2" y="T3"/>
              </a:cxn>
              <a:cxn ang="0">
                <a:pos x="T4" y="T5"/>
              </a:cxn>
              <a:cxn ang="0">
                <a:pos x="T6" y="T7"/>
              </a:cxn>
            </a:cxnLst>
            <a:rect l="0" t="0" r="r" b="b"/>
            <a:pathLst>
              <a:path w="4" h="8">
                <a:moveTo>
                  <a:pt x="0" y="8"/>
                </a:moveTo>
                <a:lnTo>
                  <a:pt x="4" y="8"/>
                </a:lnTo>
                <a:lnTo>
                  <a:pt x="4" y="0"/>
                </a:lnTo>
                <a:lnTo>
                  <a:pt x="0" y="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11" name="Freeform 30"/>
          <p:cNvSpPr/>
          <p:nvPr/>
        </p:nvSpPr>
        <p:spPr>
          <a:xfrm>
            <a:off x="10900836" y="2921001"/>
            <a:ext cx="8467" cy="19051"/>
          </a:xfrm>
          <a:custGeom>
            <a:gdLst>
              <a:gd name="T0" fmla="*/ 0 w 4"/>
              <a:gd name="T1" fmla="*/ 0 h 9"/>
              <a:gd name="T2" fmla="*/ 0 w 4"/>
              <a:gd name="T3" fmla="*/ 9 h 9"/>
              <a:gd name="T4" fmla="*/ 4 w 4"/>
              <a:gd name="T5" fmla="*/ 0 h 9"/>
              <a:gd name="T6" fmla="*/ 0 w 4"/>
              <a:gd name="T7" fmla="*/ 0 h 9"/>
            </a:gdLst>
            <a:cxnLst>
              <a:cxn ang="0">
                <a:pos x="T0" y="T1"/>
              </a:cxn>
              <a:cxn ang="0">
                <a:pos x="T2" y="T3"/>
              </a:cxn>
              <a:cxn ang="0">
                <a:pos x="T4" y="T5"/>
              </a:cxn>
              <a:cxn ang="0">
                <a:pos x="T6" y="T7"/>
              </a:cxn>
            </a:cxnLst>
            <a:rect l="0" t="0" r="r" b="b"/>
            <a:pathLst>
              <a:path w="4" h="9">
                <a:moveTo>
                  <a:pt x="0" y="0"/>
                </a:moveTo>
                <a:lnTo>
                  <a:pt x="0" y="9"/>
                </a:lnTo>
                <a:lnTo>
                  <a:pt x="4" y="0"/>
                </a:lnTo>
                <a:lnTo>
                  <a:pt x="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12" name="Freeform 31"/>
          <p:cNvSpPr/>
          <p:nvPr/>
        </p:nvSpPr>
        <p:spPr>
          <a:xfrm>
            <a:off x="10900836" y="2921001"/>
            <a:ext cx="8467" cy="19051"/>
          </a:xfrm>
          <a:custGeom>
            <a:gdLst>
              <a:gd name="T0" fmla="*/ 0 w 4"/>
              <a:gd name="T1" fmla="*/ 0 h 9"/>
              <a:gd name="T2" fmla="*/ 0 w 4"/>
              <a:gd name="T3" fmla="*/ 9 h 9"/>
              <a:gd name="T4" fmla="*/ 4 w 4"/>
              <a:gd name="T5" fmla="*/ 0 h 9"/>
              <a:gd name="T6" fmla="*/ 0 w 4"/>
              <a:gd name="T7" fmla="*/ 0 h 9"/>
            </a:gdLst>
            <a:cxnLst>
              <a:cxn ang="0">
                <a:pos x="T0" y="T1"/>
              </a:cxn>
              <a:cxn ang="0">
                <a:pos x="T2" y="T3"/>
              </a:cxn>
              <a:cxn ang="0">
                <a:pos x="T4" y="T5"/>
              </a:cxn>
              <a:cxn ang="0">
                <a:pos x="T6" y="T7"/>
              </a:cxn>
            </a:cxnLst>
            <a:rect l="0" t="0" r="r" b="b"/>
            <a:pathLst>
              <a:path w="4" h="9">
                <a:moveTo>
                  <a:pt x="0" y="0"/>
                </a:moveTo>
                <a:lnTo>
                  <a:pt x="0" y="9"/>
                </a:lnTo>
                <a:lnTo>
                  <a:pt x="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13" name="Freeform 32"/>
          <p:cNvSpPr/>
          <p:nvPr/>
        </p:nvSpPr>
        <p:spPr>
          <a:xfrm>
            <a:off x="10900836" y="2921001"/>
            <a:ext cx="8467" cy="19051"/>
          </a:xfrm>
          <a:custGeom>
            <a:gdLst>
              <a:gd name="T0" fmla="*/ 0 w 4"/>
              <a:gd name="T1" fmla="*/ 0 h 9"/>
              <a:gd name="T2" fmla="*/ 0 w 4"/>
              <a:gd name="T3" fmla="*/ 9 h 9"/>
              <a:gd name="T4" fmla="*/ 4 w 4"/>
              <a:gd name="T5" fmla="*/ 0 h 9"/>
              <a:gd name="T6" fmla="*/ 0 w 4"/>
              <a:gd name="T7" fmla="*/ 0 h 9"/>
            </a:gdLst>
            <a:cxnLst>
              <a:cxn ang="0">
                <a:pos x="T0" y="T1"/>
              </a:cxn>
              <a:cxn ang="0">
                <a:pos x="T2" y="T3"/>
              </a:cxn>
              <a:cxn ang="0">
                <a:pos x="T4" y="T5"/>
              </a:cxn>
              <a:cxn ang="0">
                <a:pos x="T6" y="T7"/>
              </a:cxn>
            </a:cxnLst>
            <a:rect l="0" t="0" r="r" b="b"/>
            <a:pathLst>
              <a:path w="4" h="9">
                <a:moveTo>
                  <a:pt x="0" y="0"/>
                </a:moveTo>
                <a:lnTo>
                  <a:pt x="0" y="9"/>
                </a:lnTo>
                <a:lnTo>
                  <a:pt x="4" y="0"/>
                </a:lnTo>
                <a:lnTo>
                  <a:pt x="0"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14" name="Freeform 33"/>
          <p:cNvSpPr/>
          <p:nvPr/>
        </p:nvSpPr>
        <p:spPr>
          <a:xfrm>
            <a:off x="11156952" y="2774952"/>
            <a:ext cx="27517" cy="44451"/>
          </a:xfrm>
          <a:custGeom>
            <a:gdLst>
              <a:gd name="T0" fmla="*/ 9 w 13"/>
              <a:gd name="T1" fmla="*/ 0 h 21"/>
              <a:gd name="T2" fmla="*/ 0 w 13"/>
              <a:gd name="T3" fmla="*/ 21 h 21"/>
              <a:gd name="T4" fmla="*/ 13 w 13"/>
              <a:gd name="T5" fmla="*/ 13 h 21"/>
              <a:gd name="T6" fmla="*/ 13 w 13"/>
              <a:gd name="T7" fmla="*/ 4 h 21"/>
              <a:gd name="T8" fmla="*/ 9 w 13"/>
              <a:gd name="T9" fmla="*/ 0 h 21"/>
            </a:gdLst>
            <a:cxnLst>
              <a:cxn ang="0">
                <a:pos x="T0" y="T1"/>
              </a:cxn>
              <a:cxn ang="0">
                <a:pos x="T2" y="T3"/>
              </a:cxn>
              <a:cxn ang="0">
                <a:pos x="T4" y="T5"/>
              </a:cxn>
              <a:cxn ang="0">
                <a:pos x="T6" y="T7"/>
              </a:cxn>
              <a:cxn ang="0">
                <a:pos x="T8" y="T9"/>
              </a:cxn>
            </a:cxnLst>
            <a:rect l="0" t="0" r="r" b="b"/>
            <a:pathLst>
              <a:path w="13" h="21">
                <a:moveTo>
                  <a:pt x="9" y="0"/>
                </a:moveTo>
                <a:lnTo>
                  <a:pt x="0" y="21"/>
                </a:lnTo>
                <a:lnTo>
                  <a:pt x="13" y="13"/>
                </a:lnTo>
                <a:lnTo>
                  <a:pt x="13" y="4"/>
                </a:lnTo>
                <a:lnTo>
                  <a:pt x="9"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15" name="Freeform 34"/>
          <p:cNvSpPr/>
          <p:nvPr/>
        </p:nvSpPr>
        <p:spPr>
          <a:xfrm>
            <a:off x="11156952" y="2774952"/>
            <a:ext cx="27517" cy="44451"/>
          </a:xfrm>
          <a:custGeom>
            <a:gdLst>
              <a:gd name="T0" fmla="*/ 9 w 13"/>
              <a:gd name="T1" fmla="*/ 0 h 21"/>
              <a:gd name="T2" fmla="*/ 0 w 13"/>
              <a:gd name="T3" fmla="*/ 21 h 21"/>
              <a:gd name="T4" fmla="*/ 13 w 13"/>
              <a:gd name="T5" fmla="*/ 13 h 21"/>
              <a:gd name="T6" fmla="*/ 13 w 13"/>
              <a:gd name="T7" fmla="*/ 4 h 21"/>
              <a:gd name="T8" fmla="*/ 9 w 13"/>
              <a:gd name="T9" fmla="*/ 0 h 21"/>
            </a:gdLst>
            <a:cxnLst>
              <a:cxn ang="0">
                <a:pos x="T0" y="T1"/>
              </a:cxn>
              <a:cxn ang="0">
                <a:pos x="T2" y="T3"/>
              </a:cxn>
              <a:cxn ang="0">
                <a:pos x="T4" y="T5"/>
              </a:cxn>
              <a:cxn ang="0">
                <a:pos x="T6" y="T7"/>
              </a:cxn>
              <a:cxn ang="0">
                <a:pos x="T8" y="T9"/>
              </a:cxn>
            </a:cxnLst>
            <a:rect l="0" t="0" r="r" b="b"/>
            <a:pathLst>
              <a:path w="13" h="21">
                <a:moveTo>
                  <a:pt x="9" y="0"/>
                </a:moveTo>
                <a:lnTo>
                  <a:pt x="0" y="21"/>
                </a:lnTo>
                <a:lnTo>
                  <a:pt x="13" y="13"/>
                </a:lnTo>
                <a:lnTo>
                  <a:pt x="13"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16" name="Freeform 35"/>
          <p:cNvSpPr/>
          <p:nvPr/>
        </p:nvSpPr>
        <p:spPr>
          <a:xfrm>
            <a:off x="11156952" y="2774952"/>
            <a:ext cx="27517" cy="44451"/>
          </a:xfrm>
          <a:custGeom>
            <a:gdLst>
              <a:gd name="T0" fmla="*/ 9 w 13"/>
              <a:gd name="T1" fmla="*/ 0 h 21"/>
              <a:gd name="T2" fmla="*/ 0 w 13"/>
              <a:gd name="T3" fmla="*/ 21 h 21"/>
              <a:gd name="T4" fmla="*/ 13 w 13"/>
              <a:gd name="T5" fmla="*/ 13 h 21"/>
              <a:gd name="T6" fmla="*/ 13 w 13"/>
              <a:gd name="T7" fmla="*/ 4 h 21"/>
              <a:gd name="T8" fmla="*/ 9 w 13"/>
              <a:gd name="T9" fmla="*/ 0 h 21"/>
            </a:gdLst>
            <a:cxnLst>
              <a:cxn ang="0">
                <a:pos x="T0" y="T1"/>
              </a:cxn>
              <a:cxn ang="0">
                <a:pos x="T2" y="T3"/>
              </a:cxn>
              <a:cxn ang="0">
                <a:pos x="T4" y="T5"/>
              </a:cxn>
              <a:cxn ang="0">
                <a:pos x="T6" y="T7"/>
              </a:cxn>
              <a:cxn ang="0">
                <a:pos x="T8" y="T9"/>
              </a:cxn>
            </a:cxnLst>
            <a:rect l="0" t="0" r="r" b="b"/>
            <a:pathLst>
              <a:path w="13" h="21">
                <a:moveTo>
                  <a:pt x="9" y="0"/>
                </a:moveTo>
                <a:lnTo>
                  <a:pt x="0" y="21"/>
                </a:lnTo>
                <a:lnTo>
                  <a:pt x="13" y="13"/>
                </a:lnTo>
                <a:lnTo>
                  <a:pt x="13" y="4"/>
                </a:lnTo>
                <a:lnTo>
                  <a:pt x="9"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17" name="Freeform 36"/>
          <p:cNvSpPr/>
          <p:nvPr/>
        </p:nvSpPr>
        <p:spPr>
          <a:xfrm>
            <a:off x="6671737" y="5715002"/>
            <a:ext cx="82551" cy="91017"/>
          </a:xfrm>
          <a:custGeom>
            <a:gdLst>
              <a:gd name="T0" fmla="*/ 9 w 39"/>
              <a:gd name="T1" fmla="*/ 26 h 43"/>
              <a:gd name="T2" fmla="*/ 39 w 39"/>
              <a:gd name="T3" fmla="*/ 0 h 43"/>
              <a:gd name="T4" fmla="*/ 5 w 39"/>
              <a:gd name="T5" fmla="*/ 43 h 43"/>
              <a:gd name="T6" fmla="*/ 0 w 39"/>
              <a:gd name="T7" fmla="*/ 43 h 43"/>
              <a:gd name="T8" fmla="*/ 9 w 39"/>
              <a:gd name="T9" fmla="*/ 26 h 43"/>
            </a:gdLst>
            <a:cxnLst>
              <a:cxn ang="0">
                <a:pos x="T0" y="T1"/>
              </a:cxn>
              <a:cxn ang="0">
                <a:pos x="T2" y="T3"/>
              </a:cxn>
              <a:cxn ang="0">
                <a:pos x="T4" y="T5"/>
              </a:cxn>
              <a:cxn ang="0">
                <a:pos x="T6" y="T7"/>
              </a:cxn>
              <a:cxn ang="0">
                <a:pos x="T8" y="T9"/>
              </a:cxn>
            </a:cxnLst>
            <a:rect l="0" t="0" r="r" b="b"/>
            <a:pathLst>
              <a:path w="39" h="43">
                <a:moveTo>
                  <a:pt x="9" y="26"/>
                </a:moveTo>
                <a:lnTo>
                  <a:pt x="39" y="0"/>
                </a:lnTo>
                <a:lnTo>
                  <a:pt x="5" y="43"/>
                </a:lnTo>
                <a:lnTo>
                  <a:pt x="0" y="43"/>
                </a:lnTo>
                <a:lnTo>
                  <a:pt x="9" y="26"/>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18" name="Freeform 37"/>
          <p:cNvSpPr/>
          <p:nvPr/>
        </p:nvSpPr>
        <p:spPr>
          <a:xfrm>
            <a:off x="6671737" y="5715002"/>
            <a:ext cx="82551" cy="91017"/>
          </a:xfrm>
          <a:custGeom>
            <a:gdLst>
              <a:gd name="T0" fmla="*/ 9 w 39"/>
              <a:gd name="T1" fmla="*/ 26 h 43"/>
              <a:gd name="T2" fmla="*/ 39 w 39"/>
              <a:gd name="T3" fmla="*/ 0 h 43"/>
              <a:gd name="T4" fmla="*/ 5 w 39"/>
              <a:gd name="T5" fmla="*/ 43 h 43"/>
              <a:gd name="T6" fmla="*/ 0 w 39"/>
              <a:gd name="T7" fmla="*/ 43 h 43"/>
              <a:gd name="T8" fmla="*/ 9 w 39"/>
              <a:gd name="T9" fmla="*/ 26 h 43"/>
            </a:gdLst>
            <a:cxnLst>
              <a:cxn ang="0">
                <a:pos x="T0" y="T1"/>
              </a:cxn>
              <a:cxn ang="0">
                <a:pos x="T2" y="T3"/>
              </a:cxn>
              <a:cxn ang="0">
                <a:pos x="T4" y="T5"/>
              </a:cxn>
              <a:cxn ang="0">
                <a:pos x="T6" y="T7"/>
              </a:cxn>
              <a:cxn ang="0">
                <a:pos x="T8" y="T9"/>
              </a:cxn>
            </a:cxnLst>
            <a:rect l="0" t="0" r="r" b="b"/>
            <a:pathLst>
              <a:path w="39" h="43">
                <a:moveTo>
                  <a:pt x="9" y="26"/>
                </a:moveTo>
                <a:lnTo>
                  <a:pt x="39" y="0"/>
                </a:lnTo>
                <a:lnTo>
                  <a:pt x="5" y="43"/>
                </a:lnTo>
                <a:lnTo>
                  <a:pt x="0" y="43"/>
                </a:lnTo>
                <a:lnTo>
                  <a:pt x="9"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19" name="Freeform 38"/>
          <p:cNvSpPr/>
          <p:nvPr/>
        </p:nvSpPr>
        <p:spPr>
          <a:xfrm>
            <a:off x="6671737" y="5715002"/>
            <a:ext cx="82551" cy="91017"/>
          </a:xfrm>
          <a:custGeom>
            <a:gdLst>
              <a:gd name="T0" fmla="*/ 9 w 39"/>
              <a:gd name="T1" fmla="*/ 26 h 43"/>
              <a:gd name="T2" fmla="*/ 39 w 39"/>
              <a:gd name="T3" fmla="*/ 0 h 43"/>
              <a:gd name="T4" fmla="*/ 5 w 39"/>
              <a:gd name="T5" fmla="*/ 43 h 43"/>
              <a:gd name="T6" fmla="*/ 0 w 39"/>
              <a:gd name="T7" fmla="*/ 43 h 43"/>
              <a:gd name="T8" fmla="*/ 9 w 39"/>
              <a:gd name="T9" fmla="*/ 26 h 43"/>
            </a:gdLst>
            <a:cxnLst>
              <a:cxn ang="0">
                <a:pos x="T0" y="T1"/>
              </a:cxn>
              <a:cxn ang="0">
                <a:pos x="T2" y="T3"/>
              </a:cxn>
              <a:cxn ang="0">
                <a:pos x="T4" y="T5"/>
              </a:cxn>
              <a:cxn ang="0">
                <a:pos x="T6" y="T7"/>
              </a:cxn>
              <a:cxn ang="0">
                <a:pos x="T8" y="T9"/>
              </a:cxn>
            </a:cxnLst>
            <a:rect l="0" t="0" r="r" b="b"/>
            <a:pathLst>
              <a:path w="39" h="43">
                <a:moveTo>
                  <a:pt x="9" y="26"/>
                </a:moveTo>
                <a:lnTo>
                  <a:pt x="39" y="0"/>
                </a:lnTo>
                <a:lnTo>
                  <a:pt x="5" y="43"/>
                </a:lnTo>
                <a:lnTo>
                  <a:pt x="0" y="43"/>
                </a:lnTo>
                <a:lnTo>
                  <a:pt x="9" y="26"/>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20" name="Freeform 39"/>
          <p:cNvSpPr/>
          <p:nvPr/>
        </p:nvSpPr>
        <p:spPr>
          <a:xfrm>
            <a:off x="7990417" y="3369735"/>
            <a:ext cx="493184" cy="742951"/>
          </a:xfrm>
          <a:custGeom>
            <a:gdLst>
              <a:gd name="T0" fmla="*/ 43 w 233"/>
              <a:gd name="T1" fmla="*/ 212 h 351"/>
              <a:gd name="T2" fmla="*/ 43 w 233"/>
              <a:gd name="T3" fmla="*/ 4 h 351"/>
              <a:gd name="T4" fmla="*/ 69 w 233"/>
              <a:gd name="T5" fmla="*/ 9 h 351"/>
              <a:gd name="T6" fmla="*/ 86 w 233"/>
              <a:gd name="T7" fmla="*/ 0 h 351"/>
              <a:gd name="T8" fmla="*/ 233 w 233"/>
              <a:gd name="T9" fmla="*/ 0 h 351"/>
              <a:gd name="T10" fmla="*/ 233 w 233"/>
              <a:gd name="T11" fmla="*/ 234 h 351"/>
              <a:gd name="T12" fmla="*/ 229 w 233"/>
              <a:gd name="T13" fmla="*/ 238 h 351"/>
              <a:gd name="T14" fmla="*/ 233 w 233"/>
              <a:gd name="T15" fmla="*/ 264 h 351"/>
              <a:gd name="T16" fmla="*/ 207 w 233"/>
              <a:gd name="T17" fmla="*/ 273 h 351"/>
              <a:gd name="T18" fmla="*/ 190 w 233"/>
              <a:gd name="T19" fmla="*/ 268 h 351"/>
              <a:gd name="T20" fmla="*/ 190 w 233"/>
              <a:gd name="T21" fmla="*/ 281 h 351"/>
              <a:gd name="T22" fmla="*/ 177 w 233"/>
              <a:gd name="T23" fmla="*/ 290 h 351"/>
              <a:gd name="T24" fmla="*/ 173 w 233"/>
              <a:gd name="T25" fmla="*/ 303 h 351"/>
              <a:gd name="T26" fmla="*/ 164 w 233"/>
              <a:gd name="T27" fmla="*/ 307 h 351"/>
              <a:gd name="T28" fmla="*/ 156 w 233"/>
              <a:gd name="T29" fmla="*/ 325 h 351"/>
              <a:gd name="T30" fmla="*/ 147 w 233"/>
              <a:gd name="T31" fmla="*/ 333 h 351"/>
              <a:gd name="T32" fmla="*/ 125 w 233"/>
              <a:gd name="T33" fmla="*/ 312 h 351"/>
              <a:gd name="T34" fmla="*/ 125 w 233"/>
              <a:gd name="T35" fmla="*/ 320 h 351"/>
              <a:gd name="T36" fmla="*/ 117 w 233"/>
              <a:gd name="T37" fmla="*/ 320 h 351"/>
              <a:gd name="T38" fmla="*/ 108 w 233"/>
              <a:gd name="T39" fmla="*/ 342 h 351"/>
              <a:gd name="T40" fmla="*/ 91 w 233"/>
              <a:gd name="T41" fmla="*/ 329 h 351"/>
              <a:gd name="T42" fmla="*/ 73 w 233"/>
              <a:gd name="T43" fmla="*/ 346 h 351"/>
              <a:gd name="T44" fmla="*/ 39 w 233"/>
              <a:gd name="T45" fmla="*/ 333 h 351"/>
              <a:gd name="T46" fmla="*/ 35 w 233"/>
              <a:gd name="T47" fmla="*/ 346 h 351"/>
              <a:gd name="T48" fmla="*/ 30 w 233"/>
              <a:gd name="T49" fmla="*/ 338 h 351"/>
              <a:gd name="T50" fmla="*/ 17 w 233"/>
              <a:gd name="T51" fmla="*/ 338 h 351"/>
              <a:gd name="T52" fmla="*/ 13 w 233"/>
              <a:gd name="T53" fmla="*/ 351 h 351"/>
              <a:gd name="T54" fmla="*/ 9 w 233"/>
              <a:gd name="T55" fmla="*/ 342 h 351"/>
              <a:gd name="T56" fmla="*/ 0 w 233"/>
              <a:gd name="T57" fmla="*/ 338 h 351"/>
              <a:gd name="T58" fmla="*/ 9 w 233"/>
              <a:gd name="T59" fmla="*/ 338 h 351"/>
              <a:gd name="T60" fmla="*/ 9 w 233"/>
              <a:gd name="T61" fmla="*/ 320 h 351"/>
              <a:gd name="T62" fmla="*/ 13 w 233"/>
              <a:gd name="T63" fmla="*/ 316 h 351"/>
              <a:gd name="T64" fmla="*/ 9 w 233"/>
              <a:gd name="T65" fmla="*/ 312 h 351"/>
              <a:gd name="T66" fmla="*/ 35 w 233"/>
              <a:gd name="T67" fmla="*/ 286 h 351"/>
              <a:gd name="T68" fmla="*/ 43 w 233"/>
              <a:gd name="T69" fmla="*/ 264 h 351"/>
              <a:gd name="T70" fmla="*/ 43 w 233"/>
              <a:gd name="T71" fmla="*/ 247 h 351"/>
              <a:gd name="T72" fmla="*/ 35 w 233"/>
              <a:gd name="T73" fmla="*/ 234 h 351"/>
              <a:gd name="T74" fmla="*/ 43 w 233"/>
              <a:gd name="T75" fmla="*/ 212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351">
                <a:moveTo>
                  <a:pt x="43" y="212"/>
                </a:moveTo>
                <a:lnTo>
                  <a:pt x="43" y="4"/>
                </a:lnTo>
                <a:lnTo>
                  <a:pt x="69" y="9"/>
                </a:lnTo>
                <a:lnTo>
                  <a:pt x="86" y="0"/>
                </a:lnTo>
                <a:lnTo>
                  <a:pt x="233" y="0"/>
                </a:lnTo>
                <a:lnTo>
                  <a:pt x="233" y="234"/>
                </a:lnTo>
                <a:lnTo>
                  <a:pt x="229" y="238"/>
                </a:lnTo>
                <a:lnTo>
                  <a:pt x="233" y="264"/>
                </a:lnTo>
                <a:lnTo>
                  <a:pt x="207" y="273"/>
                </a:lnTo>
                <a:lnTo>
                  <a:pt x="190" y="268"/>
                </a:lnTo>
                <a:lnTo>
                  <a:pt x="190" y="281"/>
                </a:lnTo>
                <a:lnTo>
                  <a:pt x="177" y="290"/>
                </a:lnTo>
                <a:lnTo>
                  <a:pt x="173" y="303"/>
                </a:lnTo>
                <a:lnTo>
                  <a:pt x="164" y="307"/>
                </a:lnTo>
                <a:lnTo>
                  <a:pt x="156" y="325"/>
                </a:lnTo>
                <a:lnTo>
                  <a:pt x="147" y="333"/>
                </a:lnTo>
                <a:lnTo>
                  <a:pt x="125" y="312"/>
                </a:lnTo>
                <a:lnTo>
                  <a:pt x="125" y="320"/>
                </a:lnTo>
                <a:lnTo>
                  <a:pt x="117" y="320"/>
                </a:lnTo>
                <a:lnTo>
                  <a:pt x="108" y="342"/>
                </a:lnTo>
                <a:lnTo>
                  <a:pt x="91" y="329"/>
                </a:lnTo>
                <a:lnTo>
                  <a:pt x="73" y="346"/>
                </a:lnTo>
                <a:lnTo>
                  <a:pt x="39" y="333"/>
                </a:lnTo>
                <a:lnTo>
                  <a:pt x="35" y="346"/>
                </a:lnTo>
                <a:lnTo>
                  <a:pt x="30" y="338"/>
                </a:lnTo>
                <a:lnTo>
                  <a:pt x="17" y="338"/>
                </a:lnTo>
                <a:lnTo>
                  <a:pt x="13" y="351"/>
                </a:lnTo>
                <a:lnTo>
                  <a:pt x="9" y="342"/>
                </a:lnTo>
                <a:lnTo>
                  <a:pt x="0" y="338"/>
                </a:lnTo>
                <a:lnTo>
                  <a:pt x="9" y="338"/>
                </a:lnTo>
                <a:lnTo>
                  <a:pt x="9" y="320"/>
                </a:lnTo>
                <a:lnTo>
                  <a:pt x="13" y="316"/>
                </a:lnTo>
                <a:lnTo>
                  <a:pt x="9" y="312"/>
                </a:lnTo>
                <a:lnTo>
                  <a:pt x="35" y="286"/>
                </a:lnTo>
                <a:lnTo>
                  <a:pt x="43" y="264"/>
                </a:lnTo>
                <a:lnTo>
                  <a:pt x="43" y="247"/>
                </a:lnTo>
                <a:lnTo>
                  <a:pt x="35" y="234"/>
                </a:lnTo>
                <a:lnTo>
                  <a:pt x="43" y="212"/>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21" name="Freeform 40"/>
          <p:cNvSpPr/>
          <p:nvPr/>
        </p:nvSpPr>
        <p:spPr>
          <a:xfrm>
            <a:off x="7990417" y="3369735"/>
            <a:ext cx="493184" cy="742951"/>
          </a:xfrm>
          <a:custGeom>
            <a:gdLst>
              <a:gd name="T0" fmla="*/ 43 w 233"/>
              <a:gd name="T1" fmla="*/ 212 h 351"/>
              <a:gd name="T2" fmla="*/ 43 w 233"/>
              <a:gd name="T3" fmla="*/ 4 h 351"/>
              <a:gd name="T4" fmla="*/ 69 w 233"/>
              <a:gd name="T5" fmla="*/ 9 h 351"/>
              <a:gd name="T6" fmla="*/ 86 w 233"/>
              <a:gd name="T7" fmla="*/ 0 h 351"/>
              <a:gd name="T8" fmla="*/ 233 w 233"/>
              <a:gd name="T9" fmla="*/ 0 h 351"/>
              <a:gd name="T10" fmla="*/ 233 w 233"/>
              <a:gd name="T11" fmla="*/ 234 h 351"/>
              <a:gd name="T12" fmla="*/ 229 w 233"/>
              <a:gd name="T13" fmla="*/ 238 h 351"/>
              <a:gd name="T14" fmla="*/ 233 w 233"/>
              <a:gd name="T15" fmla="*/ 264 h 351"/>
              <a:gd name="T16" fmla="*/ 207 w 233"/>
              <a:gd name="T17" fmla="*/ 273 h 351"/>
              <a:gd name="T18" fmla="*/ 190 w 233"/>
              <a:gd name="T19" fmla="*/ 268 h 351"/>
              <a:gd name="T20" fmla="*/ 190 w 233"/>
              <a:gd name="T21" fmla="*/ 281 h 351"/>
              <a:gd name="T22" fmla="*/ 177 w 233"/>
              <a:gd name="T23" fmla="*/ 290 h 351"/>
              <a:gd name="T24" fmla="*/ 173 w 233"/>
              <a:gd name="T25" fmla="*/ 303 h 351"/>
              <a:gd name="T26" fmla="*/ 164 w 233"/>
              <a:gd name="T27" fmla="*/ 307 h 351"/>
              <a:gd name="T28" fmla="*/ 156 w 233"/>
              <a:gd name="T29" fmla="*/ 325 h 351"/>
              <a:gd name="T30" fmla="*/ 147 w 233"/>
              <a:gd name="T31" fmla="*/ 333 h 351"/>
              <a:gd name="T32" fmla="*/ 125 w 233"/>
              <a:gd name="T33" fmla="*/ 312 h 351"/>
              <a:gd name="T34" fmla="*/ 125 w 233"/>
              <a:gd name="T35" fmla="*/ 320 h 351"/>
              <a:gd name="T36" fmla="*/ 117 w 233"/>
              <a:gd name="T37" fmla="*/ 320 h 351"/>
              <a:gd name="T38" fmla="*/ 108 w 233"/>
              <a:gd name="T39" fmla="*/ 342 h 351"/>
              <a:gd name="T40" fmla="*/ 91 w 233"/>
              <a:gd name="T41" fmla="*/ 329 h 351"/>
              <a:gd name="T42" fmla="*/ 73 w 233"/>
              <a:gd name="T43" fmla="*/ 346 h 351"/>
              <a:gd name="T44" fmla="*/ 39 w 233"/>
              <a:gd name="T45" fmla="*/ 333 h 351"/>
              <a:gd name="T46" fmla="*/ 35 w 233"/>
              <a:gd name="T47" fmla="*/ 346 h 351"/>
              <a:gd name="T48" fmla="*/ 30 w 233"/>
              <a:gd name="T49" fmla="*/ 338 h 351"/>
              <a:gd name="T50" fmla="*/ 17 w 233"/>
              <a:gd name="T51" fmla="*/ 338 h 351"/>
              <a:gd name="T52" fmla="*/ 13 w 233"/>
              <a:gd name="T53" fmla="*/ 351 h 351"/>
              <a:gd name="T54" fmla="*/ 9 w 233"/>
              <a:gd name="T55" fmla="*/ 342 h 351"/>
              <a:gd name="T56" fmla="*/ 0 w 233"/>
              <a:gd name="T57" fmla="*/ 338 h 351"/>
              <a:gd name="T58" fmla="*/ 9 w 233"/>
              <a:gd name="T59" fmla="*/ 338 h 351"/>
              <a:gd name="T60" fmla="*/ 9 w 233"/>
              <a:gd name="T61" fmla="*/ 320 h 351"/>
              <a:gd name="T62" fmla="*/ 13 w 233"/>
              <a:gd name="T63" fmla="*/ 316 h 351"/>
              <a:gd name="T64" fmla="*/ 9 w 233"/>
              <a:gd name="T65" fmla="*/ 312 h 351"/>
              <a:gd name="T66" fmla="*/ 35 w 233"/>
              <a:gd name="T67" fmla="*/ 286 h 351"/>
              <a:gd name="T68" fmla="*/ 43 w 233"/>
              <a:gd name="T69" fmla="*/ 264 h 351"/>
              <a:gd name="T70" fmla="*/ 43 w 233"/>
              <a:gd name="T71" fmla="*/ 247 h 351"/>
              <a:gd name="T72" fmla="*/ 35 w 233"/>
              <a:gd name="T73" fmla="*/ 234 h 351"/>
              <a:gd name="T74" fmla="*/ 43 w 233"/>
              <a:gd name="T75" fmla="*/ 212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351">
                <a:moveTo>
                  <a:pt x="43" y="212"/>
                </a:moveTo>
                <a:lnTo>
                  <a:pt x="43" y="4"/>
                </a:lnTo>
                <a:lnTo>
                  <a:pt x="69" y="9"/>
                </a:lnTo>
                <a:lnTo>
                  <a:pt x="86" y="0"/>
                </a:lnTo>
                <a:lnTo>
                  <a:pt x="233" y="0"/>
                </a:lnTo>
                <a:lnTo>
                  <a:pt x="233" y="234"/>
                </a:lnTo>
                <a:lnTo>
                  <a:pt x="229" y="238"/>
                </a:lnTo>
                <a:lnTo>
                  <a:pt x="233" y="264"/>
                </a:lnTo>
                <a:lnTo>
                  <a:pt x="207" y="273"/>
                </a:lnTo>
                <a:lnTo>
                  <a:pt x="190" y="268"/>
                </a:lnTo>
                <a:lnTo>
                  <a:pt x="190" y="281"/>
                </a:lnTo>
                <a:lnTo>
                  <a:pt x="177" y="290"/>
                </a:lnTo>
                <a:lnTo>
                  <a:pt x="173" y="303"/>
                </a:lnTo>
                <a:lnTo>
                  <a:pt x="164" y="307"/>
                </a:lnTo>
                <a:lnTo>
                  <a:pt x="156" y="325"/>
                </a:lnTo>
                <a:lnTo>
                  <a:pt x="147" y="333"/>
                </a:lnTo>
                <a:lnTo>
                  <a:pt x="125" y="312"/>
                </a:lnTo>
                <a:lnTo>
                  <a:pt x="125" y="320"/>
                </a:lnTo>
                <a:lnTo>
                  <a:pt x="117" y="320"/>
                </a:lnTo>
                <a:lnTo>
                  <a:pt x="108" y="342"/>
                </a:lnTo>
                <a:lnTo>
                  <a:pt x="91" y="329"/>
                </a:lnTo>
                <a:lnTo>
                  <a:pt x="73" y="346"/>
                </a:lnTo>
                <a:lnTo>
                  <a:pt x="39" y="333"/>
                </a:lnTo>
                <a:lnTo>
                  <a:pt x="35" y="346"/>
                </a:lnTo>
                <a:lnTo>
                  <a:pt x="30" y="338"/>
                </a:lnTo>
                <a:lnTo>
                  <a:pt x="17" y="338"/>
                </a:lnTo>
                <a:lnTo>
                  <a:pt x="13" y="351"/>
                </a:lnTo>
                <a:lnTo>
                  <a:pt x="9" y="342"/>
                </a:lnTo>
                <a:lnTo>
                  <a:pt x="0" y="338"/>
                </a:lnTo>
                <a:lnTo>
                  <a:pt x="9" y="338"/>
                </a:lnTo>
                <a:lnTo>
                  <a:pt x="9" y="320"/>
                </a:lnTo>
                <a:lnTo>
                  <a:pt x="13" y="316"/>
                </a:lnTo>
                <a:lnTo>
                  <a:pt x="9" y="312"/>
                </a:lnTo>
                <a:lnTo>
                  <a:pt x="35" y="286"/>
                </a:lnTo>
                <a:lnTo>
                  <a:pt x="43" y="264"/>
                </a:lnTo>
                <a:lnTo>
                  <a:pt x="43" y="247"/>
                </a:lnTo>
                <a:lnTo>
                  <a:pt x="35" y="234"/>
                </a:lnTo>
                <a:lnTo>
                  <a:pt x="43"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22" name="Freeform 41"/>
          <p:cNvSpPr/>
          <p:nvPr/>
        </p:nvSpPr>
        <p:spPr>
          <a:xfrm>
            <a:off x="7990417" y="3369735"/>
            <a:ext cx="493184" cy="742951"/>
          </a:xfrm>
          <a:custGeom>
            <a:gdLst>
              <a:gd name="T0" fmla="*/ 43 w 233"/>
              <a:gd name="T1" fmla="*/ 212 h 351"/>
              <a:gd name="T2" fmla="*/ 43 w 233"/>
              <a:gd name="T3" fmla="*/ 4 h 351"/>
              <a:gd name="T4" fmla="*/ 69 w 233"/>
              <a:gd name="T5" fmla="*/ 9 h 351"/>
              <a:gd name="T6" fmla="*/ 86 w 233"/>
              <a:gd name="T7" fmla="*/ 0 h 351"/>
              <a:gd name="T8" fmla="*/ 233 w 233"/>
              <a:gd name="T9" fmla="*/ 0 h 351"/>
              <a:gd name="T10" fmla="*/ 233 w 233"/>
              <a:gd name="T11" fmla="*/ 234 h 351"/>
              <a:gd name="T12" fmla="*/ 229 w 233"/>
              <a:gd name="T13" fmla="*/ 238 h 351"/>
              <a:gd name="T14" fmla="*/ 233 w 233"/>
              <a:gd name="T15" fmla="*/ 264 h 351"/>
              <a:gd name="T16" fmla="*/ 207 w 233"/>
              <a:gd name="T17" fmla="*/ 273 h 351"/>
              <a:gd name="T18" fmla="*/ 190 w 233"/>
              <a:gd name="T19" fmla="*/ 268 h 351"/>
              <a:gd name="T20" fmla="*/ 190 w 233"/>
              <a:gd name="T21" fmla="*/ 281 h 351"/>
              <a:gd name="T22" fmla="*/ 177 w 233"/>
              <a:gd name="T23" fmla="*/ 290 h 351"/>
              <a:gd name="T24" fmla="*/ 173 w 233"/>
              <a:gd name="T25" fmla="*/ 303 h 351"/>
              <a:gd name="T26" fmla="*/ 164 w 233"/>
              <a:gd name="T27" fmla="*/ 307 h 351"/>
              <a:gd name="T28" fmla="*/ 156 w 233"/>
              <a:gd name="T29" fmla="*/ 325 h 351"/>
              <a:gd name="T30" fmla="*/ 147 w 233"/>
              <a:gd name="T31" fmla="*/ 333 h 351"/>
              <a:gd name="T32" fmla="*/ 125 w 233"/>
              <a:gd name="T33" fmla="*/ 312 h 351"/>
              <a:gd name="T34" fmla="*/ 125 w 233"/>
              <a:gd name="T35" fmla="*/ 320 h 351"/>
              <a:gd name="T36" fmla="*/ 117 w 233"/>
              <a:gd name="T37" fmla="*/ 320 h 351"/>
              <a:gd name="T38" fmla="*/ 108 w 233"/>
              <a:gd name="T39" fmla="*/ 342 h 351"/>
              <a:gd name="T40" fmla="*/ 91 w 233"/>
              <a:gd name="T41" fmla="*/ 329 h 351"/>
              <a:gd name="T42" fmla="*/ 73 w 233"/>
              <a:gd name="T43" fmla="*/ 346 h 351"/>
              <a:gd name="T44" fmla="*/ 39 w 233"/>
              <a:gd name="T45" fmla="*/ 333 h 351"/>
              <a:gd name="T46" fmla="*/ 35 w 233"/>
              <a:gd name="T47" fmla="*/ 346 h 351"/>
              <a:gd name="T48" fmla="*/ 30 w 233"/>
              <a:gd name="T49" fmla="*/ 338 h 351"/>
              <a:gd name="T50" fmla="*/ 17 w 233"/>
              <a:gd name="T51" fmla="*/ 338 h 351"/>
              <a:gd name="T52" fmla="*/ 13 w 233"/>
              <a:gd name="T53" fmla="*/ 351 h 351"/>
              <a:gd name="T54" fmla="*/ 9 w 233"/>
              <a:gd name="T55" fmla="*/ 342 h 351"/>
              <a:gd name="T56" fmla="*/ 0 w 233"/>
              <a:gd name="T57" fmla="*/ 338 h 351"/>
              <a:gd name="T58" fmla="*/ 9 w 233"/>
              <a:gd name="T59" fmla="*/ 338 h 351"/>
              <a:gd name="T60" fmla="*/ 9 w 233"/>
              <a:gd name="T61" fmla="*/ 320 h 351"/>
              <a:gd name="T62" fmla="*/ 13 w 233"/>
              <a:gd name="T63" fmla="*/ 316 h 351"/>
              <a:gd name="T64" fmla="*/ 9 w 233"/>
              <a:gd name="T65" fmla="*/ 312 h 351"/>
              <a:gd name="T66" fmla="*/ 35 w 233"/>
              <a:gd name="T67" fmla="*/ 286 h 351"/>
              <a:gd name="T68" fmla="*/ 43 w 233"/>
              <a:gd name="T69" fmla="*/ 264 h 351"/>
              <a:gd name="T70" fmla="*/ 43 w 233"/>
              <a:gd name="T71" fmla="*/ 247 h 351"/>
              <a:gd name="T72" fmla="*/ 35 w 233"/>
              <a:gd name="T73" fmla="*/ 234 h 351"/>
              <a:gd name="T74" fmla="*/ 43 w 233"/>
              <a:gd name="T75" fmla="*/ 212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351">
                <a:moveTo>
                  <a:pt x="43" y="212"/>
                </a:moveTo>
                <a:lnTo>
                  <a:pt x="43" y="4"/>
                </a:lnTo>
                <a:lnTo>
                  <a:pt x="69" y="9"/>
                </a:lnTo>
                <a:lnTo>
                  <a:pt x="86" y="0"/>
                </a:lnTo>
                <a:lnTo>
                  <a:pt x="233" y="0"/>
                </a:lnTo>
                <a:lnTo>
                  <a:pt x="233" y="234"/>
                </a:lnTo>
                <a:lnTo>
                  <a:pt x="229" y="238"/>
                </a:lnTo>
                <a:lnTo>
                  <a:pt x="233" y="264"/>
                </a:lnTo>
                <a:lnTo>
                  <a:pt x="207" y="273"/>
                </a:lnTo>
                <a:lnTo>
                  <a:pt x="190" y="268"/>
                </a:lnTo>
                <a:lnTo>
                  <a:pt x="190" y="281"/>
                </a:lnTo>
                <a:lnTo>
                  <a:pt x="177" y="290"/>
                </a:lnTo>
                <a:lnTo>
                  <a:pt x="173" y="303"/>
                </a:lnTo>
                <a:lnTo>
                  <a:pt x="164" y="307"/>
                </a:lnTo>
                <a:lnTo>
                  <a:pt x="156" y="325"/>
                </a:lnTo>
                <a:lnTo>
                  <a:pt x="147" y="333"/>
                </a:lnTo>
                <a:lnTo>
                  <a:pt x="125" y="312"/>
                </a:lnTo>
                <a:lnTo>
                  <a:pt x="125" y="320"/>
                </a:lnTo>
                <a:lnTo>
                  <a:pt x="117" y="320"/>
                </a:lnTo>
                <a:lnTo>
                  <a:pt x="108" y="342"/>
                </a:lnTo>
                <a:lnTo>
                  <a:pt x="91" y="329"/>
                </a:lnTo>
                <a:lnTo>
                  <a:pt x="73" y="346"/>
                </a:lnTo>
                <a:lnTo>
                  <a:pt x="39" y="333"/>
                </a:lnTo>
                <a:lnTo>
                  <a:pt x="35" y="346"/>
                </a:lnTo>
                <a:lnTo>
                  <a:pt x="30" y="338"/>
                </a:lnTo>
                <a:lnTo>
                  <a:pt x="17" y="338"/>
                </a:lnTo>
                <a:lnTo>
                  <a:pt x="13" y="351"/>
                </a:lnTo>
                <a:lnTo>
                  <a:pt x="9" y="342"/>
                </a:lnTo>
                <a:lnTo>
                  <a:pt x="0" y="338"/>
                </a:lnTo>
                <a:lnTo>
                  <a:pt x="9" y="338"/>
                </a:lnTo>
                <a:lnTo>
                  <a:pt x="9" y="320"/>
                </a:lnTo>
                <a:lnTo>
                  <a:pt x="13" y="316"/>
                </a:lnTo>
                <a:lnTo>
                  <a:pt x="9" y="312"/>
                </a:lnTo>
                <a:lnTo>
                  <a:pt x="35" y="286"/>
                </a:lnTo>
                <a:lnTo>
                  <a:pt x="43" y="264"/>
                </a:lnTo>
                <a:lnTo>
                  <a:pt x="43" y="247"/>
                </a:lnTo>
                <a:lnTo>
                  <a:pt x="35" y="234"/>
                </a:lnTo>
                <a:lnTo>
                  <a:pt x="43" y="212"/>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23" name="Freeform 42"/>
          <p:cNvSpPr/>
          <p:nvPr/>
        </p:nvSpPr>
        <p:spPr>
          <a:xfrm>
            <a:off x="8365069" y="4597400"/>
            <a:ext cx="704851" cy="778933"/>
          </a:xfrm>
          <a:custGeom>
            <a:gdLst>
              <a:gd name="T0" fmla="*/ 290 w 333"/>
              <a:gd name="T1" fmla="*/ 342 h 368"/>
              <a:gd name="T2" fmla="*/ 290 w 333"/>
              <a:gd name="T3" fmla="*/ 320 h 368"/>
              <a:gd name="T4" fmla="*/ 303 w 333"/>
              <a:gd name="T5" fmla="*/ 299 h 368"/>
              <a:gd name="T6" fmla="*/ 307 w 333"/>
              <a:gd name="T7" fmla="*/ 286 h 368"/>
              <a:gd name="T8" fmla="*/ 320 w 333"/>
              <a:gd name="T9" fmla="*/ 251 h 368"/>
              <a:gd name="T10" fmla="*/ 333 w 333"/>
              <a:gd name="T11" fmla="*/ 238 h 368"/>
              <a:gd name="T12" fmla="*/ 316 w 333"/>
              <a:gd name="T13" fmla="*/ 229 h 368"/>
              <a:gd name="T14" fmla="*/ 316 w 333"/>
              <a:gd name="T15" fmla="*/ 216 h 368"/>
              <a:gd name="T16" fmla="*/ 312 w 333"/>
              <a:gd name="T17" fmla="*/ 199 h 368"/>
              <a:gd name="T18" fmla="*/ 299 w 333"/>
              <a:gd name="T19" fmla="*/ 190 h 368"/>
              <a:gd name="T20" fmla="*/ 290 w 333"/>
              <a:gd name="T21" fmla="*/ 160 h 368"/>
              <a:gd name="T22" fmla="*/ 273 w 333"/>
              <a:gd name="T23" fmla="*/ 147 h 368"/>
              <a:gd name="T24" fmla="*/ 260 w 333"/>
              <a:gd name="T25" fmla="*/ 134 h 368"/>
              <a:gd name="T26" fmla="*/ 260 w 333"/>
              <a:gd name="T27" fmla="*/ 126 h 368"/>
              <a:gd name="T28" fmla="*/ 216 w 333"/>
              <a:gd name="T29" fmla="*/ 87 h 368"/>
              <a:gd name="T30" fmla="*/ 195 w 333"/>
              <a:gd name="T31" fmla="*/ 43 h 368"/>
              <a:gd name="T32" fmla="*/ 182 w 333"/>
              <a:gd name="T33" fmla="*/ 43 h 368"/>
              <a:gd name="T34" fmla="*/ 160 w 333"/>
              <a:gd name="T35" fmla="*/ 22 h 368"/>
              <a:gd name="T36" fmla="*/ 177 w 333"/>
              <a:gd name="T37" fmla="*/ 0 h 368"/>
              <a:gd name="T38" fmla="*/ 0 w 333"/>
              <a:gd name="T39" fmla="*/ 0 h 368"/>
              <a:gd name="T40" fmla="*/ 18 w 333"/>
              <a:gd name="T41" fmla="*/ 95 h 368"/>
              <a:gd name="T42" fmla="*/ 30 w 333"/>
              <a:gd name="T43" fmla="*/ 160 h 368"/>
              <a:gd name="T44" fmla="*/ 39 w 333"/>
              <a:gd name="T45" fmla="*/ 190 h 368"/>
              <a:gd name="T46" fmla="*/ 48 w 333"/>
              <a:gd name="T47" fmla="*/ 208 h 368"/>
              <a:gd name="T48" fmla="*/ 43 w 333"/>
              <a:gd name="T49" fmla="*/ 216 h 368"/>
              <a:gd name="T50" fmla="*/ 52 w 333"/>
              <a:gd name="T51" fmla="*/ 221 h 368"/>
              <a:gd name="T52" fmla="*/ 39 w 333"/>
              <a:gd name="T53" fmla="*/ 229 h 368"/>
              <a:gd name="T54" fmla="*/ 39 w 333"/>
              <a:gd name="T55" fmla="*/ 247 h 368"/>
              <a:gd name="T56" fmla="*/ 43 w 333"/>
              <a:gd name="T57" fmla="*/ 260 h 368"/>
              <a:gd name="T58" fmla="*/ 39 w 333"/>
              <a:gd name="T59" fmla="*/ 307 h 368"/>
              <a:gd name="T60" fmla="*/ 43 w 333"/>
              <a:gd name="T61" fmla="*/ 320 h 368"/>
              <a:gd name="T62" fmla="*/ 52 w 333"/>
              <a:gd name="T63" fmla="*/ 342 h 368"/>
              <a:gd name="T64" fmla="*/ 147 w 333"/>
              <a:gd name="T65" fmla="*/ 346 h 368"/>
              <a:gd name="T66" fmla="*/ 238 w 333"/>
              <a:gd name="T67" fmla="*/ 355 h 368"/>
              <a:gd name="T68" fmla="*/ 242 w 333"/>
              <a:gd name="T69" fmla="*/ 368 h 368"/>
              <a:gd name="T70" fmla="*/ 251 w 333"/>
              <a:gd name="T71" fmla="*/ 368 h 368"/>
              <a:gd name="T72" fmla="*/ 251 w 333"/>
              <a:gd name="T73" fmla="*/ 342 h 368"/>
              <a:gd name="T74" fmla="*/ 260 w 333"/>
              <a:gd name="T75" fmla="*/ 333 h 368"/>
              <a:gd name="T76" fmla="*/ 290 w 333"/>
              <a:gd name="T77" fmla="*/ 342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8">
                <a:moveTo>
                  <a:pt x="290" y="342"/>
                </a:moveTo>
                <a:lnTo>
                  <a:pt x="290" y="320"/>
                </a:lnTo>
                <a:lnTo>
                  <a:pt x="303" y="299"/>
                </a:lnTo>
                <a:lnTo>
                  <a:pt x="307" y="286"/>
                </a:lnTo>
                <a:lnTo>
                  <a:pt x="320" y="251"/>
                </a:lnTo>
                <a:lnTo>
                  <a:pt x="333" y="238"/>
                </a:lnTo>
                <a:lnTo>
                  <a:pt x="316" y="229"/>
                </a:lnTo>
                <a:lnTo>
                  <a:pt x="316" y="216"/>
                </a:lnTo>
                <a:lnTo>
                  <a:pt x="312" y="199"/>
                </a:lnTo>
                <a:lnTo>
                  <a:pt x="299" y="190"/>
                </a:lnTo>
                <a:lnTo>
                  <a:pt x="290" y="160"/>
                </a:lnTo>
                <a:lnTo>
                  <a:pt x="273" y="147"/>
                </a:lnTo>
                <a:lnTo>
                  <a:pt x="260" y="134"/>
                </a:lnTo>
                <a:lnTo>
                  <a:pt x="260" y="126"/>
                </a:lnTo>
                <a:lnTo>
                  <a:pt x="216" y="87"/>
                </a:lnTo>
                <a:lnTo>
                  <a:pt x="195" y="43"/>
                </a:lnTo>
                <a:lnTo>
                  <a:pt x="182" y="43"/>
                </a:lnTo>
                <a:lnTo>
                  <a:pt x="160" y="22"/>
                </a:lnTo>
                <a:lnTo>
                  <a:pt x="177" y="0"/>
                </a:lnTo>
                <a:lnTo>
                  <a:pt x="0" y="0"/>
                </a:lnTo>
                <a:lnTo>
                  <a:pt x="18" y="95"/>
                </a:lnTo>
                <a:lnTo>
                  <a:pt x="30" y="160"/>
                </a:lnTo>
                <a:lnTo>
                  <a:pt x="39" y="190"/>
                </a:lnTo>
                <a:lnTo>
                  <a:pt x="48" y="208"/>
                </a:lnTo>
                <a:lnTo>
                  <a:pt x="43" y="216"/>
                </a:lnTo>
                <a:lnTo>
                  <a:pt x="52" y="221"/>
                </a:lnTo>
                <a:lnTo>
                  <a:pt x="39" y="229"/>
                </a:lnTo>
                <a:lnTo>
                  <a:pt x="39" y="247"/>
                </a:lnTo>
                <a:lnTo>
                  <a:pt x="43" y="260"/>
                </a:lnTo>
                <a:lnTo>
                  <a:pt x="39" y="307"/>
                </a:lnTo>
                <a:lnTo>
                  <a:pt x="43" y="320"/>
                </a:lnTo>
                <a:lnTo>
                  <a:pt x="52" y="342"/>
                </a:lnTo>
                <a:lnTo>
                  <a:pt x="147" y="346"/>
                </a:lnTo>
                <a:lnTo>
                  <a:pt x="238" y="355"/>
                </a:lnTo>
                <a:lnTo>
                  <a:pt x="242" y="368"/>
                </a:lnTo>
                <a:lnTo>
                  <a:pt x="251" y="368"/>
                </a:lnTo>
                <a:lnTo>
                  <a:pt x="251" y="342"/>
                </a:lnTo>
                <a:lnTo>
                  <a:pt x="260" y="333"/>
                </a:lnTo>
                <a:lnTo>
                  <a:pt x="290" y="342"/>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24" name="Freeform 43"/>
          <p:cNvSpPr/>
          <p:nvPr/>
        </p:nvSpPr>
        <p:spPr>
          <a:xfrm>
            <a:off x="8365069" y="4597400"/>
            <a:ext cx="704851" cy="778933"/>
          </a:xfrm>
          <a:custGeom>
            <a:gdLst>
              <a:gd name="T0" fmla="*/ 290 w 333"/>
              <a:gd name="T1" fmla="*/ 342 h 368"/>
              <a:gd name="T2" fmla="*/ 290 w 333"/>
              <a:gd name="T3" fmla="*/ 320 h 368"/>
              <a:gd name="T4" fmla="*/ 303 w 333"/>
              <a:gd name="T5" fmla="*/ 299 h 368"/>
              <a:gd name="T6" fmla="*/ 307 w 333"/>
              <a:gd name="T7" fmla="*/ 286 h 368"/>
              <a:gd name="T8" fmla="*/ 320 w 333"/>
              <a:gd name="T9" fmla="*/ 251 h 368"/>
              <a:gd name="T10" fmla="*/ 333 w 333"/>
              <a:gd name="T11" fmla="*/ 238 h 368"/>
              <a:gd name="T12" fmla="*/ 316 w 333"/>
              <a:gd name="T13" fmla="*/ 229 h 368"/>
              <a:gd name="T14" fmla="*/ 316 w 333"/>
              <a:gd name="T15" fmla="*/ 216 h 368"/>
              <a:gd name="T16" fmla="*/ 312 w 333"/>
              <a:gd name="T17" fmla="*/ 199 h 368"/>
              <a:gd name="T18" fmla="*/ 299 w 333"/>
              <a:gd name="T19" fmla="*/ 190 h 368"/>
              <a:gd name="T20" fmla="*/ 290 w 333"/>
              <a:gd name="T21" fmla="*/ 160 h 368"/>
              <a:gd name="T22" fmla="*/ 273 w 333"/>
              <a:gd name="T23" fmla="*/ 147 h 368"/>
              <a:gd name="T24" fmla="*/ 260 w 333"/>
              <a:gd name="T25" fmla="*/ 134 h 368"/>
              <a:gd name="T26" fmla="*/ 260 w 333"/>
              <a:gd name="T27" fmla="*/ 126 h 368"/>
              <a:gd name="T28" fmla="*/ 216 w 333"/>
              <a:gd name="T29" fmla="*/ 87 h 368"/>
              <a:gd name="T30" fmla="*/ 195 w 333"/>
              <a:gd name="T31" fmla="*/ 43 h 368"/>
              <a:gd name="T32" fmla="*/ 182 w 333"/>
              <a:gd name="T33" fmla="*/ 43 h 368"/>
              <a:gd name="T34" fmla="*/ 160 w 333"/>
              <a:gd name="T35" fmla="*/ 22 h 368"/>
              <a:gd name="T36" fmla="*/ 177 w 333"/>
              <a:gd name="T37" fmla="*/ 0 h 368"/>
              <a:gd name="T38" fmla="*/ 0 w 333"/>
              <a:gd name="T39" fmla="*/ 0 h 368"/>
              <a:gd name="T40" fmla="*/ 18 w 333"/>
              <a:gd name="T41" fmla="*/ 95 h 368"/>
              <a:gd name="T42" fmla="*/ 30 w 333"/>
              <a:gd name="T43" fmla="*/ 160 h 368"/>
              <a:gd name="T44" fmla="*/ 39 w 333"/>
              <a:gd name="T45" fmla="*/ 190 h 368"/>
              <a:gd name="T46" fmla="*/ 48 w 333"/>
              <a:gd name="T47" fmla="*/ 208 h 368"/>
              <a:gd name="T48" fmla="*/ 43 w 333"/>
              <a:gd name="T49" fmla="*/ 216 h 368"/>
              <a:gd name="T50" fmla="*/ 52 w 333"/>
              <a:gd name="T51" fmla="*/ 221 h 368"/>
              <a:gd name="T52" fmla="*/ 39 w 333"/>
              <a:gd name="T53" fmla="*/ 229 h 368"/>
              <a:gd name="T54" fmla="*/ 39 w 333"/>
              <a:gd name="T55" fmla="*/ 247 h 368"/>
              <a:gd name="T56" fmla="*/ 43 w 333"/>
              <a:gd name="T57" fmla="*/ 260 h 368"/>
              <a:gd name="T58" fmla="*/ 39 w 333"/>
              <a:gd name="T59" fmla="*/ 307 h 368"/>
              <a:gd name="T60" fmla="*/ 43 w 333"/>
              <a:gd name="T61" fmla="*/ 320 h 368"/>
              <a:gd name="T62" fmla="*/ 52 w 333"/>
              <a:gd name="T63" fmla="*/ 342 h 368"/>
              <a:gd name="T64" fmla="*/ 147 w 333"/>
              <a:gd name="T65" fmla="*/ 346 h 368"/>
              <a:gd name="T66" fmla="*/ 238 w 333"/>
              <a:gd name="T67" fmla="*/ 355 h 368"/>
              <a:gd name="T68" fmla="*/ 242 w 333"/>
              <a:gd name="T69" fmla="*/ 368 h 368"/>
              <a:gd name="T70" fmla="*/ 251 w 333"/>
              <a:gd name="T71" fmla="*/ 368 h 368"/>
              <a:gd name="T72" fmla="*/ 251 w 333"/>
              <a:gd name="T73" fmla="*/ 342 h 368"/>
              <a:gd name="T74" fmla="*/ 260 w 333"/>
              <a:gd name="T75" fmla="*/ 333 h 368"/>
              <a:gd name="T76" fmla="*/ 290 w 333"/>
              <a:gd name="T77" fmla="*/ 342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8">
                <a:moveTo>
                  <a:pt x="290" y="342"/>
                </a:moveTo>
                <a:lnTo>
                  <a:pt x="290" y="320"/>
                </a:lnTo>
                <a:lnTo>
                  <a:pt x="303" y="299"/>
                </a:lnTo>
                <a:lnTo>
                  <a:pt x="307" y="286"/>
                </a:lnTo>
                <a:lnTo>
                  <a:pt x="320" y="251"/>
                </a:lnTo>
                <a:lnTo>
                  <a:pt x="333" y="238"/>
                </a:lnTo>
                <a:lnTo>
                  <a:pt x="316" y="229"/>
                </a:lnTo>
                <a:lnTo>
                  <a:pt x="316" y="216"/>
                </a:lnTo>
                <a:lnTo>
                  <a:pt x="312" y="199"/>
                </a:lnTo>
                <a:lnTo>
                  <a:pt x="299" y="190"/>
                </a:lnTo>
                <a:lnTo>
                  <a:pt x="290" y="160"/>
                </a:lnTo>
                <a:lnTo>
                  <a:pt x="273" y="147"/>
                </a:lnTo>
                <a:lnTo>
                  <a:pt x="260" y="134"/>
                </a:lnTo>
                <a:lnTo>
                  <a:pt x="260" y="126"/>
                </a:lnTo>
                <a:lnTo>
                  <a:pt x="216" y="87"/>
                </a:lnTo>
                <a:lnTo>
                  <a:pt x="195" y="43"/>
                </a:lnTo>
                <a:lnTo>
                  <a:pt x="182" y="43"/>
                </a:lnTo>
                <a:lnTo>
                  <a:pt x="160" y="22"/>
                </a:lnTo>
                <a:lnTo>
                  <a:pt x="177" y="0"/>
                </a:lnTo>
                <a:lnTo>
                  <a:pt x="0" y="0"/>
                </a:lnTo>
                <a:lnTo>
                  <a:pt x="18" y="95"/>
                </a:lnTo>
                <a:lnTo>
                  <a:pt x="30" y="160"/>
                </a:lnTo>
                <a:lnTo>
                  <a:pt x="39" y="190"/>
                </a:lnTo>
                <a:lnTo>
                  <a:pt x="48" y="208"/>
                </a:lnTo>
                <a:lnTo>
                  <a:pt x="43" y="216"/>
                </a:lnTo>
                <a:lnTo>
                  <a:pt x="52" y="221"/>
                </a:lnTo>
                <a:lnTo>
                  <a:pt x="39" y="229"/>
                </a:lnTo>
                <a:lnTo>
                  <a:pt x="39" y="247"/>
                </a:lnTo>
                <a:lnTo>
                  <a:pt x="43" y="260"/>
                </a:lnTo>
                <a:lnTo>
                  <a:pt x="39" y="307"/>
                </a:lnTo>
                <a:lnTo>
                  <a:pt x="43" y="320"/>
                </a:lnTo>
                <a:lnTo>
                  <a:pt x="52" y="342"/>
                </a:lnTo>
                <a:lnTo>
                  <a:pt x="147" y="346"/>
                </a:lnTo>
                <a:lnTo>
                  <a:pt x="238" y="355"/>
                </a:lnTo>
                <a:lnTo>
                  <a:pt x="242" y="368"/>
                </a:lnTo>
                <a:lnTo>
                  <a:pt x="251" y="368"/>
                </a:lnTo>
                <a:lnTo>
                  <a:pt x="251" y="342"/>
                </a:lnTo>
                <a:lnTo>
                  <a:pt x="260" y="333"/>
                </a:lnTo>
                <a:lnTo>
                  <a:pt x="290" y="3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25" name="Freeform 44"/>
          <p:cNvSpPr/>
          <p:nvPr/>
        </p:nvSpPr>
        <p:spPr>
          <a:xfrm>
            <a:off x="8365069" y="4597400"/>
            <a:ext cx="704851" cy="778933"/>
          </a:xfrm>
          <a:custGeom>
            <a:gdLst>
              <a:gd name="T0" fmla="*/ 290 w 333"/>
              <a:gd name="T1" fmla="*/ 342 h 368"/>
              <a:gd name="T2" fmla="*/ 290 w 333"/>
              <a:gd name="T3" fmla="*/ 320 h 368"/>
              <a:gd name="T4" fmla="*/ 303 w 333"/>
              <a:gd name="T5" fmla="*/ 299 h 368"/>
              <a:gd name="T6" fmla="*/ 307 w 333"/>
              <a:gd name="T7" fmla="*/ 286 h 368"/>
              <a:gd name="T8" fmla="*/ 320 w 333"/>
              <a:gd name="T9" fmla="*/ 251 h 368"/>
              <a:gd name="T10" fmla="*/ 333 w 333"/>
              <a:gd name="T11" fmla="*/ 238 h 368"/>
              <a:gd name="T12" fmla="*/ 316 w 333"/>
              <a:gd name="T13" fmla="*/ 229 h 368"/>
              <a:gd name="T14" fmla="*/ 316 w 333"/>
              <a:gd name="T15" fmla="*/ 216 h 368"/>
              <a:gd name="T16" fmla="*/ 312 w 333"/>
              <a:gd name="T17" fmla="*/ 199 h 368"/>
              <a:gd name="T18" fmla="*/ 299 w 333"/>
              <a:gd name="T19" fmla="*/ 190 h 368"/>
              <a:gd name="T20" fmla="*/ 290 w 333"/>
              <a:gd name="T21" fmla="*/ 160 h 368"/>
              <a:gd name="T22" fmla="*/ 273 w 333"/>
              <a:gd name="T23" fmla="*/ 147 h 368"/>
              <a:gd name="T24" fmla="*/ 260 w 333"/>
              <a:gd name="T25" fmla="*/ 134 h 368"/>
              <a:gd name="T26" fmla="*/ 260 w 333"/>
              <a:gd name="T27" fmla="*/ 126 h 368"/>
              <a:gd name="T28" fmla="*/ 216 w 333"/>
              <a:gd name="T29" fmla="*/ 87 h 368"/>
              <a:gd name="T30" fmla="*/ 195 w 333"/>
              <a:gd name="T31" fmla="*/ 43 h 368"/>
              <a:gd name="T32" fmla="*/ 182 w 333"/>
              <a:gd name="T33" fmla="*/ 43 h 368"/>
              <a:gd name="T34" fmla="*/ 160 w 333"/>
              <a:gd name="T35" fmla="*/ 22 h 368"/>
              <a:gd name="T36" fmla="*/ 177 w 333"/>
              <a:gd name="T37" fmla="*/ 0 h 368"/>
              <a:gd name="T38" fmla="*/ 0 w 333"/>
              <a:gd name="T39" fmla="*/ 0 h 368"/>
              <a:gd name="T40" fmla="*/ 18 w 333"/>
              <a:gd name="T41" fmla="*/ 95 h 368"/>
              <a:gd name="T42" fmla="*/ 30 w 333"/>
              <a:gd name="T43" fmla="*/ 160 h 368"/>
              <a:gd name="T44" fmla="*/ 39 w 333"/>
              <a:gd name="T45" fmla="*/ 190 h 368"/>
              <a:gd name="T46" fmla="*/ 48 w 333"/>
              <a:gd name="T47" fmla="*/ 208 h 368"/>
              <a:gd name="T48" fmla="*/ 43 w 333"/>
              <a:gd name="T49" fmla="*/ 216 h 368"/>
              <a:gd name="T50" fmla="*/ 52 w 333"/>
              <a:gd name="T51" fmla="*/ 221 h 368"/>
              <a:gd name="T52" fmla="*/ 39 w 333"/>
              <a:gd name="T53" fmla="*/ 229 h 368"/>
              <a:gd name="T54" fmla="*/ 39 w 333"/>
              <a:gd name="T55" fmla="*/ 247 h 368"/>
              <a:gd name="T56" fmla="*/ 43 w 333"/>
              <a:gd name="T57" fmla="*/ 260 h 368"/>
              <a:gd name="T58" fmla="*/ 39 w 333"/>
              <a:gd name="T59" fmla="*/ 307 h 368"/>
              <a:gd name="T60" fmla="*/ 43 w 333"/>
              <a:gd name="T61" fmla="*/ 320 h 368"/>
              <a:gd name="T62" fmla="*/ 52 w 333"/>
              <a:gd name="T63" fmla="*/ 342 h 368"/>
              <a:gd name="T64" fmla="*/ 147 w 333"/>
              <a:gd name="T65" fmla="*/ 346 h 368"/>
              <a:gd name="T66" fmla="*/ 238 w 333"/>
              <a:gd name="T67" fmla="*/ 355 h 368"/>
              <a:gd name="T68" fmla="*/ 242 w 333"/>
              <a:gd name="T69" fmla="*/ 368 h 368"/>
              <a:gd name="T70" fmla="*/ 251 w 333"/>
              <a:gd name="T71" fmla="*/ 368 h 368"/>
              <a:gd name="T72" fmla="*/ 251 w 333"/>
              <a:gd name="T73" fmla="*/ 342 h 368"/>
              <a:gd name="T74" fmla="*/ 260 w 333"/>
              <a:gd name="T75" fmla="*/ 333 h 368"/>
              <a:gd name="T76" fmla="*/ 290 w 333"/>
              <a:gd name="T77" fmla="*/ 342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8">
                <a:moveTo>
                  <a:pt x="290" y="342"/>
                </a:moveTo>
                <a:lnTo>
                  <a:pt x="290" y="320"/>
                </a:lnTo>
                <a:lnTo>
                  <a:pt x="303" y="299"/>
                </a:lnTo>
                <a:lnTo>
                  <a:pt x="307" y="286"/>
                </a:lnTo>
                <a:lnTo>
                  <a:pt x="320" y="251"/>
                </a:lnTo>
                <a:lnTo>
                  <a:pt x="333" y="238"/>
                </a:lnTo>
                <a:lnTo>
                  <a:pt x="316" y="229"/>
                </a:lnTo>
                <a:lnTo>
                  <a:pt x="316" y="216"/>
                </a:lnTo>
                <a:lnTo>
                  <a:pt x="312" y="199"/>
                </a:lnTo>
                <a:lnTo>
                  <a:pt x="299" y="190"/>
                </a:lnTo>
                <a:lnTo>
                  <a:pt x="290" y="160"/>
                </a:lnTo>
                <a:lnTo>
                  <a:pt x="273" y="147"/>
                </a:lnTo>
                <a:lnTo>
                  <a:pt x="260" y="134"/>
                </a:lnTo>
                <a:lnTo>
                  <a:pt x="260" y="126"/>
                </a:lnTo>
                <a:lnTo>
                  <a:pt x="216" y="87"/>
                </a:lnTo>
                <a:lnTo>
                  <a:pt x="195" y="43"/>
                </a:lnTo>
                <a:lnTo>
                  <a:pt x="182" y="43"/>
                </a:lnTo>
                <a:lnTo>
                  <a:pt x="160" y="22"/>
                </a:lnTo>
                <a:lnTo>
                  <a:pt x="177" y="0"/>
                </a:lnTo>
                <a:lnTo>
                  <a:pt x="0" y="0"/>
                </a:lnTo>
                <a:lnTo>
                  <a:pt x="18" y="95"/>
                </a:lnTo>
                <a:lnTo>
                  <a:pt x="30" y="160"/>
                </a:lnTo>
                <a:lnTo>
                  <a:pt x="39" y="190"/>
                </a:lnTo>
                <a:lnTo>
                  <a:pt x="48" y="208"/>
                </a:lnTo>
                <a:lnTo>
                  <a:pt x="43" y="216"/>
                </a:lnTo>
                <a:lnTo>
                  <a:pt x="52" y="221"/>
                </a:lnTo>
                <a:lnTo>
                  <a:pt x="39" y="229"/>
                </a:lnTo>
                <a:lnTo>
                  <a:pt x="39" y="247"/>
                </a:lnTo>
                <a:lnTo>
                  <a:pt x="43" y="260"/>
                </a:lnTo>
                <a:lnTo>
                  <a:pt x="39" y="307"/>
                </a:lnTo>
                <a:lnTo>
                  <a:pt x="43" y="320"/>
                </a:lnTo>
                <a:lnTo>
                  <a:pt x="52" y="342"/>
                </a:lnTo>
                <a:lnTo>
                  <a:pt x="147" y="346"/>
                </a:lnTo>
                <a:lnTo>
                  <a:pt x="238" y="355"/>
                </a:lnTo>
                <a:lnTo>
                  <a:pt x="242" y="368"/>
                </a:lnTo>
                <a:lnTo>
                  <a:pt x="251" y="368"/>
                </a:lnTo>
                <a:lnTo>
                  <a:pt x="251" y="342"/>
                </a:lnTo>
                <a:lnTo>
                  <a:pt x="260" y="333"/>
                </a:lnTo>
                <a:lnTo>
                  <a:pt x="290" y="342"/>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26" name="Freeform 45"/>
          <p:cNvSpPr/>
          <p:nvPr/>
        </p:nvSpPr>
        <p:spPr>
          <a:xfrm>
            <a:off x="4870452" y="4250269"/>
            <a:ext cx="905933" cy="969433"/>
          </a:xfrm>
          <a:custGeom>
            <a:gdLst>
              <a:gd name="T0" fmla="*/ 255 w 428"/>
              <a:gd name="T1" fmla="*/ 406 h 458"/>
              <a:gd name="T2" fmla="*/ 423 w 428"/>
              <a:gd name="T3" fmla="*/ 406 h 458"/>
              <a:gd name="T4" fmla="*/ 423 w 428"/>
              <a:gd name="T5" fmla="*/ 39 h 458"/>
              <a:gd name="T6" fmla="*/ 428 w 428"/>
              <a:gd name="T7" fmla="*/ 39 h 458"/>
              <a:gd name="T8" fmla="*/ 428 w 428"/>
              <a:gd name="T9" fmla="*/ 0 h 458"/>
              <a:gd name="T10" fmla="*/ 0 w 428"/>
              <a:gd name="T11" fmla="*/ 0 h 458"/>
              <a:gd name="T12" fmla="*/ 0 w 428"/>
              <a:gd name="T13" fmla="*/ 458 h 458"/>
              <a:gd name="T14" fmla="*/ 56 w 428"/>
              <a:gd name="T15" fmla="*/ 458 h 458"/>
              <a:gd name="T16" fmla="*/ 56 w 428"/>
              <a:gd name="T17" fmla="*/ 419 h 458"/>
              <a:gd name="T18" fmla="*/ 116 w 428"/>
              <a:gd name="T19" fmla="*/ 419 h 458"/>
              <a:gd name="T20" fmla="*/ 172 w 428"/>
              <a:gd name="T21" fmla="*/ 419 h 458"/>
              <a:gd name="T22" fmla="*/ 168 w 428"/>
              <a:gd name="T23" fmla="*/ 406 h 458"/>
              <a:gd name="T24" fmla="*/ 255 w 428"/>
              <a:gd name="T25" fmla="*/ 406 h 4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58">
                <a:moveTo>
                  <a:pt x="255" y="406"/>
                </a:moveTo>
                <a:lnTo>
                  <a:pt x="423" y="406"/>
                </a:lnTo>
                <a:lnTo>
                  <a:pt x="423" y="39"/>
                </a:lnTo>
                <a:lnTo>
                  <a:pt x="428" y="39"/>
                </a:lnTo>
                <a:lnTo>
                  <a:pt x="428" y="0"/>
                </a:lnTo>
                <a:lnTo>
                  <a:pt x="0" y="0"/>
                </a:lnTo>
                <a:lnTo>
                  <a:pt x="0" y="458"/>
                </a:lnTo>
                <a:lnTo>
                  <a:pt x="56" y="458"/>
                </a:lnTo>
                <a:lnTo>
                  <a:pt x="56" y="419"/>
                </a:lnTo>
                <a:lnTo>
                  <a:pt x="116" y="419"/>
                </a:lnTo>
                <a:lnTo>
                  <a:pt x="172" y="419"/>
                </a:lnTo>
                <a:lnTo>
                  <a:pt x="168" y="406"/>
                </a:lnTo>
                <a:lnTo>
                  <a:pt x="255" y="406"/>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27" name="Freeform 46"/>
          <p:cNvSpPr/>
          <p:nvPr/>
        </p:nvSpPr>
        <p:spPr>
          <a:xfrm>
            <a:off x="4870452" y="4250269"/>
            <a:ext cx="905933" cy="969433"/>
          </a:xfrm>
          <a:custGeom>
            <a:gdLst>
              <a:gd name="T0" fmla="*/ 255 w 428"/>
              <a:gd name="T1" fmla="*/ 406 h 458"/>
              <a:gd name="T2" fmla="*/ 423 w 428"/>
              <a:gd name="T3" fmla="*/ 406 h 458"/>
              <a:gd name="T4" fmla="*/ 423 w 428"/>
              <a:gd name="T5" fmla="*/ 39 h 458"/>
              <a:gd name="T6" fmla="*/ 428 w 428"/>
              <a:gd name="T7" fmla="*/ 39 h 458"/>
              <a:gd name="T8" fmla="*/ 428 w 428"/>
              <a:gd name="T9" fmla="*/ 0 h 458"/>
              <a:gd name="T10" fmla="*/ 0 w 428"/>
              <a:gd name="T11" fmla="*/ 0 h 458"/>
              <a:gd name="T12" fmla="*/ 0 w 428"/>
              <a:gd name="T13" fmla="*/ 458 h 458"/>
              <a:gd name="T14" fmla="*/ 56 w 428"/>
              <a:gd name="T15" fmla="*/ 458 h 458"/>
              <a:gd name="T16" fmla="*/ 56 w 428"/>
              <a:gd name="T17" fmla="*/ 419 h 458"/>
              <a:gd name="T18" fmla="*/ 116 w 428"/>
              <a:gd name="T19" fmla="*/ 419 h 458"/>
              <a:gd name="T20" fmla="*/ 172 w 428"/>
              <a:gd name="T21" fmla="*/ 419 h 458"/>
              <a:gd name="T22" fmla="*/ 168 w 428"/>
              <a:gd name="T23" fmla="*/ 406 h 458"/>
              <a:gd name="T24" fmla="*/ 255 w 428"/>
              <a:gd name="T25" fmla="*/ 406 h 4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58">
                <a:moveTo>
                  <a:pt x="255" y="406"/>
                </a:moveTo>
                <a:lnTo>
                  <a:pt x="423" y="406"/>
                </a:lnTo>
                <a:lnTo>
                  <a:pt x="423" y="39"/>
                </a:lnTo>
                <a:lnTo>
                  <a:pt x="428" y="39"/>
                </a:lnTo>
                <a:lnTo>
                  <a:pt x="428" y="0"/>
                </a:lnTo>
                <a:lnTo>
                  <a:pt x="0" y="0"/>
                </a:lnTo>
                <a:lnTo>
                  <a:pt x="0" y="458"/>
                </a:lnTo>
                <a:lnTo>
                  <a:pt x="56" y="458"/>
                </a:lnTo>
                <a:lnTo>
                  <a:pt x="56" y="419"/>
                </a:lnTo>
                <a:lnTo>
                  <a:pt x="116" y="419"/>
                </a:lnTo>
                <a:lnTo>
                  <a:pt x="172" y="419"/>
                </a:lnTo>
                <a:lnTo>
                  <a:pt x="168" y="406"/>
                </a:lnTo>
                <a:lnTo>
                  <a:pt x="25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28" name="Freeform 47"/>
          <p:cNvSpPr/>
          <p:nvPr/>
        </p:nvSpPr>
        <p:spPr>
          <a:xfrm>
            <a:off x="4870452" y="4250269"/>
            <a:ext cx="905933" cy="969433"/>
          </a:xfrm>
          <a:custGeom>
            <a:gdLst>
              <a:gd name="T0" fmla="*/ 255 w 428"/>
              <a:gd name="T1" fmla="*/ 406 h 458"/>
              <a:gd name="T2" fmla="*/ 423 w 428"/>
              <a:gd name="T3" fmla="*/ 406 h 458"/>
              <a:gd name="T4" fmla="*/ 423 w 428"/>
              <a:gd name="T5" fmla="*/ 39 h 458"/>
              <a:gd name="T6" fmla="*/ 428 w 428"/>
              <a:gd name="T7" fmla="*/ 39 h 458"/>
              <a:gd name="T8" fmla="*/ 428 w 428"/>
              <a:gd name="T9" fmla="*/ 0 h 458"/>
              <a:gd name="T10" fmla="*/ 0 w 428"/>
              <a:gd name="T11" fmla="*/ 0 h 458"/>
              <a:gd name="T12" fmla="*/ 0 w 428"/>
              <a:gd name="T13" fmla="*/ 458 h 458"/>
              <a:gd name="T14" fmla="*/ 56 w 428"/>
              <a:gd name="T15" fmla="*/ 458 h 458"/>
              <a:gd name="T16" fmla="*/ 56 w 428"/>
              <a:gd name="T17" fmla="*/ 419 h 458"/>
              <a:gd name="T18" fmla="*/ 116 w 428"/>
              <a:gd name="T19" fmla="*/ 419 h 458"/>
              <a:gd name="T20" fmla="*/ 172 w 428"/>
              <a:gd name="T21" fmla="*/ 419 h 458"/>
              <a:gd name="T22" fmla="*/ 168 w 428"/>
              <a:gd name="T23" fmla="*/ 406 h 458"/>
              <a:gd name="T24" fmla="*/ 255 w 428"/>
              <a:gd name="T25" fmla="*/ 406 h 4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458">
                <a:moveTo>
                  <a:pt x="255" y="406"/>
                </a:moveTo>
                <a:lnTo>
                  <a:pt x="423" y="406"/>
                </a:lnTo>
                <a:lnTo>
                  <a:pt x="423" y="39"/>
                </a:lnTo>
                <a:lnTo>
                  <a:pt x="428" y="39"/>
                </a:lnTo>
                <a:lnTo>
                  <a:pt x="428" y="0"/>
                </a:lnTo>
                <a:lnTo>
                  <a:pt x="0" y="0"/>
                </a:lnTo>
                <a:lnTo>
                  <a:pt x="0" y="458"/>
                </a:lnTo>
                <a:lnTo>
                  <a:pt x="56" y="458"/>
                </a:lnTo>
                <a:lnTo>
                  <a:pt x="56" y="419"/>
                </a:lnTo>
                <a:lnTo>
                  <a:pt x="116" y="419"/>
                </a:lnTo>
                <a:lnTo>
                  <a:pt x="172" y="419"/>
                </a:lnTo>
                <a:lnTo>
                  <a:pt x="168" y="406"/>
                </a:lnTo>
                <a:lnTo>
                  <a:pt x="255" y="406"/>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29" name="Freeform 48"/>
          <p:cNvSpPr/>
          <p:nvPr/>
        </p:nvSpPr>
        <p:spPr>
          <a:xfrm>
            <a:off x="4017437" y="4250269"/>
            <a:ext cx="853017" cy="969433"/>
          </a:xfrm>
          <a:custGeom>
            <a:gdLst>
              <a:gd name="T0" fmla="*/ 104 w 403"/>
              <a:gd name="T1" fmla="*/ 0 h 458"/>
              <a:gd name="T2" fmla="*/ 403 w 403"/>
              <a:gd name="T3" fmla="*/ 0 h 458"/>
              <a:gd name="T4" fmla="*/ 403 w 403"/>
              <a:gd name="T5" fmla="*/ 458 h 458"/>
              <a:gd name="T6" fmla="*/ 269 w 403"/>
              <a:gd name="T7" fmla="*/ 458 h 458"/>
              <a:gd name="T8" fmla="*/ 169 w 403"/>
              <a:gd name="T9" fmla="*/ 419 h 458"/>
              <a:gd name="T10" fmla="*/ 65 w 403"/>
              <a:gd name="T11" fmla="*/ 385 h 458"/>
              <a:gd name="T12" fmla="*/ 0 w 403"/>
              <a:gd name="T13" fmla="*/ 363 h 458"/>
              <a:gd name="T14" fmla="*/ 0 w 403"/>
              <a:gd name="T15" fmla="*/ 354 h 458"/>
              <a:gd name="T16" fmla="*/ 5 w 403"/>
              <a:gd name="T17" fmla="*/ 346 h 458"/>
              <a:gd name="T18" fmla="*/ 18 w 403"/>
              <a:gd name="T19" fmla="*/ 346 h 458"/>
              <a:gd name="T20" fmla="*/ 22 w 403"/>
              <a:gd name="T21" fmla="*/ 337 h 458"/>
              <a:gd name="T22" fmla="*/ 22 w 403"/>
              <a:gd name="T23" fmla="*/ 329 h 458"/>
              <a:gd name="T24" fmla="*/ 5 w 403"/>
              <a:gd name="T25" fmla="*/ 320 h 458"/>
              <a:gd name="T26" fmla="*/ 0 w 403"/>
              <a:gd name="T27" fmla="*/ 294 h 458"/>
              <a:gd name="T28" fmla="*/ 18 w 403"/>
              <a:gd name="T29" fmla="*/ 281 h 458"/>
              <a:gd name="T30" fmla="*/ 18 w 403"/>
              <a:gd name="T31" fmla="*/ 246 h 458"/>
              <a:gd name="T32" fmla="*/ 44 w 403"/>
              <a:gd name="T33" fmla="*/ 225 h 458"/>
              <a:gd name="T34" fmla="*/ 9 w 403"/>
              <a:gd name="T35" fmla="*/ 173 h 458"/>
              <a:gd name="T36" fmla="*/ 9 w 403"/>
              <a:gd name="T37" fmla="*/ 164 h 458"/>
              <a:gd name="T38" fmla="*/ 13 w 403"/>
              <a:gd name="T39" fmla="*/ 138 h 458"/>
              <a:gd name="T40" fmla="*/ 0 w 403"/>
              <a:gd name="T41" fmla="*/ 86 h 458"/>
              <a:gd name="T42" fmla="*/ 13 w 403"/>
              <a:gd name="T43" fmla="*/ 69 h 458"/>
              <a:gd name="T44" fmla="*/ 44 w 403"/>
              <a:gd name="T45" fmla="*/ 77 h 458"/>
              <a:gd name="T46" fmla="*/ 52 w 403"/>
              <a:gd name="T47" fmla="*/ 65 h 458"/>
              <a:gd name="T48" fmla="*/ 52 w 403"/>
              <a:gd name="T49" fmla="*/ 0 h 458"/>
              <a:gd name="T50" fmla="*/ 104 w 403"/>
              <a:gd name="T51" fmla="*/ 0 h 4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 h="458">
                <a:moveTo>
                  <a:pt x="104" y="0"/>
                </a:moveTo>
                <a:lnTo>
                  <a:pt x="403" y="0"/>
                </a:lnTo>
                <a:lnTo>
                  <a:pt x="403" y="458"/>
                </a:lnTo>
                <a:lnTo>
                  <a:pt x="269" y="458"/>
                </a:lnTo>
                <a:lnTo>
                  <a:pt x="169" y="419"/>
                </a:lnTo>
                <a:lnTo>
                  <a:pt x="65" y="385"/>
                </a:lnTo>
                <a:lnTo>
                  <a:pt x="0" y="363"/>
                </a:lnTo>
                <a:lnTo>
                  <a:pt x="0" y="354"/>
                </a:lnTo>
                <a:lnTo>
                  <a:pt x="5" y="346"/>
                </a:lnTo>
                <a:lnTo>
                  <a:pt x="18" y="346"/>
                </a:lnTo>
                <a:lnTo>
                  <a:pt x="22" y="337"/>
                </a:lnTo>
                <a:lnTo>
                  <a:pt x="22" y="329"/>
                </a:lnTo>
                <a:lnTo>
                  <a:pt x="5" y="320"/>
                </a:lnTo>
                <a:lnTo>
                  <a:pt x="0" y="294"/>
                </a:lnTo>
                <a:lnTo>
                  <a:pt x="18" y="281"/>
                </a:lnTo>
                <a:lnTo>
                  <a:pt x="18" y="246"/>
                </a:lnTo>
                <a:lnTo>
                  <a:pt x="44" y="225"/>
                </a:lnTo>
                <a:lnTo>
                  <a:pt x="9" y="173"/>
                </a:lnTo>
                <a:lnTo>
                  <a:pt x="9" y="164"/>
                </a:lnTo>
                <a:lnTo>
                  <a:pt x="13" y="138"/>
                </a:lnTo>
                <a:lnTo>
                  <a:pt x="0" y="86"/>
                </a:lnTo>
                <a:lnTo>
                  <a:pt x="13" y="69"/>
                </a:lnTo>
                <a:lnTo>
                  <a:pt x="44" y="77"/>
                </a:lnTo>
                <a:lnTo>
                  <a:pt x="52" y="65"/>
                </a:lnTo>
                <a:lnTo>
                  <a:pt x="52" y="0"/>
                </a:lnTo>
                <a:lnTo>
                  <a:pt x="104"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30" name="Freeform 49"/>
          <p:cNvSpPr/>
          <p:nvPr/>
        </p:nvSpPr>
        <p:spPr>
          <a:xfrm>
            <a:off x="4017437" y="4250269"/>
            <a:ext cx="853017" cy="969433"/>
          </a:xfrm>
          <a:custGeom>
            <a:gdLst>
              <a:gd name="T0" fmla="*/ 104 w 403"/>
              <a:gd name="T1" fmla="*/ 0 h 458"/>
              <a:gd name="T2" fmla="*/ 403 w 403"/>
              <a:gd name="T3" fmla="*/ 0 h 458"/>
              <a:gd name="T4" fmla="*/ 403 w 403"/>
              <a:gd name="T5" fmla="*/ 458 h 458"/>
              <a:gd name="T6" fmla="*/ 269 w 403"/>
              <a:gd name="T7" fmla="*/ 458 h 458"/>
              <a:gd name="T8" fmla="*/ 169 w 403"/>
              <a:gd name="T9" fmla="*/ 419 h 458"/>
              <a:gd name="T10" fmla="*/ 65 w 403"/>
              <a:gd name="T11" fmla="*/ 385 h 458"/>
              <a:gd name="T12" fmla="*/ 0 w 403"/>
              <a:gd name="T13" fmla="*/ 363 h 458"/>
              <a:gd name="T14" fmla="*/ 0 w 403"/>
              <a:gd name="T15" fmla="*/ 354 h 458"/>
              <a:gd name="T16" fmla="*/ 5 w 403"/>
              <a:gd name="T17" fmla="*/ 346 h 458"/>
              <a:gd name="T18" fmla="*/ 18 w 403"/>
              <a:gd name="T19" fmla="*/ 346 h 458"/>
              <a:gd name="T20" fmla="*/ 22 w 403"/>
              <a:gd name="T21" fmla="*/ 337 h 458"/>
              <a:gd name="T22" fmla="*/ 22 w 403"/>
              <a:gd name="T23" fmla="*/ 329 h 458"/>
              <a:gd name="T24" fmla="*/ 5 w 403"/>
              <a:gd name="T25" fmla="*/ 320 h 458"/>
              <a:gd name="T26" fmla="*/ 0 w 403"/>
              <a:gd name="T27" fmla="*/ 294 h 458"/>
              <a:gd name="T28" fmla="*/ 18 w 403"/>
              <a:gd name="T29" fmla="*/ 281 h 458"/>
              <a:gd name="T30" fmla="*/ 18 w 403"/>
              <a:gd name="T31" fmla="*/ 246 h 458"/>
              <a:gd name="T32" fmla="*/ 44 w 403"/>
              <a:gd name="T33" fmla="*/ 225 h 458"/>
              <a:gd name="T34" fmla="*/ 9 w 403"/>
              <a:gd name="T35" fmla="*/ 173 h 458"/>
              <a:gd name="T36" fmla="*/ 9 w 403"/>
              <a:gd name="T37" fmla="*/ 164 h 458"/>
              <a:gd name="T38" fmla="*/ 13 w 403"/>
              <a:gd name="T39" fmla="*/ 138 h 458"/>
              <a:gd name="T40" fmla="*/ 0 w 403"/>
              <a:gd name="T41" fmla="*/ 86 h 458"/>
              <a:gd name="T42" fmla="*/ 13 w 403"/>
              <a:gd name="T43" fmla="*/ 69 h 458"/>
              <a:gd name="T44" fmla="*/ 44 w 403"/>
              <a:gd name="T45" fmla="*/ 77 h 458"/>
              <a:gd name="T46" fmla="*/ 52 w 403"/>
              <a:gd name="T47" fmla="*/ 65 h 458"/>
              <a:gd name="T48" fmla="*/ 52 w 403"/>
              <a:gd name="T49" fmla="*/ 0 h 458"/>
              <a:gd name="T50" fmla="*/ 104 w 403"/>
              <a:gd name="T51" fmla="*/ 0 h 4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 h="458">
                <a:moveTo>
                  <a:pt x="104" y="0"/>
                </a:moveTo>
                <a:lnTo>
                  <a:pt x="403" y="0"/>
                </a:lnTo>
                <a:lnTo>
                  <a:pt x="403" y="458"/>
                </a:lnTo>
                <a:lnTo>
                  <a:pt x="269" y="458"/>
                </a:lnTo>
                <a:lnTo>
                  <a:pt x="169" y="419"/>
                </a:lnTo>
                <a:lnTo>
                  <a:pt x="65" y="385"/>
                </a:lnTo>
                <a:lnTo>
                  <a:pt x="0" y="363"/>
                </a:lnTo>
                <a:lnTo>
                  <a:pt x="0" y="354"/>
                </a:lnTo>
                <a:lnTo>
                  <a:pt x="5" y="346"/>
                </a:lnTo>
                <a:lnTo>
                  <a:pt x="18" y="346"/>
                </a:lnTo>
                <a:lnTo>
                  <a:pt x="22" y="337"/>
                </a:lnTo>
                <a:lnTo>
                  <a:pt x="22" y="329"/>
                </a:lnTo>
                <a:lnTo>
                  <a:pt x="5" y="320"/>
                </a:lnTo>
                <a:lnTo>
                  <a:pt x="0" y="294"/>
                </a:lnTo>
                <a:lnTo>
                  <a:pt x="18" y="281"/>
                </a:lnTo>
                <a:lnTo>
                  <a:pt x="18" y="246"/>
                </a:lnTo>
                <a:lnTo>
                  <a:pt x="44" y="225"/>
                </a:lnTo>
                <a:lnTo>
                  <a:pt x="9" y="173"/>
                </a:lnTo>
                <a:lnTo>
                  <a:pt x="9" y="164"/>
                </a:lnTo>
                <a:lnTo>
                  <a:pt x="13" y="138"/>
                </a:lnTo>
                <a:lnTo>
                  <a:pt x="0" y="86"/>
                </a:lnTo>
                <a:lnTo>
                  <a:pt x="13" y="69"/>
                </a:lnTo>
                <a:lnTo>
                  <a:pt x="44" y="77"/>
                </a:lnTo>
                <a:lnTo>
                  <a:pt x="52" y="65"/>
                </a:lnTo>
                <a:lnTo>
                  <a:pt x="52" y="0"/>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31" name="Freeform 50"/>
          <p:cNvSpPr/>
          <p:nvPr/>
        </p:nvSpPr>
        <p:spPr>
          <a:xfrm>
            <a:off x="4017437" y="4250269"/>
            <a:ext cx="853017" cy="969433"/>
          </a:xfrm>
          <a:custGeom>
            <a:gdLst>
              <a:gd name="T0" fmla="*/ 104 w 403"/>
              <a:gd name="T1" fmla="*/ 0 h 458"/>
              <a:gd name="T2" fmla="*/ 403 w 403"/>
              <a:gd name="T3" fmla="*/ 0 h 458"/>
              <a:gd name="T4" fmla="*/ 403 w 403"/>
              <a:gd name="T5" fmla="*/ 458 h 458"/>
              <a:gd name="T6" fmla="*/ 269 w 403"/>
              <a:gd name="T7" fmla="*/ 458 h 458"/>
              <a:gd name="T8" fmla="*/ 169 w 403"/>
              <a:gd name="T9" fmla="*/ 419 h 458"/>
              <a:gd name="T10" fmla="*/ 65 w 403"/>
              <a:gd name="T11" fmla="*/ 385 h 458"/>
              <a:gd name="T12" fmla="*/ 0 w 403"/>
              <a:gd name="T13" fmla="*/ 363 h 458"/>
              <a:gd name="T14" fmla="*/ 0 w 403"/>
              <a:gd name="T15" fmla="*/ 354 h 458"/>
              <a:gd name="T16" fmla="*/ 5 w 403"/>
              <a:gd name="T17" fmla="*/ 346 h 458"/>
              <a:gd name="T18" fmla="*/ 18 w 403"/>
              <a:gd name="T19" fmla="*/ 346 h 458"/>
              <a:gd name="T20" fmla="*/ 22 w 403"/>
              <a:gd name="T21" fmla="*/ 337 h 458"/>
              <a:gd name="T22" fmla="*/ 22 w 403"/>
              <a:gd name="T23" fmla="*/ 329 h 458"/>
              <a:gd name="T24" fmla="*/ 5 w 403"/>
              <a:gd name="T25" fmla="*/ 320 h 458"/>
              <a:gd name="T26" fmla="*/ 0 w 403"/>
              <a:gd name="T27" fmla="*/ 294 h 458"/>
              <a:gd name="T28" fmla="*/ 18 w 403"/>
              <a:gd name="T29" fmla="*/ 281 h 458"/>
              <a:gd name="T30" fmla="*/ 18 w 403"/>
              <a:gd name="T31" fmla="*/ 246 h 458"/>
              <a:gd name="T32" fmla="*/ 44 w 403"/>
              <a:gd name="T33" fmla="*/ 225 h 458"/>
              <a:gd name="T34" fmla="*/ 9 w 403"/>
              <a:gd name="T35" fmla="*/ 173 h 458"/>
              <a:gd name="T36" fmla="*/ 9 w 403"/>
              <a:gd name="T37" fmla="*/ 164 h 458"/>
              <a:gd name="T38" fmla="*/ 13 w 403"/>
              <a:gd name="T39" fmla="*/ 138 h 458"/>
              <a:gd name="T40" fmla="*/ 0 w 403"/>
              <a:gd name="T41" fmla="*/ 86 h 458"/>
              <a:gd name="T42" fmla="*/ 13 w 403"/>
              <a:gd name="T43" fmla="*/ 69 h 458"/>
              <a:gd name="T44" fmla="*/ 44 w 403"/>
              <a:gd name="T45" fmla="*/ 77 h 458"/>
              <a:gd name="T46" fmla="*/ 52 w 403"/>
              <a:gd name="T47" fmla="*/ 65 h 458"/>
              <a:gd name="T48" fmla="*/ 52 w 403"/>
              <a:gd name="T49" fmla="*/ 0 h 458"/>
              <a:gd name="T50" fmla="*/ 104 w 403"/>
              <a:gd name="T51" fmla="*/ 0 h 4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 h="458">
                <a:moveTo>
                  <a:pt x="104" y="0"/>
                </a:moveTo>
                <a:lnTo>
                  <a:pt x="403" y="0"/>
                </a:lnTo>
                <a:lnTo>
                  <a:pt x="403" y="458"/>
                </a:lnTo>
                <a:lnTo>
                  <a:pt x="269" y="458"/>
                </a:lnTo>
                <a:lnTo>
                  <a:pt x="169" y="419"/>
                </a:lnTo>
                <a:lnTo>
                  <a:pt x="65" y="385"/>
                </a:lnTo>
                <a:lnTo>
                  <a:pt x="0" y="363"/>
                </a:lnTo>
                <a:lnTo>
                  <a:pt x="0" y="354"/>
                </a:lnTo>
                <a:lnTo>
                  <a:pt x="5" y="346"/>
                </a:lnTo>
                <a:lnTo>
                  <a:pt x="18" y="346"/>
                </a:lnTo>
                <a:lnTo>
                  <a:pt x="22" y="337"/>
                </a:lnTo>
                <a:lnTo>
                  <a:pt x="22" y="329"/>
                </a:lnTo>
                <a:lnTo>
                  <a:pt x="5" y="320"/>
                </a:lnTo>
                <a:lnTo>
                  <a:pt x="0" y="294"/>
                </a:lnTo>
                <a:lnTo>
                  <a:pt x="18" y="281"/>
                </a:lnTo>
                <a:lnTo>
                  <a:pt x="18" y="246"/>
                </a:lnTo>
                <a:lnTo>
                  <a:pt x="44" y="225"/>
                </a:lnTo>
                <a:lnTo>
                  <a:pt x="9" y="173"/>
                </a:lnTo>
                <a:lnTo>
                  <a:pt x="9" y="164"/>
                </a:lnTo>
                <a:lnTo>
                  <a:pt x="13" y="138"/>
                </a:lnTo>
                <a:lnTo>
                  <a:pt x="0" y="86"/>
                </a:lnTo>
                <a:lnTo>
                  <a:pt x="13" y="69"/>
                </a:lnTo>
                <a:lnTo>
                  <a:pt x="44" y="77"/>
                </a:lnTo>
                <a:lnTo>
                  <a:pt x="52" y="65"/>
                </a:lnTo>
                <a:lnTo>
                  <a:pt x="52" y="0"/>
                </a:lnTo>
                <a:lnTo>
                  <a:pt x="104"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32" name="Freeform 51"/>
          <p:cNvSpPr/>
          <p:nvPr/>
        </p:nvSpPr>
        <p:spPr>
          <a:xfrm>
            <a:off x="2609851" y="3323168"/>
            <a:ext cx="1500717" cy="1703917"/>
          </a:xfrm>
          <a:custGeom>
            <a:gdLst>
              <a:gd name="T0" fmla="*/ 665 w 709"/>
              <a:gd name="T1" fmla="*/ 732 h 805"/>
              <a:gd name="T2" fmla="*/ 683 w 709"/>
              <a:gd name="T3" fmla="*/ 719 h 805"/>
              <a:gd name="T4" fmla="*/ 683 w 709"/>
              <a:gd name="T5" fmla="*/ 684 h 805"/>
              <a:gd name="T6" fmla="*/ 709 w 709"/>
              <a:gd name="T7" fmla="*/ 663 h 805"/>
              <a:gd name="T8" fmla="*/ 674 w 709"/>
              <a:gd name="T9" fmla="*/ 611 h 805"/>
              <a:gd name="T10" fmla="*/ 674 w 709"/>
              <a:gd name="T11" fmla="*/ 602 h 805"/>
              <a:gd name="T12" fmla="*/ 605 w 709"/>
              <a:gd name="T13" fmla="*/ 541 h 805"/>
              <a:gd name="T14" fmla="*/ 505 w 709"/>
              <a:gd name="T15" fmla="*/ 455 h 805"/>
              <a:gd name="T16" fmla="*/ 436 w 709"/>
              <a:gd name="T17" fmla="*/ 390 h 805"/>
              <a:gd name="T18" fmla="*/ 358 w 709"/>
              <a:gd name="T19" fmla="*/ 321 h 805"/>
              <a:gd name="T20" fmla="*/ 298 w 709"/>
              <a:gd name="T21" fmla="*/ 264 h 805"/>
              <a:gd name="T22" fmla="*/ 298 w 709"/>
              <a:gd name="T23" fmla="*/ 0 h 805"/>
              <a:gd name="T24" fmla="*/ 8 w 709"/>
              <a:gd name="T25" fmla="*/ 0 h 805"/>
              <a:gd name="T26" fmla="*/ 21 w 709"/>
              <a:gd name="T27" fmla="*/ 57 h 805"/>
              <a:gd name="T28" fmla="*/ 17 w 709"/>
              <a:gd name="T29" fmla="*/ 109 h 805"/>
              <a:gd name="T30" fmla="*/ 0 w 709"/>
              <a:gd name="T31" fmla="*/ 135 h 805"/>
              <a:gd name="T32" fmla="*/ 0 w 709"/>
              <a:gd name="T33" fmla="*/ 143 h 805"/>
              <a:gd name="T34" fmla="*/ 38 w 709"/>
              <a:gd name="T35" fmla="*/ 204 h 805"/>
              <a:gd name="T36" fmla="*/ 38 w 709"/>
              <a:gd name="T37" fmla="*/ 234 h 805"/>
              <a:gd name="T38" fmla="*/ 51 w 709"/>
              <a:gd name="T39" fmla="*/ 277 h 805"/>
              <a:gd name="T40" fmla="*/ 90 w 709"/>
              <a:gd name="T41" fmla="*/ 321 h 805"/>
              <a:gd name="T42" fmla="*/ 95 w 709"/>
              <a:gd name="T43" fmla="*/ 342 h 805"/>
              <a:gd name="T44" fmla="*/ 108 w 709"/>
              <a:gd name="T45" fmla="*/ 355 h 805"/>
              <a:gd name="T46" fmla="*/ 125 w 709"/>
              <a:gd name="T47" fmla="*/ 355 h 805"/>
              <a:gd name="T48" fmla="*/ 129 w 709"/>
              <a:gd name="T49" fmla="*/ 338 h 805"/>
              <a:gd name="T50" fmla="*/ 164 w 709"/>
              <a:gd name="T51" fmla="*/ 342 h 805"/>
              <a:gd name="T52" fmla="*/ 138 w 709"/>
              <a:gd name="T53" fmla="*/ 360 h 805"/>
              <a:gd name="T54" fmla="*/ 155 w 709"/>
              <a:gd name="T55" fmla="*/ 394 h 805"/>
              <a:gd name="T56" fmla="*/ 129 w 709"/>
              <a:gd name="T57" fmla="*/ 368 h 805"/>
              <a:gd name="T58" fmla="*/ 142 w 709"/>
              <a:gd name="T59" fmla="*/ 425 h 805"/>
              <a:gd name="T60" fmla="*/ 151 w 709"/>
              <a:gd name="T61" fmla="*/ 438 h 805"/>
              <a:gd name="T62" fmla="*/ 168 w 709"/>
              <a:gd name="T63" fmla="*/ 438 h 805"/>
              <a:gd name="T64" fmla="*/ 177 w 709"/>
              <a:gd name="T65" fmla="*/ 451 h 805"/>
              <a:gd name="T66" fmla="*/ 177 w 709"/>
              <a:gd name="T67" fmla="*/ 464 h 805"/>
              <a:gd name="T68" fmla="*/ 168 w 709"/>
              <a:gd name="T69" fmla="*/ 472 h 805"/>
              <a:gd name="T70" fmla="*/ 173 w 709"/>
              <a:gd name="T71" fmla="*/ 494 h 805"/>
              <a:gd name="T72" fmla="*/ 242 w 709"/>
              <a:gd name="T73" fmla="*/ 567 h 805"/>
              <a:gd name="T74" fmla="*/ 246 w 709"/>
              <a:gd name="T75" fmla="*/ 580 h 805"/>
              <a:gd name="T76" fmla="*/ 263 w 709"/>
              <a:gd name="T77" fmla="*/ 593 h 805"/>
              <a:gd name="T78" fmla="*/ 268 w 709"/>
              <a:gd name="T79" fmla="*/ 637 h 805"/>
              <a:gd name="T80" fmla="*/ 315 w 709"/>
              <a:gd name="T81" fmla="*/ 654 h 805"/>
              <a:gd name="T82" fmla="*/ 328 w 709"/>
              <a:gd name="T83" fmla="*/ 650 h 805"/>
              <a:gd name="T84" fmla="*/ 389 w 709"/>
              <a:gd name="T85" fmla="*/ 684 h 805"/>
              <a:gd name="T86" fmla="*/ 393 w 709"/>
              <a:gd name="T87" fmla="*/ 680 h 805"/>
              <a:gd name="T88" fmla="*/ 406 w 709"/>
              <a:gd name="T89" fmla="*/ 680 h 805"/>
              <a:gd name="T90" fmla="*/ 419 w 709"/>
              <a:gd name="T91" fmla="*/ 706 h 805"/>
              <a:gd name="T92" fmla="*/ 454 w 709"/>
              <a:gd name="T93" fmla="*/ 715 h 805"/>
              <a:gd name="T94" fmla="*/ 492 w 709"/>
              <a:gd name="T95" fmla="*/ 754 h 805"/>
              <a:gd name="T96" fmla="*/ 497 w 709"/>
              <a:gd name="T97" fmla="*/ 762 h 805"/>
              <a:gd name="T98" fmla="*/ 505 w 709"/>
              <a:gd name="T99" fmla="*/ 805 h 805"/>
              <a:gd name="T100" fmla="*/ 614 w 709"/>
              <a:gd name="T101" fmla="*/ 797 h 805"/>
              <a:gd name="T102" fmla="*/ 665 w 709"/>
              <a:gd name="T103" fmla="*/ 792 h 805"/>
              <a:gd name="T104" fmla="*/ 670 w 709"/>
              <a:gd name="T105" fmla="*/ 784 h 805"/>
              <a:gd name="T106" fmla="*/ 683 w 709"/>
              <a:gd name="T107" fmla="*/ 784 h 805"/>
              <a:gd name="T108" fmla="*/ 687 w 709"/>
              <a:gd name="T109" fmla="*/ 775 h 805"/>
              <a:gd name="T110" fmla="*/ 687 w 709"/>
              <a:gd name="T111" fmla="*/ 767 h 805"/>
              <a:gd name="T112" fmla="*/ 670 w 709"/>
              <a:gd name="T113" fmla="*/ 758 h 805"/>
              <a:gd name="T114" fmla="*/ 665 w 709"/>
              <a:gd name="T115" fmla="*/ 732 h 8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9" h="805">
                <a:moveTo>
                  <a:pt x="665" y="732"/>
                </a:moveTo>
                <a:lnTo>
                  <a:pt x="683" y="719"/>
                </a:lnTo>
                <a:lnTo>
                  <a:pt x="683" y="684"/>
                </a:lnTo>
                <a:lnTo>
                  <a:pt x="709" y="663"/>
                </a:lnTo>
                <a:lnTo>
                  <a:pt x="674" y="611"/>
                </a:lnTo>
                <a:lnTo>
                  <a:pt x="674" y="602"/>
                </a:lnTo>
                <a:lnTo>
                  <a:pt x="605" y="541"/>
                </a:lnTo>
                <a:lnTo>
                  <a:pt x="505" y="455"/>
                </a:lnTo>
                <a:lnTo>
                  <a:pt x="436" y="390"/>
                </a:lnTo>
                <a:lnTo>
                  <a:pt x="358" y="321"/>
                </a:lnTo>
                <a:lnTo>
                  <a:pt x="298" y="264"/>
                </a:lnTo>
                <a:lnTo>
                  <a:pt x="298" y="0"/>
                </a:lnTo>
                <a:lnTo>
                  <a:pt x="8" y="0"/>
                </a:lnTo>
                <a:lnTo>
                  <a:pt x="21" y="57"/>
                </a:lnTo>
                <a:lnTo>
                  <a:pt x="17" y="109"/>
                </a:lnTo>
                <a:lnTo>
                  <a:pt x="0" y="135"/>
                </a:lnTo>
                <a:lnTo>
                  <a:pt x="0" y="143"/>
                </a:lnTo>
                <a:lnTo>
                  <a:pt x="38" y="204"/>
                </a:lnTo>
                <a:lnTo>
                  <a:pt x="38" y="234"/>
                </a:lnTo>
                <a:lnTo>
                  <a:pt x="51" y="277"/>
                </a:lnTo>
                <a:lnTo>
                  <a:pt x="90" y="321"/>
                </a:lnTo>
                <a:lnTo>
                  <a:pt x="95" y="342"/>
                </a:lnTo>
                <a:lnTo>
                  <a:pt x="108" y="355"/>
                </a:lnTo>
                <a:lnTo>
                  <a:pt x="125" y="355"/>
                </a:lnTo>
                <a:lnTo>
                  <a:pt x="129" y="338"/>
                </a:lnTo>
                <a:lnTo>
                  <a:pt x="164" y="342"/>
                </a:lnTo>
                <a:lnTo>
                  <a:pt x="138" y="360"/>
                </a:lnTo>
                <a:lnTo>
                  <a:pt x="155" y="394"/>
                </a:lnTo>
                <a:lnTo>
                  <a:pt x="129" y="368"/>
                </a:lnTo>
                <a:lnTo>
                  <a:pt x="142" y="425"/>
                </a:lnTo>
                <a:lnTo>
                  <a:pt x="151" y="438"/>
                </a:lnTo>
                <a:lnTo>
                  <a:pt x="168" y="438"/>
                </a:lnTo>
                <a:lnTo>
                  <a:pt x="177" y="451"/>
                </a:lnTo>
                <a:lnTo>
                  <a:pt x="177" y="464"/>
                </a:lnTo>
                <a:lnTo>
                  <a:pt x="168" y="472"/>
                </a:lnTo>
                <a:lnTo>
                  <a:pt x="173" y="494"/>
                </a:lnTo>
                <a:lnTo>
                  <a:pt x="242" y="567"/>
                </a:lnTo>
                <a:lnTo>
                  <a:pt x="246" y="580"/>
                </a:lnTo>
                <a:lnTo>
                  <a:pt x="263" y="593"/>
                </a:lnTo>
                <a:lnTo>
                  <a:pt x="268" y="637"/>
                </a:lnTo>
                <a:lnTo>
                  <a:pt x="315" y="654"/>
                </a:lnTo>
                <a:lnTo>
                  <a:pt x="328" y="650"/>
                </a:lnTo>
                <a:lnTo>
                  <a:pt x="389" y="684"/>
                </a:lnTo>
                <a:lnTo>
                  <a:pt x="393" y="680"/>
                </a:lnTo>
                <a:lnTo>
                  <a:pt x="406" y="680"/>
                </a:lnTo>
                <a:lnTo>
                  <a:pt x="419" y="706"/>
                </a:lnTo>
                <a:lnTo>
                  <a:pt x="454" y="715"/>
                </a:lnTo>
                <a:lnTo>
                  <a:pt x="492" y="754"/>
                </a:lnTo>
                <a:lnTo>
                  <a:pt x="497" y="762"/>
                </a:lnTo>
                <a:lnTo>
                  <a:pt x="505" y="805"/>
                </a:lnTo>
                <a:lnTo>
                  <a:pt x="614" y="797"/>
                </a:lnTo>
                <a:lnTo>
                  <a:pt x="665" y="792"/>
                </a:lnTo>
                <a:lnTo>
                  <a:pt x="670" y="784"/>
                </a:lnTo>
                <a:lnTo>
                  <a:pt x="683" y="784"/>
                </a:lnTo>
                <a:lnTo>
                  <a:pt x="687" y="775"/>
                </a:lnTo>
                <a:lnTo>
                  <a:pt x="687" y="767"/>
                </a:lnTo>
                <a:lnTo>
                  <a:pt x="670" y="758"/>
                </a:lnTo>
                <a:lnTo>
                  <a:pt x="665" y="732"/>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133" name="Freeform 52"/>
          <p:cNvSpPr/>
          <p:nvPr/>
        </p:nvSpPr>
        <p:spPr>
          <a:xfrm>
            <a:off x="2609851" y="3323168"/>
            <a:ext cx="1500717" cy="1703917"/>
          </a:xfrm>
          <a:custGeom>
            <a:gdLst>
              <a:gd name="T0" fmla="*/ 665 w 709"/>
              <a:gd name="T1" fmla="*/ 732 h 805"/>
              <a:gd name="T2" fmla="*/ 683 w 709"/>
              <a:gd name="T3" fmla="*/ 719 h 805"/>
              <a:gd name="T4" fmla="*/ 683 w 709"/>
              <a:gd name="T5" fmla="*/ 684 h 805"/>
              <a:gd name="T6" fmla="*/ 709 w 709"/>
              <a:gd name="T7" fmla="*/ 663 h 805"/>
              <a:gd name="T8" fmla="*/ 674 w 709"/>
              <a:gd name="T9" fmla="*/ 611 h 805"/>
              <a:gd name="T10" fmla="*/ 674 w 709"/>
              <a:gd name="T11" fmla="*/ 602 h 805"/>
              <a:gd name="T12" fmla="*/ 605 w 709"/>
              <a:gd name="T13" fmla="*/ 541 h 805"/>
              <a:gd name="T14" fmla="*/ 505 w 709"/>
              <a:gd name="T15" fmla="*/ 455 h 805"/>
              <a:gd name="T16" fmla="*/ 436 w 709"/>
              <a:gd name="T17" fmla="*/ 390 h 805"/>
              <a:gd name="T18" fmla="*/ 358 w 709"/>
              <a:gd name="T19" fmla="*/ 321 h 805"/>
              <a:gd name="T20" fmla="*/ 298 w 709"/>
              <a:gd name="T21" fmla="*/ 264 h 805"/>
              <a:gd name="T22" fmla="*/ 298 w 709"/>
              <a:gd name="T23" fmla="*/ 0 h 805"/>
              <a:gd name="T24" fmla="*/ 8 w 709"/>
              <a:gd name="T25" fmla="*/ 0 h 805"/>
              <a:gd name="T26" fmla="*/ 21 w 709"/>
              <a:gd name="T27" fmla="*/ 57 h 805"/>
              <a:gd name="T28" fmla="*/ 17 w 709"/>
              <a:gd name="T29" fmla="*/ 109 h 805"/>
              <a:gd name="T30" fmla="*/ 0 w 709"/>
              <a:gd name="T31" fmla="*/ 135 h 805"/>
              <a:gd name="T32" fmla="*/ 0 w 709"/>
              <a:gd name="T33" fmla="*/ 143 h 805"/>
              <a:gd name="T34" fmla="*/ 38 w 709"/>
              <a:gd name="T35" fmla="*/ 204 h 805"/>
              <a:gd name="T36" fmla="*/ 38 w 709"/>
              <a:gd name="T37" fmla="*/ 234 h 805"/>
              <a:gd name="T38" fmla="*/ 51 w 709"/>
              <a:gd name="T39" fmla="*/ 277 h 805"/>
              <a:gd name="T40" fmla="*/ 90 w 709"/>
              <a:gd name="T41" fmla="*/ 321 h 805"/>
              <a:gd name="T42" fmla="*/ 95 w 709"/>
              <a:gd name="T43" fmla="*/ 342 h 805"/>
              <a:gd name="T44" fmla="*/ 108 w 709"/>
              <a:gd name="T45" fmla="*/ 355 h 805"/>
              <a:gd name="T46" fmla="*/ 125 w 709"/>
              <a:gd name="T47" fmla="*/ 355 h 805"/>
              <a:gd name="T48" fmla="*/ 129 w 709"/>
              <a:gd name="T49" fmla="*/ 338 h 805"/>
              <a:gd name="T50" fmla="*/ 164 w 709"/>
              <a:gd name="T51" fmla="*/ 342 h 805"/>
              <a:gd name="T52" fmla="*/ 138 w 709"/>
              <a:gd name="T53" fmla="*/ 360 h 805"/>
              <a:gd name="T54" fmla="*/ 155 w 709"/>
              <a:gd name="T55" fmla="*/ 394 h 805"/>
              <a:gd name="T56" fmla="*/ 129 w 709"/>
              <a:gd name="T57" fmla="*/ 368 h 805"/>
              <a:gd name="T58" fmla="*/ 142 w 709"/>
              <a:gd name="T59" fmla="*/ 425 h 805"/>
              <a:gd name="T60" fmla="*/ 151 w 709"/>
              <a:gd name="T61" fmla="*/ 438 h 805"/>
              <a:gd name="T62" fmla="*/ 168 w 709"/>
              <a:gd name="T63" fmla="*/ 438 h 805"/>
              <a:gd name="T64" fmla="*/ 177 w 709"/>
              <a:gd name="T65" fmla="*/ 451 h 805"/>
              <a:gd name="T66" fmla="*/ 177 w 709"/>
              <a:gd name="T67" fmla="*/ 464 h 805"/>
              <a:gd name="T68" fmla="*/ 168 w 709"/>
              <a:gd name="T69" fmla="*/ 472 h 805"/>
              <a:gd name="T70" fmla="*/ 173 w 709"/>
              <a:gd name="T71" fmla="*/ 494 h 805"/>
              <a:gd name="T72" fmla="*/ 242 w 709"/>
              <a:gd name="T73" fmla="*/ 567 h 805"/>
              <a:gd name="T74" fmla="*/ 246 w 709"/>
              <a:gd name="T75" fmla="*/ 580 h 805"/>
              <a:gd name="T76" fmla="*/ 263 w 709"/>
              <a:gd name="T77" fmla="*/ 593 h 805"/>
              <a:gd name="T78" fmla="*/ 268 w 709"/>
              <a:gd name="T79" fmla="*/ 637 h 805"/>
              <a:gd name="T80" fmla="*/ 315 w 709"/>
              <a:gd name="T81" fmla="*/ 654 h 805"/>
              <a:gd name="T82" fmla="*/ 328 w 709"/>
              <a:gd name="T83" fmla="*/ 650 h 805"/>
              <a:gd name="T84" fmla="*/ 389 w 709"/>
              <a:gd name="T85" fmla="*/ 684 h 805"/>
              <a:gd name="T86" fmla="*/ 393 w 709"/>
              <a:gd name="T87" fmla="*/ 680 h 805"/>
              <a:gd name="T88" fmla="*/ 406 w 709"/>
              <a:gd name="T89" fmla="*/ 680 h 805"/>
              <a:gd name="T90" fmla="*/ 419 w 709"/>
              <a:gd name="T91" fmla="*/ 706 h 805"/>
              <a:gd name="T92" fmla="*/ 454 w 709"/>
              <a:gd name="T93" fmla="*/ 715 h 805"/>
              <a:gd name="T94" fmla="*/ 492 w 709"/>
              <a:gd name="T95" fmla="*/ 754 h 805"/>
              <a:gd name="T96" fmla="*/ 497 w 709"/>
              <a:gd name="T97" fmla="*/ 762 h 805"/>
              <a:gd name="T98" fmla="*/ 505 w 709"/>
              <a:gd name="T99" fmla="*/ 805 h 805"/>
              <a:gd name="T100" fmla="*/ 614 w 709"/>
              <a:gd name="T101" fmla="*/ 797 h 805"/>
              <a:gd name="T102" fmla="*/ 665 w 709"/>
              <a:gd name="T103" fmla="*/ 792 h 805"/>
              <a:gd name="T104" fmla="*/ 670 w 709"/>
              <a:gd name="T105" fmla="*/ 784 h 805"/>
              <a:gd name="T106" fmla="*/ 683 w 709"/>
              <a:gd name="T107" fmla="*/ 784 h 805"/>
              <a:gd name="T108" fmla="*/ 687 w 709"/>
              <a:gd name="T109" fmla="*/ 775 h 805"/>
              <a:gd name="T110" fmla="*/ 687 w 709"/>
              <a:gd name="T111" fmla="*/ 767 h 805"/>
              <a:gd name="T112" fmla="*/ 670 w 709"/>
              <a:gd name="T113" fmla="*/ 758 h 805"/>
              <a:gd name="T114" fmla="*/ 665 w 709"/>
              <a:gd name="T115" fmla="*/ 732 h 8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9" h="805">
                <a:moveTo>
                  <a:pt x="665" y="732"/>
                </a:moveTo>
                <a:lnTo>
                  <a:pt x="683" y="719"/>
                </a:lnTo>
                <a:lnTo>
                  <a:pt x="683" y="684"/>
                </a:lnTo>
                <a:lnTo>
                  <a:pt x="709" y="663"/>
                </a:lnTo>
                <a:lnTo>
                  <a:pt x="674" y="611"/>
                </a:lnTo>
                <a:lnTo>
                  <a:pt x="674" y="602"/>
                </a:lnTo>
                <a:lnTo>
                  <a:pt x="605" y="541"/>
                </a:lnTo>
                <a:lnTo>
                  <a:pt x="505" y="455"/>
                </a:lnTo>
                <a:lnTo>
                  <a:pt x="436" y="390"/>
                </a:lnTo>
                <a:lnTo>
                  <a:pt x="358" y="321"/>
                </a:lnTo>
                <a:lnTo>
                  <a:pt x="298" y="264"/>
                </a:lnTo>
                <a:lnTo>
                  <a:pt x="298" y="0"/>
                </a:lnTo>
                <a:lnTo>
                  <a:pt x="8" y="0"/>
                </a:lnTo>
                <a:lnTo>
                  <a:pt x="21" y="57"/>
                </a:lnTo>
                <a:lnTo>
                  <a:pt x="17" y="109"/>
                </a:lnTo>
                <a:lnTo>
                  <a:pt x="0" y="135"/>
                </a:lnTo>
                <a:lnTo>
                  <a:pt x="0" y="143"/>
                </a:lnTo>
                <a:lnTo>
                  <a:pt x="38" y="204"/>
                </a:lnTo>
                <a:lnTo>
                  <a:pt x="38" y="234"/>
                </a:lnTo>
                <a:lnTo>
                  <a:pt x="51" y="277"/>
                </a:lnTo>
                <a:lnTo>
                  <a:pt x="90" y="321"/>
                </a:lnTo>
                <a:lnTo>
                  <a:pt x="95" y="342"/>
                </a:lnTo>
                <a:lnTo>
                  <a:pt x="108" y="355"/>
                </a:lnTo>
                <a:lnTo>
                  <a:pt x="125" y="355"/>
                </a:lnTo>
                <a:lnTo>
                  <a:pt x="129" y="338"/>
                </a:lnTo>
                <a:lnTo>
                  <a:pt x="164" y="342"/>
                </a:lnTo>
                <a:lnTo>
                  <a:pt x="138" y="360"/>
                </a:lnTo>
                <a:lnTo>
                  <a:pt x="155" y="394"/>
                </a:lnTo>
                <a:lnTo>
                  <a:pt x="129" y="368"/>
                </a:lnTo>
                <a:lnTo>
                  <a:pt x="142" y="425"/>
                </a:lnTo>
                <a:lnTo>
                  <a:pt x="151" y="438"/>
                </a:lnTo>
                <a:lnTo>
                  <a:pt x="168" y="438"/>
                </a:lnTo>
                <a:lnTo>
                  <a:pt x="177" y="451"/>
                </a:lnTo>
                <a:lnTo>
                  <a:pt x="177" y="464"/>
                </a:lnTo>
                <a:lnTo>
                  <a:pt x="168" y="472"/>
                </a:lnTo>
                <a:lnTo>
                  <a:pt x="173" y="494"/>
                </a:lnTo>
                <a:lnTo>
                  <a:pt x="242" y="567"/>
                </a:lnTo>
                <a:lnTo>
                  <a:pt x="246" y="580"/>
                </a:lnTo>
                <a:lnTo>
                  <a:pt x="263" y="593"/>
                </a:lnTo>
                <a:lnTo>
                  <a:pt x="268" y="637"/>
                </a:lnTo>
                <a:lnTo>
                  <a:pt x="315" y="654"/>
                </a:lnTo>
                <a:lnTo>
                  <a:pt x="328" y="650"/>
                </a:lnTo>
                <a:lnTo>
                  <a:pt x="389" y="684"/>
                </a:lnTo>
                <a:lnTo>
                  <a:pt x="393" y="680"/>
                </a:lnTo>
                <a:lnTo>
                  <a:pt x="406" y="680"/>
                </a:lnTo>
                <a:lnTo>
                  <a:pt x="419" y="706"/>
                </a:lnTo>
                <a:lnTo>
                  <a:pt x="454" y="715"/>
                </a:lnTo>
                <a:lnTo>
                  <a:pt x="492" y="754"/>
                </a:lnTo>
                <a:lnTo>
                  <a:pt x="497" y="762"/>
                </a:lnTo>
                <a:lnTo>
                  <a:pt x="505" y="805"/>
                </a:lnTo>
                <a:lnTo>
                  <a:pt x="614" y="797"/>
                </a:lnTo>
                <a:lnTo>
                  <a:pt x="665" y="792"/>
                </a:lnTo>
                <a:lnTo>
                  <a:pt x="670" y="784"/>
                </a:lnTo>
                <a:lnTo>
                  <a:pt x="683" y="784"/>
                </a:lnTo>
                <a:lnTo>
                  <a:pt x="687" y="775"/>
                </a:lnTo>
                <a:lnTo>
                  <a:pt x="687" y="767"/>
                </a:lnTo>
                <a:lnTo>
                  <a:pt x="670" y="758"/>
                </a:lnTo>
                <a:lnTo>
                  <a:pt x="665" y="7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34" name="Freeform 53"/>
          <p:cNvSpPr/>
          <p:nvPr/>
        </p:nvSpPr>
        <p:spPr>
          <a:xfrm>
            <a:off x="2609851" y="3323168"/>
            <a:ext cx="1500717" cy="1703917"/>
          </a:xfrm>
          <a:custGeom>
            <a:gdLst>
              <a:gd name="T0" fmla="*/ 665 w 709"/>
              <a:gd name="T1" fmla="*/ 732 h 805"/>
              <a:gd name="T2" fmla="*/ 683 w 709"/>
              <a:gd name="T3" fmla="*/ 719 h 805"/>
              <a:gd name="T4" fmla="*/ 683 w 709"/>
              <a:gd name="T5" fmla="*/ 684 h 805"/>
              <a:gd name="T6" fmla="*/ 709 w 709"/>
              <a:gd name="T7" fmla="*/ 663 h 805"/>
              <a:gd name="T8" fmla="*/ 674 w 709"/>
              <a:gd name="T9" fmla="*/ 611 h 805"/>
              <a:gd name="T10" fmla="*/ 674 w 709"/>
              <a:gd name="T11" fmla="*/ 602 h 805"/>
              <a:gd name="T12" fmla="*/ 605 w 709"/>
              <a:gd name="T13" fmla="*/ 541 h 805"/>
              <a:gd name="T14" fmla="*/ 505 w 709"/>
              <a:gd name="T15" fmla="*/ 455 h 805"/>
              <a:gd name="T16" fmla="*/ 436 w 709"/>
              <a:gd name="T17" fmla="*/ 390 h 805"/>
              <a:gd name="T18" fmla="*/ 358 w 709"/>
              <a:gd name="T19" fmla="*/ 321 h 805"/>
              <a:gd name="T20" fmla="*/ 298 w 709"/>
              <a:gd name="T21" fmla="*/ 264 h 805"/>
              <a:gd name="T22" fmla="*/ 298 w 709"/>
              <a:gd name="T23" fmla="*/ 0 h 805"/>
              <a:gd name="T24" fmla="*/ 8 w 709"/>
              <a:gd name="T25" fmla="*/ 0 h 805"/>
              <a:gd name="T26" fmla="*/ 21 w 709"/>
              <a:gd name="T27" fmla="*/ 57 h 805"/>
              <a:gd name="T28" fmla="*/ 17 w 709"/>
              <a:gd name="T29" fmla="*/ 109 h 805"/>
              <a:gd name="T30" fmla="*/ 0 w 709"/>
              <a:gd name="T31" fmla="*/ 135 h 805"/>
              <a:gd name="T32" fmla="*/ 0 w 709"/>
              <a:gd name="T33" fmla="*/ 143 h 805"/>
              <a:gd name="T34" fmla="*/ 38 w 709"/>
              <a:gd name="T35" fmla="*/ 204 h 805"/>
              <a:gd name="T36" fmla="*/ 38 w 709"/>
              <a:gd name="T37" fmla="*/ 234 h 805"/>
              <a:gd name="T38" fmla="*/ 51 w 709"/>
              <a:gd name="T39" fmla="*/ 277 h 805"/>
              <a:gd name="T40" fmla="*/ 90 w 709"/>
              <a:gd name="T41" fmla="*/ 321 h 805"/>
              <a:gd name="T42" fmla="*/ 95 w 709"/>
              <a:gd name="T43" fmla="*/ 342 h 805"/>
              <a:gd name="T44" fmla="*/ 108 w 709"/>
              <a:gd name="T45" fmla="*/ 355 h 805"/>
              <a:gd name="T46" fmla="*/ 125 w 709"/>
              <a:gd name="T47" fmla="*/ 355 h 805"/>
              <a:gd name="T48" fmla="*/ 129 w 709"/>
              <a:gd name="T49" fmla="*/ 338 h 805"/>
              <a:gd name="T50" fmla="*/ 164 w 709"/>
              <a:gd name="T51" fmla="*/ 342 h 805"/>
              <a:gd name="T52" fmla="*/ 138 w 709"/>
              <a:gd name="T53" fmla="*/ 360 h 805"/>
              <a:gd name="T54" fmla="*/ 155 w 709"/>
              <a:gd name="T55" fmla="*/ 394 h 805"/>
              <a:gd name="T56" fmla="*/ 129 w 709"/>
              <a:gd name="T57" fmla="*/ 368 h 805"/>
              <a:gd name="T58" fmla="*/ 142 w 709"/>
              <a:gd name="T59" fmla="*/ 425 h 805"/>
              <a:gd name="T60" fmla="*/ 151 w 709"/>
              <a:gd name="T61" fmla="*/ 438 h 805"/>
              <a:gd name="T62" fmla="*/ 168 w 709"/>
              <a:gd name="T63" fmla="*/ 438 h 805"/>
              <a:gd name="T64" fmla="*/ 177 w 709"/>
              <a:gd name="T65" fmla="*/ 451 h 805"/>
              <a:gd name="T66" fmla="*/ 177 w 709"/>
              <a:gd name="T67" fmla="*/ 464 h 805"/>
              <a:gd name="T68" fmla="*/ 168 w 709"/>
              <a:gd name="T69" fmla="*/ 472 h 805"/>
              <a:gd name="T70" fmla="*/ 173 w 709"/>
              <a:gd name="T71" fmla="*/ 494 h 805"/>
              <a:gd name="T72" fmla="*/ 242 w 709"/>
              <a:gd name="T73" fmla="*/ 567 h 805"/>
              <a:gd name="T74" fmla="*/ 246 w 709"/>
              <a:gd name="T75" fmla="*/ 580 h 805"/>
              <a:gd name="T76" fmla="*/ 263 w 709"/>
              <a:gd name="T77" fmla="*/ 593 h 805"/>
              <a:gd name="T78" fmla="*/ 268 w 709"/>
              <a:gd name="T79" fmla="*/ 637 h 805"/>
              <a:gd name="T80" fmla="*/ 315 w 709"/>
              <a:gd name="T81" fmla="*/ 654 h 805"/>
              <a:gd name="T82" fmla="*/ 328 w 709"/>
              <a:gd name="T83" fmla="*/ 650 h 805"/>
              <a:gd name="T84" fmla="*/ 389 w 709"/>
              <a:gd name="T85" fmla="*/ 684 h 805"/>
              <a:gd name="T86" fmla="*/ 393 w 709"/>
              <a:gd name="T87" fmla="*/ 680 h 805"/>
              <a:gd name="T88" fmla="*/ 406 w 709"/>
              <a:gd name="T89" fmla="*/ 680 h 805"/>
              <a:gd name="T90" fmla="*/ 419 w 709"/>
              <a:gd name="T91" fmla="*/ 706 h 805"/>
              <a:gd name="T92" fmla="*/ 454 w 709"/>
              <a:gd name="T93" fmla="*/ 715 h 805"/>
              <a:gd name="T94" fmla="*/ 492 w 709"/>
              <a:gd name="T95" fmla="*/ 754 h 805"/>
              <a:gd name="T96" fmla="*/ 497 w 709"/>
              <a:gd name="T97" fmla="*/ 762 h 805"/>
              <a:gd name="T98" fmla="*/ 505 w 709"/>
              <a:gd name="T99" fmla="*/ 805 h 805"/>
              <a:gd name="T100" fmla="*/ 614 w 709"/>
              <a:gd name="T101" fmla="*/ 797 h 805"/>
              <a:gd name="T102" fmla="*/ 665 w 709"/>
              <a:gd name="T103" fmla="*/ 792 h 805"/>
              <a:gd name="T104" fmla="*/ 670 w 709"/>
              <a:gd name="T105" fmla="*/ 784 h 805"/>
              <a:gd name="T106" fmla="*/ 683 w 709"/>
              <a:gd name="T107" fmla="*/ 784 h 805"/>
              <a:gd name="T108" fmla="*/ 687 w 709"/>
              <a:gd name="T109" fmla="*/ 775 h 805"/>
              <a:gd name="T110" fmla="*/ 687 w 709"/>
              <a:gd name="T111" fmla="*/ 767 h 805"/>
              <a:gd name="T112" fmla="*/ 670 w 709"/>
              <a:gd name="T113" fmla="*/ 758 h 805"/>
              <a:gd name="T114" fmla="*/ 665 w 709"/>
              <a:gd name="T115" fmla="*/ 732 h 8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9" h="805">
                <a:moveTo>
                  <a:pt x="665" y="732"/>
                </a:moveTo>
                <a:lnTo>
                  <a:pt x="683" y="719"/>
                </a:lnTo>
                <a:lnTo>
                  <a:pt x="683" y="684"/>
                </a:lnTo>
                <a:lnTo>
                  <a:pt x="709" y="663"/>
                </a:lnTo>
                <a:lnTo>
                  <a:pt x="674" y="611"/>
                </a:lnTo>
                <a:lnTo>
                  <a:pt x="674" y="602"/>
                </a:lnTo>
                <a:lnTo>
                  <a:pt x="605" y="541"/>
                </a:lnTo>
                <a:lnTo>
                  <a:pt x="505" y="455"/>
                </a:lnTo>
                <a:lnTo>
                  <a:pt x="436" y="390"/>
                </a:lnTo>
                <a:lnTo>
                  <a:pt x="358" y="321"/>
                </a:lnTo>
                <a:lnTo>
                  <a:pt x="298" y="264"/>
                </a:lnTo>
                <a:lnTo>
                  <a:pt x="298" y="0"/>
                </a:lnTo>
                <a:lnTo>
                  <a:pt x="8" y="0"/>
                </a:lnTo>
                <a:lnTo>
                  <a:pt x="21" y="57"/>
                </a:lnTo>
                <a:lnTo>
                  <a:pt x="17" y="109"/>
                </a:lnTo>
                <a:lnTo>
                  <a:pt x="0" y="135"/>
                </a:lnTo>
                <a:lnTo>
                  <a:pt x="0" y="143"/>
                </a:lnTo>
                <a:lnTo>
                  <a:pt x="38" y="204"/>
                </a:lnTo>
                <a:lnTo>
                  <a:pt x="38" y="234"/>
                </a:lnTo>
                <a:lnTo>
                  <a:pt x="51" y="277"/>
                </a:lnTo>
                <a:lnTo>
                  <a:pt x="90" y="321"/>
                </a:lnTo>
                <a:lnTo>
                  <a:pt x="95" y="342"/>
                </a:lnTo>
                <a:lnTo>
                  <a:pt x="108" y="355"/>
                </a:lnTo>
                <a:lnTo>
                  <a:pt x="125" y="355"/>
                </a:lnTo>
                <a:lnTo>
                  <a:pt x="129" y="338"/>
                </a:lnTo>
                <a:lnTo>
                  <a:pt x="164" y="342"/>
                </a:lnTo>
                <a:lnTo>
                  <a:pt x="138" y="360"/>
                </a:lnTo>
                <a:lnTo>
                  <a:pt x="155" y="394"/>
                </a:lnTo>
                <a:lnTo>
                  <a:pt x="129" y="368"/>
                </a:lnTo>
                <a:lnTo>
                  <a:pt x="142" y="425"/>
                </a:lnTo>
                <a:lnTo>
                  <a:pt x="151" y="438"/>
                </a:lnTo>
                <a:lnTo>
                  <a:pt x="168" y="438"/>
                </a:lnTo>
                <a:lnTo>
                  <a:pt x="177" y="451"/>
                </a:lnTo>
                <a:lnTo>
                  <a:pt x="177" y="464"/>
                </a:lnTo>
                <a:lnTo>
                  <a:pt x="168" y="472"/>
                </a:lnTo>
                <a:lnTo>
                  <a:pt x="173" y="494"/>
                </a:lnTo>
                <a:lnTo>
                  <a:pt x="242" y="567"/>
                </a:lnTo>
                <a:lnTo>
                  <a:pt x="246" y="580"/>
                </a:lnTo>
                <a:lnTo>
                  <a:pt x="263" y="593"/>
                </a:lnTo>
                <a:lnTo>
                  <a:pt x="268" y="637"/>
                </a:lnTo>
                <a:lnTo>
                  <a:pt x="315" y="654"/>
                </a:lnTo>
                <a:lnTo>
                  <a:pt x="328" y="650"/>
                </a:lnTo>
                <a:lnTo>
                  <a:pt x="389" y="684"/>
                </a:lnTo>
                <a:lnTo>
                  <a:pt x="393" y="680"/>
                </a:lnTo>
                <a:lnTo>
                  <a:pt x="406" y="680"/>
                </a:lnTo>
                <a:lnTo>
                  <a:pt x="419" y="706"/>
                </a:lnTo>
                <a:lnTo>
                  <a:pt x="454" y="715"/>
                </a:lnTo>
                <a:lnTo>
                  <a:pt x="492" y="754"/>
                </a:lnTo>
                <a:lnTo>
                  <a:pt x="497" y="762"/>
                </a:lnTo>
                <a:lnTo>
                  <a:pt x="505" y="805"/>
                </a:lnTo>
                <a:lnTo>
                  <a:pt x="614" y="797"/>
                </a:lnTo>
                <a:lnTo>
                  <a:pt x="665" y="792"/>
                </a:lnTo>
                <a:lnTo>
                  <a:pt x="670" y="784"/>
                </a:lnTo>
                <a:lnTo>
                  <a:pt x="683" y="784"/>
                </a:lnTo>
                <a:lnTo>
                  <a:pt x="687" y="775"/>
                </a:lnTo>
                <a:lnTo>
                  <a:pt x="687" y="767"/>
                </a:lnTo>
                <a:lnTo>
                  <a:pt x="670" y="758"/>
                </a:lnTo>
                <a:lnTo>
                  <a:pt x="665" y="732"/>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35" name="Freeform 54"/>
          <p:cNvSpPr/>
          <p:nvPr/>
        </p:nvSpPr>
        <p:spPr>
          <a:xfrm>
            <a:off x="4127503" y="3323167"/>
            <a:ext cx="742951" cy="927100"/>
          </a:xfrm>
          <a:custGeom>
            <a:gdLst>
              <a:gd name="T0" fmla="*/ 44 w 351"/>
              <a:gd name="T1" fmla="*/ 0 h 438"/>
              <a:gd name="T2" fmla="*/ 208 w 351"/>
              <a:gd name="T3" fmla="*/ 0 h 438"/>
              <a:gd name="T4" fmla="*/ 208 w 351"/>
              <a:gd name="T5" fmla="*/ 91 h 438"/>
              <a:gd name="T6" fmla="*/ 351 w 351"/>
              <a:gd name="T7" fmla="*/ 91 h 438"/>
              <a:gd name="T8" fmla="*/ 351 w 351"/>
              <a:gd name="T9" fmla="*/ 438 h 438"/>
              <a:gd name="T10" fmla="*/ 0 w 351"/>
              <a:gd name="T11" fmla="*/ 438 h 438"/>
              <a:gd name="T12" fmla="*/ 0 w 351"/>
              <a:gd name="T13" fmla="*/ 0 h 438"/>
              <a:gd name="T14" fmla="*/ 44 w 351"/>
              <a:gd name="T15" fmla="*/ 0 h 43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438">
                <a:moveTo>
                  <a:pt x="44" y="0"/>
                </a:moveTo>
                <a:lnTo>
                  <a:pt x="208" y="0"/>
                </a:lnTo>
                <a:lnTo>
                  <a:pt x="208" y="91"/>
                </a:lnTo>
                <a:lnTo>
                  <a:pt x="351" y="91"/>
                </a:lnTo>
                <a:lnTo>
                  <a:pt x="351" y="438"/>
                </a:lnTo>
                <a:lnTo>
                  <a:pt x="0" y="438"/>
                </a:lnTo>
                <a:lnTo>
                  <a:pt x="0" y="0"/>
                </a:lnTo>
                <a:lnTo>
                  <a:pt x="44"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36" name="Freeform 55"/>
          <p:cNvSpPr/>
          <p:nvPr/>
        </p:nvSpPr>
        <p:spPr>
          <a:xfrm>
            <a:off x="4127503" y="3323167"/>
            <a:ext cx="742951" cy="927100"/>
          </a:xfrm>
          <a:custGeom>
            <a:gdLst>
              <a:gd name="T0" fmla="*/ 44 w 351"/>
              <a:gd name="T1" fmla="*/ 0 h 438"/>
              <a:gd name="T2" fmla="*/ 208 w 351"/>
              <a:gd name="T3" fmla="*/ 0 h 438"/>
              <a:gd name="T4" fmla="*/ 208 w 351"/>
              <a:gd name="T5" fmla="*/ 91 h 438"/>
              <a:gd name="T6" fmla="*/ 351 w 351"/>
              <a:gd name="T7" fmla="*/ 91 h 438"/>
              <a:gd name="T8" fmla="*/ 351 w 351"/>
              <a:gd name="T9" fmla="*/ 438 h 438"/>
              <a:gd name="T10" fmla="*/ 0 w 351"/>
              <a:gd name="T11" fmla="*/ 438 h 438"/>
              <a:gd name="T12" fmla="*/ 0 w 351"/>
              <a:gd name="T13" fmla="*/ 0 h 438"/>
              <a:gd name="T14" fmla="*/ 44 w 351"/>
              <a:gd name="T15" fmla="*/ 0 h 43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438">
                <a:moveTo>
                  <a:pt x="44" y="0"/>
                </a:moveTo>
                <a:lnTo>
                  <a:pt x="208" y="0"/>
                </a:lnTo>
                <a:lnTo>
                  <a:pt x="208" y="91"/>
                </a:lnTo>
                <a:lnTo>
                  <a:pt x="351" y="91"/>
                </a:lnTo>
                <a:lnTo>
                  <a:pt x="351" y="438"/>
                </a:lnTo>
                <a:lnTo>
                  <a:pt x="0" y="438"/>
                </a:lnTo>
                <a:lnTo>
                  <a:pt x="0" y="0"/>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37" name="Freeform 56"/>
          <p:cNvSpPr/>
          <p:nvPr/>
        </p:nvSpPr>
        <p:spPr>
          <a:xfrm>
            <a:off x="4127503" y="3323167"/>
            <a:ext cx="742951" cy="927100"/>
          </a:xfrm>
          <a:custGeom>
            <a:gdLst>
              <a:gd name="T0" fmla="*/ 44 w 351"/>
              <a:gd name="T1" fmla="*/ 0 h 438"/>
              <a:gd name="T2" fmla="*/ 208 w 351"/>
              <a:gd name="T3" fmla="*/ 0 h 438"/>
              <a:gd name="T4" fmla="*/ 208 w 351"/>
              <a:gd name="T5" fmla="*/ 91 h 438"/>
              <a:gd name="T6" fmla="*/ 351 w 351"/>
              <a:gd name="T7" fmla="*/ 91 h 438"/>
              <a:gd name="T8" fmla="*/ 351 w 351"/>
              <a:gd name="T9" fmla="*/ 438 h 438"/>
              <a:gd name="T10" fmla="*/ 0 w 351"/>
              <a:gd name="T11" fmla="*/ 438 h 438"/>
              <a:gd name="T12" fmla="*/ 0 w 351"/>
              <a:gd name="T13" fmla="*/ 0 h 438"/>
              <a:gd name="T14" fmla="*/ 44 w 351"/>
              <a:gd name="T15" fmla="*/ 0 h 43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438">
                <a:moveTo>
                  <a:pt x="44" y="0"/>
                </a:moveTo>
                <a:lnTo>
                  <a:pt x="208" y="0"/>
                </a:lnTo>
                <a:lnTo>
                  <a:pt x="208" y="91"/>
                </a:lnTo>
                <a:lnTo>
                  <a:pt x="351" y="91"/>
                </a:lnTo>
                <a:lnTo>
                  <a:pt x="351" y="438"/>
                </a:lnTo>
                <a:lnTo>
                  <a:pt x="0" y="438"/>
                </a:lnTo>
                <a:lnTo>
                  <a:pt x="0" y="0"/>
                </a:lnTo>
                <a:lnTo>
                  <a:pt x="44"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38" name="Freeform 57"/>
          <p:cNvSpPr/>
          <p:nvPr/>
        </p:nvSpPr>
        <p:spPr>
          <a:xfrm>
            <a:off x="3240619" y="3323169"/>
            <a:ext cx="886884" cy="1274233"/>
          </a:xfrm>
          <a:custGeom>
            <a:gdLst>
              <a:gd name="T0" fmla="*/ 307 w 419"/>
              <a:gd name="T1" fmla="*/ 541 h 602"/>
              <a:gd name="T2" fmla="*/ 207 w 419"/>
              <a:gd name="T3" fmla="*/ 455 h 602"/>
              <a:gd name="T4" fmla="*/ 138 w 419"/>
              <a:gd name="T5" fmla="*/ 390 h 602"/>
              <a:gd name="T6" fmla="*/ 60 w 419"/>
              <a:gd name="T7" fmla="*/ 321 h 602"/>
              <a:gd name="T8" fmla="*/ 0 w 419"/>
              <a:gd name="T9" fmla="*/ 264 h 602"/>
              <a:gd name="T10" fmla="*/ 0 w 419"/>
              <a:gd name="T11" fmla="*/ 0 h 602"/>
              <a:gd name="T12" fmla="*/ 419 w 419"/>
              <a:gd name="T13" fmla="*/ 0 h 602"/>
              <a:gd name="T14" fmla="*/ 419 w 419"/>
              <a:gd name="T15" fmla="*/ 503 h 602"/>
              <a:gd name="T16" fmla="*/ 411 w 419"/>
              <a:gd name="T17" fmla="*/ 515 h 602"/>
              <a:gd name="T18" fmla="*/ 380 w 419"/>
              <a:gd name="T19" fmla="*/ 507 h 602"/>
              <a:gd name="T20" fmla="*/ 367 w 419"/>
              <a:gd name="T21" fmla="*/ 524 h 602"/>
              <a:gd name="T22" fmla="*/ 380 w 419"/>
              <a:gd name="T23" fmla="*/ 576 h 602"/>
              <a:gd name="T24" fmla="*/ 376 w 419"/>
              <a:gd name="T25" fmla="*/ 602 h 602"/>
              <a:gd name="T26" fmla="*/ 307 w 419"/>
              <a:gd name="T27" fmla="*/ 541 h 6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602">
                <a:moveTo>
                  <a:pt x="307" y="541"/>
                </a:moveTo>
                <a:lnTo>
                  <a:pt x="207" y="455"/>
                </a:lnTo>
                <a:lnTo>
                  <a:pt x="138" y="390"/>
                </a:lnTo>
                <a:lnTo>
                  <a:pt x="60" y="321"/>
                </a:lnTo>
                <a:lnTo>
                  <a:pt x="0" y="264"/>
                </a:lnTo>
                <a:lnTo>
                  <a:pt x="0" y="0"/>
                </a:lnTo>
                <a:lnTo>
                  <a:pt x="419" y="0"/>
                </a:lnTo>
                <a:lnTo>
                  <a:pt x="419" y="503"/>
                </a:lnTo>
                <a:lnTo>
                  <a:pt x="411" y="515"/>
                </a:lnTo>
                <a:lnTo>
                  <a:pt x="380" y="507"/>
                </a:lnTo>
                <a:lnTo>
                  <a:pt x="367" y="524"/>
                </a:lnTo>
                <a:lnTo>
                  <a:pt x="380" y="576"/>
                </a:lnTo>
                <a:lnTo>
                  <a:pt x="376" y="602"/>
                </a:lnTo>
                <a:lnTo>
                  <a:pt x="307" y="541"/>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139" name="Freeform 58"/>
          <p:cNvSpPr/>
          <p:nvPr/>
        </p:nvSpPr>
        <p:spPr>
          <a:xfrm>
            <a:off x="3240619" y="3323169"/>
            <a:ext cx="886884" cy="1274233"/>
          </a:xfrm>
          <a:custGeom>
            <a:gdLst>
              <a:gd name="T0" fmla="*/ 307 w 419"/>
              <a:gd name="T1" fmla="*/ 541 h 602"/>
              <a:gd name="T2" fmla="*/ 207 w 419"/>
              <a:gd name="T3" fmla="*/ 455 h 602"/>
              <a:gd name="T4" fmla="*/ 138 w 419"/>
              <a:gd name="T5" fmla="*/ 390 h 602"/>
              <a:gd name="T6" fmla="*/ 60 w 419"/>
              <a:gd name="T7" fmla="*/ 321 h 602"/>
              <a:gd name="T8" fmla="*/ 0 w 419"/>
              <a:gd name="T9" fmla="*/ 264 h 602"/>
              <a:gd name="T10" fmla="*/ 0 w 419"/>
              <a:gd name="T11" fmla="*/ 0 h 602"/>
              <a:gd name="T12" fmla="*/ 419 w 419"/>
              <a:gd name="T13" fmla="*/ 0 h 602"/>
              <a:gd name="T14" fmla="*/ 419 w 419"/>
              <a:gd name="T15" fmla="*/ 503 h 602"/>
              <a:gd name="T16" fmla="*/ 411 w 419"/>
              <a:gd name="T17" fmla="*/ 515 h 602"/>
              <a:gd name="T18" fmla="*/ 380 w 419"/>
              <a:gd name="T19" fmla="*/ 507 h 602"/>
              <a:gd name="T20" fmla="*/ 367 w 419"/>
              <a:gd name="T21" fmla="*/ 524 h 602"/>
              <a:gd name="T22" fmla="*/ 380 w 419"/>
              <a:gd name="T23" fmla="*/ 576 h 602"/>
              <a:gd name="T24" fmla="*/ 376 w 419"/>
              <a:gd name="T25" fmla="*/ 602 h 602"/>
              <a:gd name="T26" fmla="*/ 307 w 419"/>
              <a:gd name="T27" fmla="*/ 541 h 6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602">
                <a:moveTo>
                  <a:pt x="307" y="541"/>
                </a:moveTo>
                <a:lnTo>
                  <a:pt x="207" y="455"/>
                </a:lnTo>
                <a:lnTo>
                  <a:pt x="138" y="390"/>
                </a:lnTo>
                <a:lnTo>
                  <a:pt x="60" y="321"/>
                </a:lnTo>
                <a:lnTo>
                  <a:pt x="0" y="264"/>
                </a:lnTo>
                <a:lnTo>
                  <a:pt x="0" y="0"/>
                </a:lnTo>
                <a:lnTo>
                  <a:pt x="419" y="0"/>
                </a:lnTo>
                <a:lnTo>
                  <a:pt x="419" y="503"/>
                </a:lnTo>
                <a:lnTo>
                  <a:pt x="411" y="515"/>
                </a:lnTo>
                <a:lnTo>
                  <a:pt x="380" y="507"/>
                </a:lnTo>
                <a:lnTo>
                  <a:pt x="367" y="524"/>
                </a:lnTo>
                <a:lnTo>
                  <a:pt x="380" y="576"/>
                </a:lnTo>
                <a:lnTo>
                  <a:pt x="376" y="602"/>
                </a:lnTo>
                <a:lnTo>
                  <a:pt x="307" y="5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40" name="Freeform 59"/>
          <p:cNvSpPr/>
          <p:nvPr/>
        </p:nvSpPr>
        <p:spPr>
          <a:xfrm>
            <a:off x="3240619" y="3323169"/>
            <a:ext cx="886884" cy="1274233"/>
          </a:xfrm>
          <a:custGeom>
            <a:gdLst>
              <a:gd name="T0" fmla="*/ 307 w 419"/>
              <a:gd name="T1" fmla="*/ 541 h 602"/>
              <a:gd name="T2" fmla="*/ 207 w 419"/>
              <a:gd name="T3" fmla="*/ 455 h 602"/>
              <a:gd name="T4" fmla="*/ 138 w 419"/>
              <a:gd name="T5" fmla="*/ 390 h 602"/>
              <a:gd name="T6" fmla="*/ 60 w 419"/>
              <a:gd name="T7" fmla="*/ 321 h 602"/>
              <a:gd name="T8" fmla="*/ 0 w 419"/>
              <a:gd name="T9" fmla="*/ 264 h 602"/>
              <a:gd name="T10" fmla="*/ 0 w 419"/>
              <a:gd name="T11" fmla="*/ 0 h 602"/>
              <a:gd name="T12" fmla="*/ 419 w 419"/>
              <a:gd name="T13" fmla="*/ 0 h 602"/>
              <a:gd name="T14" fmla="*/ 419 w 419"/>
              <a:gd name="T15" fmla="*/ 503 h 602"/>
              <a:gd name="T16" fmla="*/ 411 w 419"/>
              <a:gd name="T17" fmla="*/ 515 h 602"/>
              <a:gd name="T18" fmla="*/ 380 w 419"/>
              <a:gd name="T19" fmla="*/ 507 h 602"/>
              <a:gd name="T20" fmla="*/ 367 w 419"/>
              <a:gd name="T21" fmla="*/ 524 h 602"/>
              <a:gd name="T22" fmla="*/ 380 w 419"/>
              <a:gd name="T23" fmla="*/ 576 h 602"/>
              <a:gd name="T24" fmla="*/ 376 w 419"/>
              <a:gd name="T25" fmla="*/ 602 h 602"/>
              <a:gd name="T26" fmla="*/ 307 w 419"/>
              <a:gd name="T27" fmla="*/ 541 h 6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602">
                <a:moveTo>
                  <a:pt x="307" y="541"/>
                </a:moveTo>
                <a:lnTo>
                  <a:pt x="207" y="455"/>
                </a:lnTo>
                <a:lnTo>
                  <a:pt x="138" y="390"/>
                </a:lnTo>
                <a:lnTo>
                  <a:pt x="60" y="321"/>
                </a:lnTo>
                <a:lnTo>
                  <a:pt x="0" y="264"/>
                </a:lnTo>
                <a:lnTo>
                  <a:pt x="0" y="0"/>
                </a:lnTo>
                <a:lnTo>
                  <a:pt x="419" y="0"/>
                </a:lnTo>
                <a:lnTo>
                  <a:pt x="419" y="503"/>
                </a:lnTo>
                <a:lnTo>
                  <a:pt x="411" y="515"/>
                </a:lnTo>
                <a:lnTo>
                  <a:pt x="380" y="507"/>
                </a:lnTo>
                <a:lnTo>
                  <a:pt x="367" y="524"/>
                </a:lnTo>
                <a:lnTo>
                  <a:pt x="380" y="576"/>
                </a:lnTo>
                <a:lnTo>
                  <a:pt x="376" y="602"/>
                </a:lnTo>
                <a:lnTo>
                  <a:pt x="307" y="54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41" name="Freeform 60"/>
          <p:cNvSpPr/>
          <p:nvPr/>
        </p:nvSpPr>
        <p:spPr>
          <a:xfrm>
            <a:off x="2582335" y="2499784"/>
            <a:ext cx="1178984" cy="823384"/>
          </a:xfrm>
          <a:custGeom>
            <a:gdLst>
              <a:gd name="T0" fmla="*/ 445 w 557"/>
              <a:gd name="T1" fmla="*/ 389 h 389"/>
              <a:gd name="T2" fmla="*/ 21 w 557"/>
              <a:gd name="T3" fmla="*/ 389 h 389"/>
              <a:gd name="T4" fmla="*/ 8 w 557"/>
              <a:gd name="T5" fmla="*/ 359 h 389"/>
              <a:gd name="T6" fmla="*/ 0 w 557"/>
              <a:gd name="T7" fmla="*/ 312 h 389"/>
              <a:gd name="T8" fmla="*/ 8 w 557"/>
              <a:gd name="T9" fmla="*/ 277 h 389"/>
              <a:gd name="T10" fmla="*/ 21 w 557"/>
              <a:gd name="T11" fmla="*/ 260 h 389"/>
              <a:gd name="T12" fmla="*/ 21 w 557"/>
              <a:gd name="T13" fmla="*/ 247 h 389"/>
              <a:gd name="T14" fmla="*/ 30 w 557"/>
              <a:gd name="T15" fmla="*/ 182 h 389"/>
              <a:gd name="T16" fmla="*/ 39 w 557"/>
              <a:gd name="T17" fmla="*/ 4 h 389"/>
              <a:gd name="T18" fmla="*/ 86 w 557"/>
              <a:gd name="T19" fmla="*/ 0 h 389"/>
              <a:gd name="T20" fmla="*/ 108 w 557"/>
              <a:gd name="T21" fmla="*/ 9 h 389"/>
              <a:gd name="T22" fmla="*/ 116 w 557"/>
              <a:gd name="T23" fmla="*/ 52 h 389"/>
              <a:gd name="T24" fmla="*/ 147 w 557"/>
              <a:gd name="T25" fmla="*/ 61 h 389"/>
              <a:gd name="T26" fmla="*/ 181 w 557"/>
              <a:gd name="T27" fmla="*/ 43 h 389"/>
              <a:gd name="T28" fmla="*/ 216 w 557"/>
              <a:gd name="T29" fmla="*/ 43 h 389"/>
              <a:gd name="T30" fmla="*/ 229 w 557"/>
              <a:gd name="T31" fmla="*/ 52 h 389"/>
              <a:gd name="T32" fmla="*/ 268 w 557"/>
              <a:gd name="T33" fmla="*/ 39 h 389"/>
              <a:gd name="T34" fmla="*/ 294 w 557"/>
              <a:gd name="T35" fmla="*/ 43 h 389"/>
              <a:gd name="T36" fmla="*/ 337 w 557"/>
              <a:gd name="T37" fmla="*/ 26 h 389"/>
              <a:gd name="T38" fmla="*/ 380 w 557"/>
              <a:gd name="T39" fmla="*/ 17 h 389"/>
              <a:gd name="T40" fmla="*/ 527 w 557"/>
              <a:gd name="T41" fmla="*/ 17 h 389"/>
              <a:gd name="T42" fmla="*/ 536 w 557"/>
              <a:gd name="T43" fmla="*/ 35 h 389"/>
              <a:gd name="T44" fmla="*/ 553 w 557"/>
              <a:gd name="T45" fmla="*/ 39 h 389"/>
              <a:gd name="T46" fmla="*/ 557 w 557"/>
              <a:gd name="T47" fmla="*/ 56 h 389"/>
              <a:gd name="T48" fmla="*/ 527 w 557"/>
              <a:gd name="T49" fmla="*/ 130 h 389"/>
              <a:gd name="T50" fmla="*/ 505 w 557"/>
              <a:gd name="T51" fmla="*/ 160 h 389"/>
              <a:gd name="T52" fmla="*/ 505 w 557"/>
              <a:gd name="T53" fmla="*/ 182 h 389"/>
              <a:gd name="T54" fmla="*/ 527 w 557"/>
              <a:gd name="T55" fmla="*/ 190 h 389"/>
              <a:gd name="T56" fmla="*/ 518 w 557"/>
              <a:gd name="T57" fmla="*/ 225 h 389"/>
              <a:gd name="T58" fmla="*/ 518 w 557"/>
              <a:gd name="T59" fmla="*/ 389 h 389"/>
              <a:gd name="T60" fmla="*/ 445 w 557"/>
              <a:gd name="T61" fmla="*/ 389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7" h="389">
                <a:moveTo>
                  <a:pt x="445" y="389"/>
                </a:moveTo>
                <a:lnTo>
                  <a:pt x="21" y="389"/>
                </a:lnTo>
                <a:lnTo>
                  <a:pt x="8" y="359"/>
                </a:lnTo>
                <a:lnTo>
                  <a:pt x="0" y="312"/>
                </a:lnTo>
                <a:lnTo>
                  <a:pt x="8" y="277"/>
                </a:lnTo>
                <a:lnTo>
                  <a:pt x="21" y="260"/>
                </a:lnTo>
                <a:lnTo>
                  <a:pt x="21" y="247"/>
                </a:lnTo>
                <a:lnTo>
                  <a:pt x="30" y="182"/>
                </a:lnTo>
                <a:lnTo>
                  <a:pt x="39" y="4"/>
                </a:lnTo>
                <a:lnTo>
                  <a:pt x="86" y="0"/>
                </a:lnTo>
                <a:lnTo>
                  <a:pt x="108" y="9"/>
                </a:lnTo>
                <a:lnTo>
                  <a:pt x="116" y="52"/>
                </a:lnTo>
                <a:lnTo>
                  <a:pt x="147" y="61"/>
                </a:lnTo>
                <a:lnTo>
                  <a:pt x="181" y="43"/>
                </a:lnTo>
                <a:lnTo>
                  <a:pt x="216" y="43"/>
                </a:lnTo>
                <a:lnTo>
                  <a:pt x="229" y="52"/>
                </a:lnTo>
                <a:lnTo>
                  <a:pt x="268" y="39"/>
                </a:lnTo>
                <a:lnTo>
                  <a:pt x="294" y="43"/>
                </a:lnTo>
                <a:lnTo>
                  <a:pt x="337" y="26"/>
                </a:lnTo>
                <a:lnTo>
                  <a:pt x="380" y="17"/>
                </a:lnTo>
                <a:lnTo>
                  <a:pt x="527" y="17"/>
                </a:lnTo>
                <a:lnTo>
                  <a:pt x="536" y="35"/>
                </a:lnTo>
                <a:lnTo>
                  <a:pt x="553" y="39"/>
                </a:lnTo>
                <a:lnTo>
                  <a:pt x="557" y="56"/>
                </a:lnTo>
                <a:lnTo>
                  <a:pt x="527" y="130"/>
                </a:lnTo>
                <a:lnTo>
                  <a:pt x="505" y="160"/>
                </a:lnTo>
                <a:lnTo>
                  <a:pt x="505" y="182"/>
                </a:lnTo>
                <a:lnTo>
                  <a:pt x="527" y="190"/>
                </a:lnTo>
                <a:lnTo>
                  <a:pt x="518" y="225"/>
                </a:lnTo>
                <a:lnTo>
                  <a:pt x="518" y="389"/>
                </a:lnTo>
                <a:lnTo>
                  <a:pt x="445" y="389"/>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142" name="Freeform 61"/>
          <p:cNvSpPr/>
          <p:nvPr/>
        </p:nvSpPr>
        <p:spPr>
          <a:xfrm>
            <a:off x="2582335" y="2499784"/>
            <a:ext cx="1178984" cy="823384"/>
          </a:xfrm>
          <a:custGeom>
            <a:gdLst>
              <a:gd name="T0" fmla="*/ 445 w 557"/>
              <a:gd name="T1" fmla="*/ 389 h 389"/>
              <a:gd name="T2" fmla="*/ 21 w 557"/>
              <a:gd name="T3" fmla="*/ 389 h 389"/>
              <a:gd name="T4" fmla="*/ 8 w 557"/>
              <a:gd name="T5" fmla="*/ 359 h 389"/>
              <a:gd name="T6" fmla="*/ 0 w 557"/>
              <a:gd name="T7" fmla="*/ 312 h 389"/>
              <a:gd name="T8" fmla="*/ 8 w 557"/>
              <a:gd name="T9" fmla="*/ 277 h 389"/>
              <a:gd name="T10" fmla="*/ 21 w 557"/>
              <a:gd name="T11" fmla="*/ 260 h 389"/>
              <a:gd name="T12" fmla="*/ 21 w 557"/>
              <a:gd name="T13" fmla="*/ 247 h 389"/>
              <a:gd name="T14" fmla="*/ 30 w 557"/>
              <a:gd name="T15" fmla="*/ 182 h 389"/>
              <a:gd name="T16" fmla="*/ 39 w 557"/>
              <a:gd name="T17" fmla="*/ 4 h 389"/>
              <a:gd name="T18" fmla="*/ 86 w 557"/>
              <a:gd name="T19" fmla="*/ 0 h 389"/>
              <a:gd name="T20" fmla="*/ 108 w 557"/>
              <a:gd name="T21" fmla="*/ 9 h 389"/>
              <a:gd name="T22" fmla="*/ 116 w 557"/>
              <a:gd name="T23" fmla="*/ 52 h 389"/>
              <a:gd name="T24" fmla="*/ 147 w 557"/>
              <a:gd name="T25" fmla="*/ 61 h 389"/>
              <a:gd name="T26" fmla="*/ 181 w 557"/>
              <a:gd name="T27" fmla="*/ 43 h 389"/>
              <a:gd name="T28" fmla="*/ 216 w 557"/>
              <a:gd name="T29" fmla="*/ 43 h 389"/>
              <a:gd name="T30" fmla="*/ 229 w 557"/>
              <a:gd name="T31" fmla="*/ 52 h 389"/>
              <a:gd name="T32" fmla="*/ 268 w 557"/>
              <a:gd name="T33" fmla="*/ 39 h 389"/>
              <a:gd name="T34" fmla="*/ 294 w 557"/>
              <a:gd name="T35" fmla="*/ 43 h 389"/>
              <a:gd name="T36" fmla="*/ 337 w 557"/>
              <a:gd name="T37" fmla="*/ 26 h 389"/>
              <a:gd name="T38" fmla="*/ 380 w 557"/>
              <a:gd name="T39" fmla="*/ 17 h 389"/>
              <a:gd name="T40" fmla="*/ 527 w 557"/>
              <a:gd name="T41" fmla="*/ 17 h 389"/>
              <a:gd name="T42" fmla="*/ 536 w 557"/>
              <a:gd name="T43" fmla="*/ 35 h 389"/>
              <a:gd name="T44" fmla="*/ 553 w 557"/>
              <a:gd name="T45" fmla="*/ 39 h 389"/>
              <a:gd name="T46" fmla="*/ 557 w 557"/>
              <a:gd name="T47" fmla="*/ 56 h 389"/>
              <a:gd name="T48" fmla="*/ 527 w 557"/>
              <a:gd name="T49" fmla="*/ 130 h 389"/>
              <a:gd name="T50" fmla="*/ 505 w 557"/>
              <a:gd name="T51" fmla="*/ 160 h 389"/>
              <a:gd name="T52" fmla="*/ 505 w 557"/>
              <a:gd name="T53" fmla="*/ 182 h 389"/>
              <a:gd name="T54" fmla="*/ 527 w 557"/>
              <a:gd name="T55" fmla="*/ 190 h 389"/>
              <a:gd name="T56" fmla="*/ 518 w 557"/>
              <a:gd name="T57" fmla="*/ 225 h 389"/>
              <a:gd name="T58" fmla="*/ 518 w 557"/>
              <a:gd name="T59" fmla="*/ 389 h 389"/>
              <a:gd name="T60" fmla="*/ 445 w 557"/>
              <a:gd name="T61" fmla="*/ 389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7" h="389">
                <a:moveTo>
                  <a:pt x="445" y="389"/>
                </a:moveTo>
                <a:lnTo>
                  <a:pt x="21" y="389"/>
                </a:lnTo>
                <a:lnTo>
                  <a:pt x="8" y="359"/>
                </a:lnTo>
                <a:lnTo>
                  <a:pt x="0" y="312"/>
                </a:lnTo>
                <a:lnTo>
                  <a:pt x="8" y="277"/>
                </a:lnTo>
                <a:lnTo>
                  <a:pt x="21" y="260"/>
                </a:lnTo>
                <a:lnTo>
                  <a:pt x="21" y="247"/>
                </a:lnTo>
                <a:lnTo>
                  <a:pt x="30" y="182"/>
                </a:lnTo>
                <a:lnTo>
                  <a:pt x="39" y="4"/>
                </a:lnTo>
                <a:lnTo>
                  <a:pt x="86" y="0"/>
                </a:lnTo>
                <a:lnTo>
                  <a:pt x="108" y="9"/>
                </a:lnTo>
                <a:lnTo>
                  <a:pt x="116" y="52"/>
                </a:lnTo>
                <a:lnTo>
                  <a:pt x="147" y="61"/>
                </a:lnTo>
                <a:lnTo>
                  <a:pt x="181" y="43"/>
                </a:lnTo>
                <a:lnTo>
                  <a:pt x="216" y="43"/>
                </a:lnTo>
                <a:lnTo>
                  <a:pt x="229" y="52"/>
                </a:lnTo>
                <a:lnTo>
                  <a:pt x="268" y="39"/>
                </a:lnTo>
                <a:lnTo>
                  <a:pt x="294" y="43"/>
                </a:lnTo>
                <a:lnTo>
                  <a:pt x="337" y="26"/>
                </a:lnTo>
                <a:lnTo>
                  <a:pt x="380" y="17"/>
                </a:lnTo>
                <a:lnTo>
                  <a:pt x="527" y="17"/>
                </a:lnTo>
                <a:lnTo>
                  <a:pt x="536" y="35"/>
                </a:lnTo>
                <a:lnTo>
                  <a:pt x="553" y="39"/>
                </a:lnTo>
                <a:lnTo>
                  <a:pt x="557" y="56"/>
                </a:lnTo>
                <a:lnTo>
                  <a:pt x="527" y="130"/>
                </a:lnTo>
                <a:lnTo>
                  <a:pt x="505" y="160"/>
                </a:lnTo>
                <a:lnTo>
                  <a:pt x="505" y="182"/>
                </a:lnTo>
                <a:lnTo>
                  <a:pt x="527" y="190"/>
                </a:lnTo>
                <a:lnTo>
                  <a:pt x="518" y="225"/>
                </a:lnTo>
                <a:lnTo>
                  <a:pt x="518" y="389"/>
                </a:lnTo>
                <a:lnTo>
                  <a:pt x="445" y="3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43" name="Freeform 62"/>
          <p:cNvSpPr/>
          <p:nvPr/>
        </p:nvSpPr>
        <p:spPr>
          <a:xfrm>
            <a:off x="2582335" y="2499784"/>
            <a:ext cx="1178984" cy="823384"/>
          </a:xfrm>
          <a:custGeom>
            <a:gdLst>
              <a:gd name="T0" fmla="*/ 445 w 557"/>
              <a:gd name="T1" fmla="*/ 389 h 389"/>
              <a:gd name="T2" fmla="*/ 21 w 557"/>
              <a:gd name="T3" fmla="*/ 389 h 389"/>
              <a:gd name="T4" fmla="*/ 8 w 557"/>
              <a:gd name="T5" fmla="*/ 359 h 389"/>
              <a:gd name="T6" fmla="*/ 0 w 557"/>
              <a:gd name="T7" fmla="*/ 312 h 389"/>
              <a:gd name="T8" fmla="*/ 8 w 557"/>
              <a:gd name="T9" fmla="*/ 277 h 389"/>
              <a:gd name="T10" fmla="*/ 21 w 557"/>
              <a:gd name="T11" fmla="*/ 260 h 389"/>
              <a:gd name="T12" fmla="*/ 21 w 557"/>
              <a:gd name="T13" fmla="*/ 247 h 389"/>
              <a:gd name="T14" fmla="*/ 30 w 557"/>
              <a:gd name="T15" fmla="*/ 182 h 389"/>
              <a:gd name="T16" fmla="*/ 39 w 557"/>
              <a:gd name="T17" fmla="*/ 4 h 389"/>
              <a:gd name="T18" fmla="*/ 86 w 557"/>
              <a:gd name="T19" fmla="*/ 0 h 389"/>
              <a:gd name="T20" fmla="*/ 108 w 557"/>
              <a:gd name="T21" fmla="*/ 9 h 389"/>
              <a:gd name="T22" fmla="*/ 116 w 557"/>
              <a:gd name="T23" fmla="*/ 52 h 389"/>
              <a:gd name="T24" fmla="*/ 147 w 557"/>
              <a:gd name="T25" fmla="*/ 61 h 389"/>
              <a:gd name="T26" fmla="*/ 181 w 557"/>
              <a:gd name="T27" fmla="*/ 43 h 389"/>
              <a:gd name="T28" fmla="*/ 216 w 557"/>
              <a:gd name="T29" fmla="*/ 43 h 389"/>
              <a:gd name="T30" fmla="*/ 229 w 557"/>
              <a:gd name="T31" fmla="*/ 52 h 389"/>
              <a:gd name="T32" fmla="*/ 268 w 557"/>
              <a:gd name="T33" fmla="*/ 39 h 389"/>
              <a:gd name="T34" fmla="*/ 294 w 557"/>
              <a:gd name="T35" fmla="*/ 43 h 389"/>
              <a:gd name="T36" fmla="*/ 337 w 557"/>
              <a:gd name="T37" fmla="*/ 26 h 389"/>
              <a:gd name="T38" fmla="*/ 380 w 557"/>
              <a:gd name="T39" fmla="*/ 17 h 389"/>
              <a:gd name="T40" fmla="*/ 527 w 557"/>
              <a:gd name="T41" fmla="*/ 17 h 389"/>
              <a:gd name="T42" fmla="*/ 536 w 557"/>
              <a:gd name="T43" fmla="*/ 35 h 389"/>
              <a:gd name="T44" fmla="*/ 553 w 557"/>
              <a:gd name="T45" fmla="*/ 39 h 389"/>
              <a:gd name="T46" fmla="*/ 557 w 557"/>
              <a:gd name="T47" fmla="*/ 56 h 389"/>
              <a:gd name="T48" fmla="*/ 527 w 557"/>
              <a:gd name="T49" fmla="*/ 130 h 389"/>
              <a:gd name="T50" fmla="*/ 505 w 557"/>
              <a:gd name="T51" fmla="*/ 160 h 389"/>
              <a:gd name="T52" fmla="*/ 505 w 557"/>
              <a:gd name="T53" fmla="*/ 182 h 389"/>
              <a:gd name="T54" fmla="*/ 527 w 557"/>
              <a:gd name="T55" fmla="*/ 190 h 389"/>
              <a:gd name="T56" fmla="*/ 518 w 557"/>
              <a:gd name="T57" fmla="*/ 225 h 389"/>
              <a:gd name="T58" fmla="*/ 518 w 557"/>
              <a:gd name="T59" fmla="*/ 389 h 389"/>
              <a:gd name="T60" fmla="*/ 445 w 557"/>
              <a:gd name="T61" fmla="*/ 389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7" h="389">
                <a:moveTo>
                  <a:pt x="445" y="389"/>
                </a:moveTo>
                <a:lnTo>
                  <a:pt x="21" y="389"/>
                </a:lnTo>
                <a:lnTo>
                  <a:pt x="8" y="359"/>
                </a:lnTo>
                <a:lnTo>
                  <a:pt x="0" y="312"/>
                </a:lnTo>
                <a:lnTo>
                  <a:pt x="8" y="277"/>
                </a:lnTo>
                <a:lnTo>
                  <a:pt x="21" y="260"/>
                </a:lnTo>
                <a:lnTo>
                  <a:pt x="21" y="247"/>
                </a:lnTo>
                <a:lnTo>
                  <a:pt x="30" y="182"/>
                </a:lnTo>
                <a:lnTo>
                  <a:pt x="39" y="4"/>
                </a:lnTo>
                <a:lnTo>
                  <a:pt x="86" y="0"/>
                </a:lnTo>
                <a:lnTo>
                  <a:pt x="108" y="9"/>
                </a:lnTo>
                <a:lnTo>
                  <a:pt x="116" y="52"/>
                </a:lnTo>
                <a:lnTo>
                  <a:pt x="147" y="61"/>
                </a:lnTo>
                <a:lnTo>
                  <a:pt x="181" y="43"/>
                </a:lnTo>
                <a:lnTo>
                  <a:pt x="216" y="43"/>
                </a:lnTo>
                <a:lnTo>
                  <a:pt x="229" y="52"/>
                </a:lnTo>
                <a:lnTo>
                  <a:pt x="268" y="39"/>
                </a:lnTo>
                <a:lnTo>
                  <a:pt x="294" y="43"/>
                </a:lnTo>
                <a:lnTo>
                  <a:pt x="337" y="26"/>
                </a:lnTo>
                <a:lnTo>
                  <a:pt x="380" y="17"/>
                </a:lnTo>
                <a:lnTo>
                  <a:pt x="527" y="17"/>
                </a:lnTo>
                <a:lnTo>
                  <a:pt x="536" y="35"/>
                </a:lnTo>
                <a:lnTo>
                  <a:pt x="553" y="39"/>
                </a:lnTo>
                <a:lnTo>
                  <a:pt x="557" y="56"/>
                </a:lnTo>
                <a:lnTo>
                  <a:pt x="527" y="130"/>
                </a:lnTo>
                <a:lnTo>
                  <a:pt x="505" y="160"/>
                </a:lnTo>
                <a:lnTo>
                  <a:pt x="505" y="182"/>
                </a:lnTo>
                <a:lnTo>
                  <a:pt x="527" y="190"/>
                </a:lnTo>
                <a:lnTo>
                  <a:pt x="518" y="225"/>
                </a:lnTo>
                <a:lnTo>
                  <a:pt x="518" y="389"/>
                </a:lnTo>
                <a:lnTo>
                  <a:pt x="445" y="389"/>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44" name="Freeform 63"/>
          <p:cNvSpPr/>
          <p:nvPr/>
        </p:nvSpPr>
        <p:spPr>
          <a:xfrm>
            <a:off x="3651252" y="1913467"/>
            <a:ext cx="916517" cy="1409700"/>
          </a:xfrm>
          <a:custGeom>
            <a:gdLst>
              <a:gd name="T0" fmla="*/ 83 w 433"/>
              <a:gd name="T1" fmla="*/ 666 h 666"/>
              <a:gd name="T2" fmla="*/ 433 w 433"/>
              <a:gd name="T3" fmla="*/ 666 h 666"/>
              <a:gd name="T4" fmla="*/ 433 w 433"/>
              <a:gd name="T5" fmla="*/ 437 h 666"/>
              <a:gd name="T6" fmla="*/ 411 w 433"/>
              <a:gd name="T7" fmla="*/ 411 h 666"/>
              <a:gd name="T8" fmla="*/ 407 w 433"/>
              <a:gd name="T9" fmla="*/ 415 h 666"/>
              <a:gd name="T10" fmla="*/ 407 w 433"/>
              <a:gd name="T11" fmla="*/ 433 h 666"/>
              <a:gd name="T12" fmla="*/ 351 w 433"/>
              <a:gd name="T13" fmla="*/ 428 h 666"/>
              <a:gd name="T14" fmla="*/ 342 w 433"/>
              <a:gd name="T15" fmla="*/ 441 h 666"/>
              <a:gd name="T16" fmla="*/ 316 w 433"/>
              <a:gd name="T17" fmla="*/ 437 h 666"/>
              <a:gd name="T18" fmla="*/ 307 w 433"/>
              <a:gd name="T19" fmla="*/ 450 h 666"/>
              <a:gd name="T20" fmla="*/ 299 w 433"/>
              <a:gd name="T21" fmla="*/ 441 h 666"/>
              <a:gd name="T22" fmla="*/ 286 w 433"/>
              <a:gd name="T23" fmla="*/ 411 h 666"/>
              <a:gd name="T24" fmla="*/ 269 w 433"/>
              <a:gd name="T25" fmla="*/ 402 h 666"/>
              <a:gd name="T26" fmla="*/ 269 w 433"/>
              <a:gd name="T27" fmla="*/ 389 h 666"/>
              <a:gd name="T28" fmla="*/ 247 w 433"/>
              <a:gd name="T29" fmla="*/ 359 h 666"/>
              <a:gd name="T30" fmla="*/ 243 w 433"/>
              <a:gd name="T31" fmla="*/ 333 h 666"/>
              <a:gd name="T32" fmla="*/ 230 w 433"/>
              <a:gd name="T33" fmla="*/ 325 h 666"/>
              <a:gd name="T34" fmla="*/ 204 w 433"/>
              <a:gd name="T35" fmla="*/ 346 h 666"/>
              <a:gd name="T36" fmla="*/ 186 w 433"/>
              <a:gd name="T37" fmla="*/ 338 h 666"/>
              <a:gd name="T38" fmla="*/ 191 w 433"/>
              <a:gd name="T39" fmla="*/ 320 h 666"/>
              <a:gd name="T40" fmla="*/ 186 w 433"/>
              <a:gd name="T41" fmla="*/ 316 h 666"/>
              <a:gd name="T42" fmla="*/ 199 w 433"/>
              <a:gd name="T43" fmla="*/ 303 h 666"/>
              <a:gd name="T44" fmla="*/ 191 w 433"/>
              <a:gd name="T45" fmla="*/ 277 h 666"/>
              <a:gd name="T46" fmla="*/ 195 w 433"/>
              <a:gd name="T47" fmla="*/ 277 h 666"/>
              <a:gd name="T48" fmla="*/ 204 w 433"/>
              <a:gd name="T49" fmla="*/ 229 h 666"/>
              <a:gd name="T50" fmla="*/ 173 w 433"/>
              <a:gd name="T51" fmla="*/ 225 h 666"/>
              <a:gd name="T52" fmla="*/ 135 w 433"/>
              <a:gd name="T53" fmla="*/ 173 h 666"/>
              <a:gd name="T54" fmla="*/ 104 w 433"/>
              <a:gd name="T55" fmla="*/ 151 h 666"/>
              <a:gd name="T56" fmla="*/ 113 w 433"/>
              <a:gd name="T57" fmla="*/ 147 h 666"/>
              <a:gd name="T58" fmla="*/ 104 w 433"/>
              <a:gd name="T59" fmla="*/ 143 h 666"/>
              <a:gd name="T60" fmla="*/ 109 w 433"/>
              <a:gd name="T61" fmla="*/ 134 h 666"/>
              <a:gd name="T62" fmla="*/ 104 w 433"/>
              <a:gd name="T63" fmla="*/ 125 h 666"/>
              <a:gd name="T64" fmla="*/ 83 w 433"/>
              <a:gd name="T65" fmla="*/ 100 h 666"/>
              <a:gd name="T66" fmla="*/ 83 w 433"/>
              <a:gd name="T67" fmla="*/ 0 h 666"/>
              <a:gd name="T68" fmla="*/ 13 w 433"/>
              <a:gd name="T69" fmla="*/ 0 h 666"/>
              <a:gd name="T70" fmla="*/ 13 w 433"/>
              <a:gd name="T71" fmla="*/ 87 h 666"/>
              <a:gd name="T72" fmla="*/ 13 w 433"/>
              <a:gd name="T73" fmla="*/ 169 h 666"/>
              <a:gd name="T74" fmla="*/ 13 w 433"/>
              <a:gd name="T75" fmla="*/ 251 h 666"/>
              <a:gd name="T76" fmla="*/ 22 w 433"/>
              <a:gd name="T77" fmla="*/ 277 h 666"/>
              <a:gd name="T78" fmla="*/ 22 w 433"/>
              <a:gd name="T79" fmla="*/ 294 h 666"/>
              <a:gd name="T80" fmla="*/ 31 w 433"/>
              <a:gd name="T81" fmla="*/ 312 h 666"/>
              <a:gd name="T82" fmla="*/ 48 w 433"/>
              <a:gd name="T83" fmla="*/ 316 h 666"/>
              <a:gd name="T84" fmla="*/ 52 w 433"/>
              <a:gd name="T85" fmla="*/ 333 h 666"/>
              <a:gd name="T86" fmla="*/ 22 w 433"/>
              <a:gd name="T87" fmla="*/ 407 h 666"/>
              <a:gd name="T88" fmla="*/ 0 w 433"/>
              <a:gd name="T89" fmla="*/ 437 h 666"/>
              <a:gd name="T90" fmla="*/ 0 w 433"/>
              <a:gd name="T91" fmla="*/ 459 h 666"/>
              <a:gd name="T92" fmla="*/ 22 w 433"/>
              <a:gd name="T93" fmla="*/ 467 h 666"/>
              <a:gd name="T94" fmla="*/ 13 w 433"/>
              <a:gd name="T95" fmla="*/ 502 h 666"/>
              <a:gd name="T96" fmla="*/ 13 w 433"/>
              <a:gd name="T97" fmla="*/ 666 h 666"/>
              <a:gd name="T98" fmla="*/ 83 w 433"/>
              <a:gd name="T99" fmla="*/ 666 h 6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3" h="666">
                <a:moveTo>
                  <a:pt x="83" y="666"/>
                </a:moveTo>
                <a:lnTo>
                  <a:pt x="433" y="666"/>
                </a:lnTo>
                <a:lnTo>
                  <a:pt x="433" y="437"/>
                </a:lnTo>
                <a:lnTo>
                  <a:pt x="411" y="411"/>
                </a:lnTo>
                <a:lnTo>
                  <a:pt x="407" y="415"/>
                </a:lnTo>
                <a:lnTo>
                  <a:pt x="407" y="433"/>
                </a:lnTo>
                <a:lnTo>
                  <a:pt x="351" y="428"/>
                </a:lnTo>
                <a:lnTo>
                  <a:pt x="342" y="441"/>
                </a:lnTo>
                <a:lnTo>
                  <a:pt x="316" y="437"/>
                </a:lnTo>
                <a:lnTo>
                  <a:pt x="307" y="450"/>
                </a:lnTo>
                <a:lnTo>
                  <a:pt x="299" y="441"/>
                </a:lnTo>
                <a:lnTo>
                  <a:pt x="286" y="411"/>
                </a:lnTo>
                <a:lnTo>
                  <a:pt x="269" y="402"/>
                </a:lnTo>
                <a:lnTo>
                  <a:pt x="269" y="389"/>
                </a:lnTo>
                <a:lnTo>
                  <a:pt x="247" y="359"/>
                </a:lnTo>
                <a:lnTo>
                  <a:pt x="243" y="333"/>
                </a:lnTo>
                <a:lnTo>
                  <a:pt x="230" y="325"/>
                </a:lnTo>
                <a:lnTo>
                  <a:pt x="204" y="346"/>
                </a:lnTo>
                <a:lnTo>
                  <a:pt x="186" y="338"/>
                </a:lnTo>
                <a:lnTo>
                  <a:pt x="191" y="320"/>
                </a:lnTo>
                <a:lnTo>
                  <a:pt x="186" y="316"/>
                </a:lnTo>
                <a:lnTo>
                  <a:pt x="199" y="303"/>
                </a:lnTo>
                <a:lnTo>
                  <a:pt x="191" y="277"/>
                </a:lnTo>
                <a:lnTo>
                  <a:pt x="195" y="277"/>
                </a:lnTo>
                <a:lnTo>
                  <a:pt x="204" y="229"/>
                </a:lnTo>
                <a:lnTo>
                  <a:pt x="173" y="225"/>
                </a:lnTo>
                <a:lnTo>
                  <a:pt x="135" y="173"/>
                </a:lnTo>
                <a:lnTo>
                  <a:pt x="104" y="151"/>
                </a:lnTo>
                <a:lnTo>
                  <a:pt x="113" y="147"/>
                </a:lnTo>
                <a:lnTo>
                  <a:pt x="104" y="143"/>
                </a:lnTo>
                <a:lnTo>
                  <a:pt x="109" y="134"/>
                </a:lnTo>
                <a:lnTo>
                  <a:pt x="104" y="125"/>
                </a:lnTo>
                <a:lnTo>
                  <a:pt x="83" y="100"/>
                </a:lnTo>
                <a:lnTo>
                  <a:pt x="83" y="0"/>
                </a:lnTo>
                <a:lnTo>
                  <a:pt x="13" y="0"/>
                </a:lnTo>
                <a:lnTo>
                  <a:pt x="13" y="87"/>
                </a:lnTo>
                <a:lnTo>
                  <a:pt x="13" y="169"/>
                </a:lnTo>
                <a:lnTo>
                  <a:pt x="13" y="251"/>
                </a:lnTo>
                <a:lnTo>
                  <a:pt x="22" y="277"/>
                </a:lnTo>
                <a:lnTo>
                  <a:pt x="22" y="294"/>
                </a:lnTo>
                <a:lnTo>
                  <a:pt x="31" y="312"/>
                </a:lnTo>
                <a:lnTo>
                  <a:pt x="48" y="316"/>
                </a:lnTo>
                <a:lnTo>
                  <a:pt x="52" y="333"/>
                </a:lnTo>
                <a:lnTo>
                  <a:pt x="22" y="407"/>
                </a:lnTo>
                <a:lnTo>
                  <a:pt x="0" y="437"/>
                </a:lnTo>
                <a:lnTo>
                  <a:pt x="0" y="459"/>
                </a:lnTo>
                <a:lnTo>
                  <a:pt x="22" y="467"/>
                </a:lnTo>
                <a:lnTo>
                  <a:pt x="13" y="502"/>
                </a:lnTo>
                <a:lnTo>
                  <a:pt x="13" y="666"/>
                </a:lnTo>
                <a:lnTo>
                  <a:pt x="83" y="666"/>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45" name="Freeform 64"/>
          <p:cNvSpPr/>
          <p:nvPr/>
        </p:nvSpPr>
        <p:spPr>
          <a:xfrm>
            <a:off x="3651252" y="1913467"/>
            <a:ext cx="916517" cy="1409700"/>
          </a:xfrm>
          <a:custGeom>
            <a:gdLst>
              <a:gd name="T0" fmla="*/ 83 w 433"/>
              <a:gd name="T1" fmla="*/ 666 h 666"/>
              <a:gd name="T2" fmla="*/ 433 w 433"/>
              <a:gd name="T3" fmla="*/ 666 h 666"/>
              <a:gd name="T4" fmla="*/ 433 w 433"/>
              <a:gd name="T5" fmla="*/ 437 h 666"/>
              <a:gd name="T6" fmla="*/ 411 w 433"/>
              <a:gd name="T7" fmla="*/ 411 h 666"/>
              <a:gd name="T8" fmla="*/ 407 w 433"/>
              <a:gd name="T9" fmla="*/ 415 h 666"/>
              <a:gd name="T10" fmla="*/ 407 w 433"/>
              <a:gd name="T11" fmla="*/ 433 h 666"/>
              <a:gd name="T12" fmla="*/ 351 w 433"/>
              <a:gd name="T13" fmla="*/ 428 h 666"/>
              <a:gd name="T14" fmla="*/ 342 w 433"/>
              <a:gd name="T15" fmla="*/ 441 h 666"/>
              <a:gd name="T16" fmla="*/ 316 w 433"/>
              <a:gd name="T17" fmla="*/ 437 h 666"/>
              <a:gd name="T18" fmla="*/ 307 w 433"/>
              <a:gd name="T19" fmla="*/ 450 h 666"/>
              <a:gd name="T20" fmla="*/ 299 w 433"/>
              <a:gd name="T21" fmla="*/ 441 h 666"/>
              <a:gd name="T22" fmla="*/ 286 w 433"/>
              <a:gd name="T23" fmla="*/ 411 h 666"/>
              <a:gd name="T24" fmla="*/ 269 w 433"/>
              <a:gd name="T25" fmla="*/ 402 h 666"/>
              <a:gd name="T26" fmla="*/ 269 w 433"/>
              <a:gd name="T27" fmla="*/ 389 h 666"/>
              <a:gd name="T28" fmla="*/ 247 w 433"/>
              <a:gd name="T29" fmla="*/ 359 h 666"/>
              <a:gd name="T30" fmla="*/ 243 w 433"/>
              <a:gd name="T31" fmla="*/ 333 h 666"/>
              <a:gd name="T32" fmla="*/ 230 w 433"/>
              <a:gd name="T33" fmla="*/ 325 h 666"/>
              <a:gd name="T34" fmla="*/ 204 w 433"/>
              <a:gd name="T35" fmla="*/ 346 h 666"/>
              <a:gd name="T36" fmla="*/ 186 w 433"/>
              <a:gd name="T37" fmla="*/ 338 h 666"/>
              <a:gd name="T38" fmla="*/ 191 w 433"/>
              <a:gd name="T39" fmla="*/ 320 h 666"/>
              <a:gd name="T40" fmla="*/ 186 w 433"/>
              <a:gd name="T41" fmla="*/ 316 h 666"/>
              <a:gd name="T42" fmla="*/ 199 w 433"/>
              <a:gd name="T43" fmla="*/ 303 h 666"/>
              <a:gd name="T44" fmla="*/ 191 w 433"/>
              <a:gd name="T45" fmla="*/ 277 h 666"/>
              <a:gd name="T46" fmla="*/ 195 w 433"/>
              <a:gd name="T47" fmla="*/ 277 h 666"/>
              <a:gd name="T48" fmla="*/ 204 w 433"/>
              <a:gd name="T49" fmla="*/ 229 h 666"/>
              <a:gd name="T50" fmla="*/ 173 w 433"/>
              <a:gd name="T51" fmla="*/ 225 h 666"/>
              <a:gd name="T52" fmla="*/ 135 w 433"/>
              <a:gd name="T53" fmla="*/ 173 h 666"/>
              <a:gd name="T54" fmla="*/ 104 w 433"/>
              <a:gd name="T55" fmla="*/ 151 h 666"/>
              <a:gd name="T56" fmla="*/ 113 w 433"/>
              <a:gd name="T57" fmla="*/ 147 h 666"/>
              <a:gd name="T58" fmla="*/ 104 w 433"/>
              <a:gd name="T59" fmla="*/ 143 h 666"/>
              <a:gd name="T60" fmla="*/ 109 w 433"/>
              <a:gd name="T61" fmla="*/ 134 h 666"/>
              <a:gd name="T62" fmla="*/ 104 w 433"/>
              <a:gd name="T63" fmla="*/ 125 h 666"/>
              <a:gd name="T64" fmla="*/ 83 w 433"/>
              <a:gd name="T65" fmla="*/ 100 h 666"/>
              <a:gd name="T66" fmla="*/ 83 w 433"/>
              <a:gd name="T67" fmla="*/ 0 h 666"/>
              <a:gd name="T68" fmla="*/ 13 w 433"/>
              <a:gd name="T69" fmla="*/ 0 h 666"/>
              <a:gd name="T70" fmla="*/ 13 w 433"/>
              <a:gd name="T71" fmla="*/ 87 h 666"/>
              <a:gd name="T72" fmla="*/ 13 w 433"/>
              <a:gd name="T73" fmla="*/ 169 h 666"/>
              <a:gd name="T74" fmla="*/ 13 w 433"/>
              <a:gd name="T75" fmla="*/ 251 h 666"/>
              <a:gd name="T76" fmla="*/ 22 w 433"/>
              <a:gd name="T77" fmla="*/ 277 h 666"/>
              <a:gd name="T78" fmla="*/ 22 w 433"/>
              <a:gd name="T79" fmla="*/ 294 h 666"/>
              <a:gd name="T80" fmla="*/ 31 w 433"/>
              <a:gd name="T81" fmla="*/ 312 h 666"/>
              <a:gd name="T82" fmla="*/ 48 w 433"/>
              <a:gd name="T83" fmla="*/ 316 h 666"/>
              <a:gd name="T84" fmla="*/ 52 w 433"/>
              <a:gd name="T85" fmla="*/ 333 h 666"/>
              <a:gd name="T86" fmla="*/ 22 w 433"/>
              <a:gd name="T87" fmla="*/ 407 h 666"/>
              <a:gd name="T88" fmla="*/ 0 w 433"/>
              <a:gd name="T89" fmla="*/ 437 h 666"/>
              <a:gd name="T90" fmla="*/ 0 w 433"/>
              <a:gd name="T91" fmla="*/ 459 h 666"/>
              <a:gd name="T92" fmla="*/ 22 w 433"/>
              <a:gd name="T93" fmla="*/ 467 h 666"/>
              <a:gd name="T94" fmla="*/ 13 w 433"/>
              <a:gd name="T95" fmla="*/ 502 h 666"/>
              <a:gd name="T96" fmla="*/ 13 w 433"/>
              <a:gd name="T97" fmla="*/ 666 h 666"/>
              <a:gd name="T98" fmla="*/ 83 w 433"/>
              <a:gd name="T99" fmla="*/ 666 h 6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3" h="666">
                <a:moveTo>
                  <a:pt x="83" y="666"/>
                </a:moveTo>
                <a:lnTo>
                  <a:pt x="433" y="666"/>
                </a:lnTo>
                <a:lnTo>
                  <a:pt x="433" y="437"/>
                </a:lnTo>
                <a:lnTo>
                  <a:pt x="411" y="411"/>
                </a:lnTo>
                <a:lnTo>
                  <a:pt x="407" y="415"/>
                </a:lnTo>
                <a:lnTo>
                  <a:pt x="407" y="433"/>
                </a:lnTo>
                <a:lnTo>
                  <a:pt x="351" y="428"/>
                </a:lnTo>
                <a:lnTo>
                  <a:pt x="342" y="441"/>
                </a:lnTo>
                <a:lnTo>
                  <a:pt x="316" y="437"/>
                </a:lnTo>
                <a:lnTo>
                  <a:pt x="307" y="450"/>
                </a:lnTo>
                <a:lnTo>
                  <a:pt x="299" y="441"/>
                </a:lnTo>
                <a:lnTo>
                  <a:pt x="286" y="411"/>
                </a:lnTo>
                <a:lnTo>
                  <a:pt x="269" y="402"/>
                </a:lnTo>
                <a:lnTo>
                  <a:pt x="269" y="389"/>
                </a:lnTo>
                <a:lnTo>
                  <a:pt x="247" y="359"/>
                </a:lnTo>
                <a:lnTo>
                  <a:pt x="243" y="333"/>
                </a:lnTo>
                <a:lnTo>
                  <a:pt x="230" y="325"/>
                </a:lnTo>
                <a:lnTo>
                  <a:pt x="204" y="346"/>
                </a:lnTo>
                <a:lnTo>
                  <a:pt x="186" y="338"/>
                </a:lnTo>
                <a:lnTo>
                  <a:pt x="191" y="320"/>
                </a:lnTo>
                <a:lnTo>
                  <a:pt x="186" y="316"/>
                </a:lnTo>
                <a:lnTo>
                  <a:pt x="199" y="303"/>
                </a:lnTo>
                <a:lnTo>
                  <a:pt x="191" y="277"/>
                </a:lnTo>
                <a:lnTo>
                  <a:pt x="195" y="277"/>
                </a:lnTo>
                <a:lnTo>
                  <a:pt x="204" y="229"/>
                </a:lnTo>
                <a:lnTo>
                  <a:pt x="173" y="225"/>
                </a:lnTo>
                <a:lnTo>
                  <a:pt x="135" y="173"/>
                </a:lnTo>
                <a:lnTo>
                  <a:pt x="104" y="151"/>
                </a:lnTo>
                <a:lnTo>
                  <a:pt x="113" y="147"/>
                </a:lnTo>
                <a:lnTo>
                  <a:pt x="104" y="143"/>
                </a:lnTo>
                <a:lnTo>
                  <a:pt x="109" y="134"/>
                </a:lnTo>
                <a:lnTo>
                  <a:pt x="104" y="125"/>
                </a:lnTo>
                <a:lnTo>
                  <a:pt x="83" y="100"/>
                </a:lnTo>
                <a:lnTo>
                  <a:pt x="83" y="0"/>
                </a:lnTo>
                <a:lnTo>
                  <a:pt x="13" y="0"/>
                </a:lnTo>
                <a:lnTo>
                  <a:pt x="13" y="87"/>
                </a:lnTo>
                <a:lnTo>
                  <a:pt x="13" y="169"/>
                </a:lnTo>
                <a:lnTo>
                  <a:pt x="13" y="251"/>
                </a:lnTo>
                <a:lnTo>
                  <a:pt x="22" y="277"/>
                </a:lnTo>
                <a:lnTo>
                  <a:pt x="22" y="294"/>
                </a:lnTo>
                <a:lnTo>
                  <a:pt x="31" y="312"/>
                </a:lnTo>
                <a:lnTo>
                  <a:pt x="48" y="316"/>
                </a:lnTo>
                <a:lnTo>
                  <a:pt x="52" y="333"/>
                </a:lnTo>
                <a:lnTo>
                  <a:pt x="22" y="407"/>
                </a:lnTo>
                <a:lnTo>
                  <a:pt x="0" y="437"/>
                </a:lnTo>
                <a:lnTo>
                  <a:pt x="0" y="459"/>
                </a:lnTo>
                <a:lnTo>
                  <a:pt x="22" y="467"/>
                </a:lnTo>
                <a:lnTo>
                  <a:pt x="13" y="502"/>
                </a:lnTo>
                <a:lnTo>
                  <a:pt x="13" y="666"/>
                </a:lnTo>
                <a:lnTo>
                  <a:pt x="83" y="6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46" name="Freeform 65"/>
          <p:cNvSpPr/>
          <p:nvPr/>
        </p:nvSpPr>
        <p:spPr>
          <a:xfrm>
            <a:off x="3651252" y="1913467"/>
            <a:ext cx="916517" cy="1409700"/>
          </a:xfrm>
          <a:custGeom>
            <a:gdLst>
              <a:gd name="T0" fmla="*/ 83 w 433"/>
              <a:gd name="T1" fmla="*/ 666 h 666"/>
              <a:gd name="T2" fmla="*/ 433 w 433"/>
              <a:gd name="T3" fmla="*/ 666 h 666"/>
              <a:gd name="T4" fmla="*/ 433 w 433"/>
              <a:gd name="T5" fmla="*/ 437 h 666"/>
              <a:gd name="T6" fmla="*/ 411 w 433"/>
              <a:gd name="T7" fmla="*/ 411 h 666"/>
              <a:gd name="T8" fmla="*/ 407 w 433"/>
              <a:gd name="T9" fmla="*/ 415 h 666"/>
              <a:gd name="T10" fmla="*/ 407 w 433"/>
              <a:gd name="T11" fmla="*/ 433 h 666"/>
              <a:gd name="T12" fmla="*/ 351 w 433"/>
              <a:gd name="T13" fmla="*/ 428 h 666"/>
              <a:gd name="T14" fmla="*/ 342 w 433"/>
              <a:gd name="T15" fmla="*/ 441 h 666"/>
              <a:gd name="T16" fmla="*/ 316 w 433"/>
              <a:gd name="T17" fmla="*/ 437 h 666"/>
              <a:gd name="T18" fmla="*/ 307 w 433"/>
              <a:gd name="T19" fmla="*/ 450 h 666"/>
              <a:gd name="T20" fmla="*/ 299 w 433"/>
              <a:gd name="T21" fmla="*/ 441 h 666"/>
              <a:gd name="T22" fmla="*/ 286 w 433"/>
              <a:gd name="T23" fmla="*/ 411 h 666"/>
              <a:gd name="T24" fmla="*/ 269 w 433"/>
              <a:gd name="T25" fmla="*/ 402 h 666"/>
              <a:gd name="T26" fmla="*/ 269 w 433"/>
              <a:gd name="T27" fmla="*/ 389 h 666"/>
              <a:gd name="T28" fmla="*/ 247 w 433"/>
              <a:gd name="T29" fmla="*/ 359 h 666"/>
              <a:gd name="T30" fmla="*/ 243 w 433"/>
              <a:gd name="T31" fmla="*/ 333 h 666"/>
              <a:gd name="T32" fmla="*/ 230 w 433"/>
              <a:gd name="T33" fmla="*/ 325 h 666"/>
              <a:gd name="T34" fmla="*/ 204 w 433"/>
              <a:gd name="T35" fmla="*/ 346 h 666"/>
              <a:gd name="T36" fmla="*/ 186 w 433"/>
              <a:gd name="T37" fmla="*/ 338 h 666"/>
              <a:gd name="T38" fmla="*/ 191 w 433"/>
              <a:gd name="T39" fmla="*/ 320 h 666"/>
              <a:gd name="T40" fmla="*/ 186 w 433"/>
              <a:gd name="T41" fmla="*/ 316 h 666"/>
              <a:gd name="T42" fmla="*/ 199 w 433"/>
              <a:gd name="T43" fmla="*/ 303 h 666"/>
              <a:gd name="T44" fmla="*/ 191 w 433"/>
              <a:gd name="T45" fmla="*/ 277 h 666"/>
              <a:gd name="T46" fmla="*/ 195 w 433"/>
              <a:gd name="T47" fmla="*/ 277 h 666"/>
              <a:gd name="T48" fmla="*/ 204 w 433"/>
              <a:gd name="T49" fmla="*/ 229 h 666"/>
              <a:gd name="T50" fmla="*/ 173 w 433"/>
              <a:gd name="T51" fmla="*/ 225 h 666"/>
              <a:gd name="T52" fmla="*/ 135 w 433"/>
              <a:gd name="T53" fmla="*/ 173 h 666"/>
              <a:gd name="T54" fmla="*/ 104 w 433"/>
              <a:gd name="T55" fmla="*/ 151 h 666"/>
              <a:gd name="T56" fmla="*/ 113 w 433"/>
              <a:gd name="T57" fmla="*/ 147 h 666"/>
              <a:gd name="T58" fmla="*/ 104 w 433"/>
              <a:gd name="T59" fmla="*/ 143 h 666"/>
              <a:gd name="T60" fmla="*/ 109 w 433"/>
              <a:gd name="T61" fmla="*/ 134 h 666"/>
              <a:gd name="T62" fmla="*/ 104 w 433"/>
              <a:gd name="T63" fmla="*/ 125 h 666"/>
              <a:gd name="T64" fmla="*/ 83 w 433"/>
              <a:gd name="T65" fmla="*/ 100 h 666"/>
              <a:gd name="T66" fmla="*/ 83 w 433"/>
              <a:gd name="T67" fmla="*/ 0 h 666"/>
              <a:gd name="T68" fmla="*/ 13 w 433"/>
              <a:gd name="T69" fmla="*/ 0 h 666"/>
              <a:gd name="T70" fmla="*/ 13 w 433"/>
              <a:gd name="T71" fmla="*/ 87 h 666"/>
              <a:gd name="T72" fmla="*/ 13 w 433"/>
              <a:gd name="T73" fmla="*/ 169 h 666"/>
              <a:gd name="T74" fmla="*/ 13 w 433"/>
              <a:gd name="T75" fmla="*/ 251 h 666"/>
              <a:gd name="T76" fmla="*/ 22 w 433"/>
              <a:gd name="T77" fmla="*/ 277 h 666"/>
              <a:gd name="T78" fmla="*/ 22 w 433"/>
              <a:gd name="T79" fmla="*/ 294 h 666"/>
              <a:gd name="T80" fmla="*/ 31 w 433"/>
              <a:gd name="T81" fmla="*/ 312 h 666"/>
              <a:gd name="T82" fmla="*/ 48 w 433"/>
              <a:gd name="T83" fmla="*/ 316 h 666"/>
              <a:gd name="T84" fmla="*/ 52 w 433"/>
              <a:gd name="T85" fmla="*/ 333 h 666"/>
              <a:gd name="T86" fmla="*/ 22 w 433"/>
              <a:gd name="T87" fmla="*/ 407 h 666"/>
              <a:gd name="T88" fmla="*/ 0 w 433"/>
              <a:gd name="T89" fmla="*/ 437 h 666"/>
              <a:gd name="T90" fmla="*/ 0 w 433"/>
              <a:gd name="T91" fmla="*/ 459 h 666"/>
              <a:gd name="T92" fmla="*/ 22 w 433"/>
              <a:gd name="T93" fmla="*/ 467 h 666"/>
              <a:gd name="T94" fmla="*/ 13 w 433"/>
              <a:gd name="T95" fmla="*/ 502 h 666"/>
              <a:gd name="T96" fmla="*/ 13 w 433"/>
              <a:gd name="T97" fmla="*/ 666 h 666"/>
              <a:gd name="T98" fmla="*/ 83 w 433"/>
              <a:gd name="T99" fmla="*/ 666 h 6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3" h="666">
                <a:moveTo>
                  <a:pt x="83" y="666"/>
                </a:moveTo>
                <a:lnTo>
                  <a:pt x="433" y="666"/>
                </a:lnTo>
                <a:lnTo>
                  <a:pt x="433" y="437"/>
                </a:lnTo>
                <a:lnTo>
                  <a:pt x="411" y="411"/>
                </a:lnTo>
                <a:lnTo>
                  <a:pt x="407" y="415"/>
                </a:lnTo>
                <a:lnTo>
                  <a:pt x="407" y="433"/>
                </a:lnTo>
                <a:lnTo>
                  <a:pt x="351" y="428"/>
                </a:lnTo>
                <a:lnTo>
                  <a:pt x="342" y="441"/>
                </a:lnTo>
                <a:lnTo>
                  <a:pt x="316" y="437"/>
                </a:lnTo>
                <a:lnTo>
                  <a:pt x="307" y="450"/>
                </a:lnTo>
                <a:lnTo>
                  <a:pt x="299" y="441"/>
                </a:lnTo>
                <a:lnTo>
                  <a:pt x="286" y="411"/>
                </a:lnTo>
                <a:lnTo>
                  <a:pt x="269" y="402"/>
                </a:lnTo>
                <a:lnTo>
                  <a:pt x="269" y="389"/>
                </a:lnTo>
                <a:lnTo>
                  <a:pt x="247" y="359"/>
                </a:lnTo>
                <a:lnTo>
                  <a:pt x="243" y="333"/>
                </a:lnTo>
                <a:lnTo>
                  <a:pt x="230" y="325"/>
                </a:lnTo>
                <a:lnTo>
                  <a:pt x="204" y="346"/>
                </a:lnTo>
                <a:lnTo>
                  <a:pt x="186" y="338"/>
                </a:lnTo>
                <a:lnTo>
                  <a:pt x="191" y="320"/>
                </a:lnTo>
                <a:lnTo>
                  <a:pt x="186" y="316"/>
                </a:lnTo>
                <a:lnTo>
                  <a:pt x="199" y="303"/>
                </a:lnTo>
                <a:lnTo>
                  <a:pt x="191" y="277"/>
                </a:lnTo>
                <a:lnTo>
                  <a:pt x="195" y="277"/>
                </a:lnTo>
                <a:lnTo>
                  <a:pt x="204" y="229"/>
                </a:lnTo>
                <a:lnTo>
                  <a:pt x="173" y="225"/>
                </a:lnTo>
                <a:lnTo>
                  <a:pt x="135" y="173"/>
                </a:lnTo>
                <a:lnTo>
                  <a:pt x="104" y="151"/>
                </a:lnTo>
                <a:lnTo>
                  <a:pt x="113" y="147"/>
                </a:lnTo>
                <a:lnTo>
                  <a:pt x="104" y="143"/>
                </a:lnTo>
                <a:lnTo>
                  <a:pt x="109" y="134"/>
                </a:lnTo>
                <a:lnTo>
                  <a:pt x="104" y="125"/>
                </a:lnTo>
                <a:lnTo>
                  <a:pt x="83" y="100"/>
                </a:lnTo>
                <a:lnTo>
                  <a:pt x="83" y="0"/>
                </a:lnTo>
                <a:lnTo>
                  <a:pt x="13" y="0"/>
                </a:lnTo>
                <a:lnTo>
                  <a:pt x="13" y="87"/>
                </a:lnTo>
                <a:lnTo>
                  <a:pt x="13" y="169"/>
                </a:lnTo>
                <a:lnTo>
                  <a:pt x="13" y="251"/>
                </a:lnTo>
                <a:lnTo>
                  <a:pt x="22" y="277"/>
                </a:lnTo>
                <a:lnTo>
                  <a:pt x="22" y="294"/>
                </a:lnTo>
                <a:lnTo>
                  <a:pt x="31" y="312"/>
                </a:lnTo>
                <a:lnTo>
                  <a:pt x="48" y="316"/>
                </a:lnTo>
                <a:lnTo>
                  <a:pt x="52" y="333"/>
                </a:lnTo>
                <a:lnTo>
                  <a:pt x="22" y="407"/>
                </a:lnTo>
                <a:lnTo>
                  <a:pt x="0" y="437"/>
                </a:lnTo>
                <a:lnTo>
                  <a:pt x="0" y="459"/>
                </a:lnTo>
                <a:lnTo>
                  <a:pt x="22" y="467"/>
                </a:lnTo>
                <a:lnTo>
                  <a:pt x="13" y="502"/>
                </a:lnTo>
                <a:lnTo>
                  <a:pt x="13" y="666"/>
                </a:lnTo>
                <a:lnTo>
                  <a:pt x="83" y="666"/>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47" name="Freeform 66"/>
          <p:cNvSpPr/>
          <p:nvPr/>
        </p:nvSpPr>
        <p:spPr>
          <a:xfrm>
            <a:off x="2554817" y="1913469"/>
            <a:ext cx="1143000" cy="715433"/>
          </a:xfrm>
          <a:custGeom>
            <a:gdLst>
              <a:gd name="T0" fmla="*/ 211 w 540"/>
              <a:gd name="T1" fmla="*/ 0 h 338"/>
              <a:gd name="T2" fmla="*/ 531 w 540"/>
              <a:gd name="T3" fmla="*/ 0 h 338"/>
              <a:gd name="T4" fmla="*/ 531 w 540"/>
              <a:gd name="T5" fmla="*/ 87 h 338"/>
              <a:gd name="T6" fmla="*/ 531 w 540"/>
              <a:gd name="T7" fmla="*/ 169 h 338"/>
              <a:gd name="T8" fmla="*/ 531 w 540"/>
              <a:gd name="T9" fmla="*/ 251 h 338"/>
              <a:gd name="T10" fmla="*/ 540 w 540"/>
              <a:gd name="T11" fmla="*/ 277 h 338"/>
              <a:gd name="T12" fmla="*/ 540 w 540"/>
              <a:gd name="T13" fmla="*/ 294 h 338"/>
              <a:gd name="T14" fmla="*/ 393 w 540"/>
              <a:gd name="T15" fmla="*/ 294 h 338"/>
              <a:gd name="T16" fmla="*/ 350 w 540"/>
              <a:gd name="T17" fmla="*/ 303 h 338"/>
              <a:gd name="T18" fmla="*/ 307 w 540"/>
              <a:gd name="T19" fmla="*/ 320 h 338"/>
              <a:gd name="T20" fmla="*/ 281 w 540"/>
              <a:gd name="T21" fmla="*/ 316 h 338"/>
              <a:gd name="T22" fmla="*/ 242 w 540"/>
              <a:gd name="T23" fmla="*/ 329 h 338"/>
              <a:gd name="T24" fmla="*/ 229 w 540"/>
              <a:gd name="T25" fmla="*/ 320 h 338"/>
              <a:gd name="T26" fmla="*/ 194 w 540"/>
              <a:gd name="T27" fmla="*/ 320 h 338"/>
              <a:gd name="T28" fmla="*/ 160 w 540"/>
              <a:gd name="T29" fmla="*/ 338 h 338"/>
              <a:gd name="T30" fmla="*/ 129 w 540"/>
              <a:gd name="T31" fmla="*/ 329 h 338"/>
              <a:gd name="T32" fmla="*/ 121 w 540"/>
              <a:gd name="T33" fmla="*/ 286 h 338"/>
              <a:gd name="T34" fmla="*/ 99 w 540"/>
              <a:gd name="T35" fmla="*/ 277 h 338"/>
              <a:gd name="T36" fmla="*/ 82 w 540"/>
              <a:gd name="T37" fmla="*/ 264 h 338"/>
              <a:gd name="T38" fmla="*/ 47 w 540"/>
              <a:gd name="T39" fmla="*/ 260 h 338"/>
              <a:gd name="T40" fmla="*/ 43 w 540"/>
              <a:gd name="T41" fmla="*/ 229 h 338"/>
              <a:gd name="T42" fmla="*/ 52 w 540"/>
              <a:gd name="T43" fmla="*/ 247 h 338"/>
              <a:gd name="T44" fmla="*/ 56 w 540"/>
              <a:gd name="T45" fmla="*/ 247 h 338"/>
              <a:gd name="T46" fmla="*/ 56 w 540"/>
              <a:gd name="T47" fmla="*/ 221 h 338"/>
              <a:gd name="T48" fmla="*/ 43 w 540"/>
              <a:gd name="T49" fmla="*/ 216 h 338"/>
              <a:gd name="T50" fmla="*/ 47 w 540"/>
              <a:gd name="T51" fmla="*/ 190 h 338"/>
              <a:gd name="T52" fmla="*/ 43 w 540"/>
              <a:gd name="T53" fmla="*/ 186 h 338"/>
              <a:gd name="T54" fmla="*/ 39 w 540"/>
              <a:gd name="T55" fmla="*/ 195 h 338"/>
              <a:gd name="T56" fmla="*/ 21 w 540"/>
              <a:gd name="T57" fmla="*/ 134 h 338"/>
              <a:gd name="T58" fmla="*/ 0 w 540"/>
              <a:gd name="T59" fmla="*/ 95 h 338"/>
              <a:gd name="T60" fmla="*/ 0 w 540"/>
              <a:gd name="T61" fmla="*/ 61 h 338"/>
              <a:gd name="T62" fmla="*/ 4 w 540"/>
              <a:gd name="T63" fmla="*/ 56 h 338"/>
              <a:gd name="T64" fmla="*/ 56 w 540"/>
              <a:gd name="T65" fmla="*/ 74 h 338"/>
              <a:gd name="T66" fmla="*/ 134 w 540"/>
              <a:gd name="T67" fmla="*/ 82 h 338"/>
              <a:gd name="T68" fmla="*/ 138 w 540"/>
              <a:gd name="T69" fmla="*/ 104 h 338"/>
              <a:gd name="T70" fmla="*/ 112 w 540"/>
              <a:gd name="T71" fmla="*/ 138 h 338"/>
              <a:gd name="T72" fmla="*/ 116 w 540"/>
              <a:gd name="T73" fmla="*/ 156 h 338"/>
              <a:gd name="T74" fmla="*/ 125 w 540"/>
              <a:gd name="T75" fmla="*/ 156 h 338"/>
              <a:gd name="T76" fmla="*/ 121 w 540"/>
              <a:gd name="T77" fmla="*/ 147 h 338"/>
              <a:gd name="T78" fmla="*/ 147 w 540"/>
              <a:gd name="T79" fmla="*/ 113 h 338"/>
              <a:gd name="T80" fmla="*/ 160 w 540"/>
              <a:gd name="T81" fmla="*/ 108 h 338"/>
              <a:gd name="T82" fmla="*/ 164 w 540"/>
              <a:gd name="T83" fmla="*/ 117 h 338"/>
              <a:gd name="T84" fmla="*/ 168 w 540"/>
              <a:gd name="T85" fmla="*/ 100 h 338"/>
              <a:gd name="T86" fmla="*/ 160 w 540"/>
              <a:gd name="T87" fmla="*/ 61 h 338"/>
              <a:gd name="T88" fmla="*/ 142 w 540"/>
              <a:gd name="T89" fmla="*/ 48 h 338"/>
              <a:gd name="T90" fmla="*/ 155 w 540"/>
              <a:gd name="T91" fmla="*/ 39 h 338"/>
              <a:gd name="T92" fmla="*/ 155 w 540"/>
              <a:gd name="T93" fmla="*/ 26 h 338"/>
              <a:gd name="T94" fmla="*/ 164 w 540"/>
              <a:gd name="T95" fmla="*/ 26 h 338"/>
              <a:gd name="T96" fmla="*/ 142 w 540"/>
              <a:gd name="T97" fmla="*/ 17 h 338"/>
              <a:gd name="T98" fmla="*/ 129 w 540"/>
              <a:gd name="T99" fmla="*/ 0 h 338"/>
              <a:gd name="T100" fmla="*/ 211 w 540"/>
              <a:gd name="T101" fmla="*/ 0 h 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338">
                <a:moveTo>
                  <a:pt x="211" y="0"/>
                </a:moveTo>
                <a:lnTo>
                  <a:pt x="531" y="0"/>
                </a:lnTo>
                <a:lnTo>
                  <a:pt x="531" y="87"/>
                </a:lnTo>
                <a:lnTo>
                  <a:pt x="531" y="169"/>
                </a:lnTo>
                <a:lnTo>
                  <a:pt x="531" y="251"/>
                </a:lnTo>
                <a:lnTo>
                  <a:pt x="540" y="277"/>
                </a:lnTo>
                <a:lnTo>
                  <a:pt x="540" y="294"/>
                </a:lnTo>
                <a:lnTo>
                  <a:pt x="393" y="294"/>
                </a:lnTo>
                <a:lnTo>
                  <a:pt x="350" y="303"/>
                </a:lnTo>
                <a:lnTo>
                  <a:pt x="307" y="320"/>
                </a:lnTo>
                <a:lnTo>
                  <a:pt x="281" y="316"/>
                </a:lnTo>
                <a:lnTo>
                  <a:pt x="242" y="329"/>
                </a:lnTo>
                <a:lnTo>
                  <a:pt x="229" y="320"/>
                </a:lnTo>
                <a:lnTo>
                  <a:pt x="194" y="320"/>
                </a:lnTo>
                <a:lnTo>
                  <a:pt x="160" y="338"/>
                </a:lnTo>
                <a:lnTo>
                  <a:pt x="129" y="329"/>
                </a:lnTo>
                <a:lnTo>
                  <a:pt x="121" y="286"/>
                </a:lnTo>
                <a:lnTo>
                  <a:pt x="99" y="277"/>
                </a:lnTo>
                <a:lnTo>
                  <a:pt x="82" y="264"/>
                </a:lnTo>
                <a:lnTo>
                  <a:pt x="47" y="260"/>
                </a:lnTo>
                <a:lnTo>
                  <a:pt x="43" y="229"/>
                </a:lnTo>
                <a:lnTo>
                  <a:pt x="52" y="247"/>
                </a:lnTo>
                <a:lnTo>
                  <a:pt x="56" y="247"/>
                </a:lnTo>
                <a:lnTo>
                  <a:pt x="56" y="221"/>
                </a:lnTo>
                <a:lnTo>
                  <a:pt x="43" y="216"/>
                </a:lnTo>
                <a:lnTo>
                  <a:pt x="47" y="190"/>
                </a:lnTo>
                <a:lnTo>
                  <a:pt x="43" y="186"/>
                </a:lnTo>
                <a:lnTo>
                  <a:pt x="39" y="195"/>
                </a:lnTo>
                <a:lnTo>
                  <a:pt x="21" y="134"/>
                </a:lnTo>
                <a:lnTo>
                  <a:pt x="0" y="95"/>
                </a:lnTo>
                <a:lnTo>
                  <a:pt x="0" y="61"/>
                </a:lnTo>
                <a:lnTo>
                  <a:pt x="4" y="56"/>
                </a:lnTo>
                <a:lnTo>
                  <a:pt x="56" y="74"/>
                </a:lnTo>
                <a:lnTo>
                  <a:pt x="134" y="82"/>
                </a:lnTo>
                <a:lnTo>
                  <a:pt x="138" y="104"/>
                </a:lnTo>
                <a:lnTo>
                  <a:pt x="112" y="138"/>
                </a:lnTo>
                <a:lnTo>
                  <a:pt x="116" y="156"/>
                </a:lnTo>
                <a:lnTo>
                  <a:pt x="125" y="156"/>
                </a:lnTo>
                <a:lnTo>
                  <a:pt x="121" y="147"/>
                </a:lnTo>
                <a:lnTo>
                  <a:pt x="147" y="113"/>
                </a:lnTo>
                <a:lnTo>
                  <a:pt x="160" y="108"/>
                </a:lnTo>
                <a:lnTo>
                  <a:pt x="164" y="117"/>
                </a:lnTo>
                <a:lnTo>
                  <a:pt x="168" y="100"/>
                </a:lnTo>
                <a:lnTo>
                  <a:pt x="160" y="61"/>
                </a:lnTo>
                <a:lnTo>
                  <a:pt x="142" y="48"/>
                </a:lnTo>
                <a:lnTo>
                  <a:pt x="155" y="39"/>
                </a:lnTo>
                <a:lnTo>
                  <a:pt x="155" y="26"/>
                </a:lnTo>
                <a:lnTo>
                  <a:pt x="164" y="26"/>
                </a:lnTo>
                <a:lnTo>
                  <a:pt x="142" y="17"/>
                </a:lnTo>
                <a:lnTo>
                  <a:pt x="129" y="0"/>
                </a:lnTo>
                <a:lnTo>
                  <a:pt x="211" y="0"/>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148" name="Freeform 67"/>
          <p:cNvSpPr/>
          <p:nvPr/>
        </p:nvSpPr>
        <p:spPr>
          <a:xfrm>
            <a:off x="2554817" y="1913469"/>
            <a:ext cx="1143000" cy="715433"/>
          </a:xfrm>
          <a:custGeom>
            <a:gdLst>
              <a:gd name="T0" fmla="*/ 211 w 540"/>
              <a:gd name="T1" fmla="*/ 0 h 338"/>
              <a:gd name="T2" fmla="*/ 531 w 540"/>
              <a:gd name="T3" fmla="*/ 0 h 338"/>
              <a:gd name="T4" fmla="*/ 531 w 540"/>
              <a:gd name="T5" fmla="*/ 87 h 338"/>
              <a:gd name="T6" fmla="*/ 531 w 540"/>
              <a:gd name="T7" fmla="*/ 169 h 338"/>
              <a:gd name="T8" fmla="*/ 531 w 540"/>
              <a:gd name="T9" fmla="*/ 251 h 338"/>
              <a:gd name="T10" fmla="*/ 540 w 540"/>
              <a:gd name="T11" fmla="*/ 277 h 338"/>
              <a:gd name="T12" fmla="*/ 540 w 540"/>
              <a:gd name="T13" fmla="*/ 294 h 338"/>
              <a:gd name="T14" fmla="*/ 393 w 540"/>
              <a:gd name="T15" fmla="*/ 294 h 338"/>
              <a:gd name="T16" fmla="*/ 350 w 540"/>
              <a:gd name="T17" fmla="*/ 303 h 338"/>
              <a:gd name="T18" fmla="*/ 307 w 540"/>
              <a:gd name="T19" fmla="*/ 320 h 338"/>
              <a:gd name="T20" fmla="*/ 281 w 540"/>
              <a:gd name="T21" fmla="*/ 316 h 338"/>
              <a:gd name="T22" fmla="*/ 242 w 540"/>
              <a:gd name="T23" fmla="*/ 329 h 338"/>
              <a:gd name="T24" fmla="*/ 229 w 540"/>
              <a:gd name="T25" fmla="*/ 320 h 338"/>
              <a:gd name="T26" fmla="*/ 194 w 540"/>
              <a:gd name="T27" fmla="*/ 320 h 338"/>
              <a:gd name="T28" fmla="*/ 160 w 540"/>
              <a:gd name="T29" fmla="*/ 338 h 338"/>
              <a:gd name="T30" fmla="*/ 129 w 540"/>
              <a:gd name="T31" fmla="*/ 329 h 338"/>
              <a:gd name="T32" fmla="*/ 121 w 540"/>
              <a:gd name="T33" fmla="*/ 286 h 338"/>
              <a:gd name="T34" fmla="*/ 99 w 540"/>
              <a:gd name="T35" fmla="*/ 277 h 338"/>
              <a:gd name="T36" fmla="*/ 82 w 540"/>
              <a:gd name="T37" fmla="*/ 264 h 338"/>
              <a:gd name="T38" fmla="*/ 47 w 540"/>
              <a:gd name="T39" fmla="*/ 260 h 338"/>
              <a:gd name="T40" fmla="*/ 43 w 540"/>
              <a:gd name="T41" fmla="*/ 229 h 338"/>
              <a:gd name="T42" fmla="*/ 52 w 540"/>
              <a:gd name="T43" fmla="*/ 247 h 338"/>
              <a:gd name="T44" fmla="*/ 56 w 540"/>
              <a:gd name="T45" fmla="*/ 247 h 338"/>
              <a:gd name="T46" fmla="*/ 56 w 540"/>
              <a:gd name="T47" fmla="*/ 221 h 338"/>
              <a:gd name="T48" fmla="*/ 43 w 540"/>
              <a:gd name="T49" fmla="*/ 216 h 338"/>
              <a:gd name="T50" fmla="*/ 47 w 540"/>
              <a:gd name="T51" fmla="*/ 190 h 338"/>
              <a:gd name="T52" fmla="*/ 43 w 540"/>
              <a:gd name="T53" fmla="*/ 186 h 338"/>
              <a:gd name="T54" fmla="*/ 39 w 540"/>
              <a:gd name="T55" fmla="*/ 195 h 338"/>
              <a:gd name="T56" fmla="*/ 21 w 540"/>
              <a:gd name="T57" fmla="*/ 134 h 338"/>
              <a:gd name="T58" fmla="*/ 0 w 540"/>
              <a:gd name="T59" fmla="*/ 95 h 338"/>
              <a:gd name="T60" fmla="*/ 0 w 540"/>
              <a:gd name="T61" fmla="*/ 61 h 338"/>
              <a:gd name="T62" fmla="*/ 4 w 540"/>
              <a:gd name="T63" fmla="*/ 56 h 338"/>
              <a:gd name="T64" fmla="*/ 56 w 540"/>
              <a:gd name="T65" fmla="*/ 74 h 338"/>
              <a:gd name="T66" fmla="*/ 134 w 540"/>
              <a:gd name="T67" fmla="*/ 82 h 338"/>
              <a:gd name="T68" fmla="*/ 138 w 540"/>
              <a:gd name="T69" fmla="*/ 104 h 338"/>
              <a:gd name="T70" fmla="*/ 112 w 540"/>
              <a:gd name="T71" fmla="*/ 138 h 338"/>
              <a:gd name="T72" fmla="*/ 116 w 540"/>
              <a:gd name="T73" fmla="*/ 156 h 338"/>
              <a:gd name="T74" fmla="*/ 125 w 540"/>
              <a:gd name="T75" fmla="*/ 156 h 338"/>
              <a:gd name="T76" fmla="*/ 121 w 540"/>
              <a:gd name="T77" fmla="*/ 147 h 338"/>
              <a:gd name="T78" fmla="*/ 147 w 540"/>
              <a:gd name="T79" fmla="*/ 113 h 338"/>
              <a:gd name="T80" fmla="*/ 160 w 540"/>
              <a:gd name="T81" fmla="*/ 108 h 338"/>
              <a:gd name="T82" fmla="*/ 164 w 540"/>
              <a:gd name="T83" fmla="*/ 117 h 338"/>
              <a:gd name="T84" fmla="*/ 168 w 540"/>
              <a:gd name="T85" fmla="*/ 100 h 338"/>
              <a:gd name="T86" fmla="*/ 160 w 540"/>
              <a:gd name="T87" fmla="*/ 61 h 338"/>
              <a:gd name="T88" fmla="*/ 142 w 540"/>
              <a:gd name="T89" fmla="*/ 48 h 338"/>
              <a:gd name="T90" fmla="*/ 155 w 540"/>
              <a:gd name="T91" fmla="*/ 39 h 338"/>
              <a:gd name="T92" fmla="*/ 155 w 540"/>
              <a:gd name="T93" fmla="*/ 26 h 338"/>
              <a:gd name="T94" fmla="*/ 164 w 540"/>
              <a:gd name="T95" fmla="*/ 26 h 338"/>
              <a:gd name="T96" fmla="*/ 142 w 540"/>
              <a:gd name="T97" fmla="*/ 17 h 338"/>
              <a:gd name="T98" fmla="*/ 129 w 540"/>
              <a:gd name="T99" fmla="*/ 0 h 338"/>
              <a:gd name="T100" fmla="*/ 211 w 540"/>
              <a:gd name="T101" fmla="*/ 0 h 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338">
                <a:moveTo>
                  <a:pt x="211" y="0"/>
                </a:moveTo>
                <a:lnTo>
                  <a:pt x="531" y="0"/>
                </a:lnTo>
                <a:lnTo>
                  <a:pt x="531" y="87"/>
                </a:lnTo>
                <a:lnTo>
                  <a:pt x="531" y="169"/>
                </a:lnTo>
                <a:lnTo>
                  <a:pt x="531" y="251"/>
                </a:lnTo>
                <a:lnTo>
                  <a:pt x="540" y="277"/>
                </a:lnTo>
                <a:lnTo>
                  <a:pt x="540" y="294"/>
                </a:lnTo>
                <a:lnTo>
                  <a:pt x="393" y="294"/>
                </a:lnTo>
                <a:lnTo>
                  <a:pt x="350" y="303"/>
                </a:lnTo>
                <a:lnTo>
                  <a:pt x="307" y="320"/>
                </a:lnTo>
                <a:lnTo>
                  <a:pt x="281" y="316"/>
                </a:lnTo>
                <a:lnTo>
                  <a:pt x="242" y="329"/>
                </a:lnTo>
                <a:lnTo>
                  <a:pt x="229" y="320"/>
                </a:lnTo>
                <a:lnTo>
                  <a:pt x="194" y="320"/>
                </a:lnTo>
                <a:lnTo>
                  <a:pt x="160" y="338"/>
                </a:lnTo>
                <a:lnTo>
                  <a:pt x="129" y="329"/>
                </a:lnTo>
                <a:lnTo>
                  <a:pt x="121" y="286"/>
                </a:lnTo>
                <a:lnTo>
                  <a:pt x="99" y="277"/>
                </a:lnTo>
                <a:lnTo>
                  <a:pt x="82" y="264"/>
                </a:lnTo>
                <a:lnTo>
                  <a:pt x="47" y="260"/>
                </a:lnTo>
                <a:lnTo>
                  <a:pt x="43" y="229"/>
                </a:lnTo>
                <a:lnTo>
                  <a:pt x="52" y="247"/>
                </a:lnTo>
                <a:lnTo>
                  <a:pt x="56" y="247"/>
                </a:lnTo>
                <a:lnTo>
                  <a:pt x="56" y="221"/>
                </a:lnTo>
                <a:lnTo>
                  <a:pt x="43" y="216"/>
                </a:lnTo>
                <a:lnTo>
                  <a:pt x="47" y="190"/>
                </a:lnTo>
                <a:lnTo>
                  <a:pt x="43" y="186"/>
                </a:lnTo>
                <a:lnTo>
                  <a:pt x="39" y="195"/>
                </a:lnTo>
                <a:lnTo>
                  <a:pt x="21" y="134"/>
                </a:lnTo>
                <a:lnTo>
                  <a:pt x="0" y="95"/>
                </a:lnTo>
                <a:lnTo>
                  <a:pt x="0" y="61"/>
                </a:lnTo>
                <a:lnTo>
                  <a:pt x="4" y="56"/>
                </a:lnTo>
                <a:lnTo>
                  <a:pt x="56" y="74"/>
                </a:lnTo>
                <a:lnTo>
                  <a:pt x="134" y="82"/>
                </a:lnTo>
                <a:lnTo>
                  <a:pt x="138" y="104"/>
                </a:lnTo>
                <a:lnTo>
                  <a:pt x="112" y="138"/>
                </a:lnTo>
                <a:lnTo>
                  <a:pt x="116" y="156"/>
                </a:lnTo>
                <a:lnTo>
                  <a:pt x="125" y="156"/>
                </a:lnTo>
                <a:lnTo>
                  <a:pt x="121" y="147"/>
                </a:lnTo>
                <a:lnTo>
                  <a:pt x="147" y="113"/>
                </a:lnTo>
                <a:lnTo>
                  <a:pt x="160" y="108"/>
                </a:lnTo>
                <a:lnTo>
                  <a:pt x="164" y="117"/>
                </a:lnTo>
                <a:lnTo>
                  <a:pt x="168" y="100"/>
                </a:lnTo>
                <a:lnTo>
                  <a:pt x="160" y="61"/>
                </a:lnTo>
                <a:lnTo>
                  <a:pt x="142" y="48"/>
                </a:lnTo>
                <a:lnTo>
                  <a:pt x="155" y="39"/>
                </a:lnTo>
                <a:lnTo>
                  <a:pt x="155" y="26"/>
                </a:lnTo>
                <a:lnTo>
                  <a:pt x="164" y="26"/>
                </a:lnTo>
                <a:lnTo>
                  <a:pt x="142" y="17"/>
                </a:lnTo>
                <a:lnTo>
                  <a:pt x="129" y="0"/>
                </a:lnTo>
                <a:lnTo>
                  <a:pt x="2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49" name="Freeform 68"/>
          <p:cNvSpPr/>
          <p:nvPr/>
        </p:nvSpPr>
        <p:spPr>
          <a:xfrm>
            <a:off x="2554817" y="1913469"/>
            <a:ext cx="1143000" cy="715433"/>
          </a:xfrm>
          <a:custGeom>
            <a:gdLst>
              <a:gd name="T0" fmla="*/ 211 w 540"/>
              <a:gd name="T1" fmla="*/ 0 h 338"/>
              <a:gd name="T2" fmla="*/ 531 w 540"/>
              <a:gd name="T3" fmla="*/ 0 h 338"/>
              <a:gd name="T4" fmla="*/ 531 w 540"/>
              <a:gd name="T5" fmla="*/ 87 h 338"/>
              <a:gd name="T6" fmla="*/ 531 w 540"/>
              <a:gd name="T7" fmla="*/ 169 h 338"/>
              <a:gd name="T8" fmla="*/ 531 w 540"/>
              <a:gd name="T9" fmla="*/ 251 h 338"/>
              <a:gd name="T10" fmla="*/ 540 w 540"/>
              <a:gd name="T11" fmla="*/ 277 h 338"/>
              <a:gd name="T12" fmla="*/ 540 w 540"/>
              <a:gd name="T13" fmla="*/ 294 h 338"/>
              <a:gd name="T14" fmla="*/ 393 w 540"/>
              <a:gd name="T15" fmla="*/ 294 h 338"/>
              <a:gd name="T16" fmla="*/ 350 w 540"/>
              <a:gd name="T17" fmla="*/ 303 h 338"/>
              <a:gd name="T18" fmla="*/ 307 w 540"/>
              <a:gd name="T19" fmla="*/ 320 h 338"/>
              <a:gd name="T20" fmla="*/ 281 w 540"/>
              <a:gd name="T21" fmla="*/ 316 h 338"/>
              <a:gd name="T22" fmla="*/ 242 w 540"/>
              <a:gd name="T23" fmla="*/ 329 h 338"/>
              <a:gd name="T24" fmla="*/ 229 w 540"/>
              <a:gd name="T25" fmla="*/ 320 h 338"/>
              <a:gd name="T26" fmla="*/ 194 w 540"/>
              <a:gd name="T27" fmla="*/ 320 h 338"/>
              <a:gd name="T28" fmla="*/ 160 w 540"/>
              <a:gd name="T29" fmla="*/ 338 h 338"/>
              <a:gd name="T30" fmla="*/ 129 w 540"/>
              <a:gd name="T31" fmla="*/ 329 h 338"/>
              <a:gd name="T32" fmla="*/ 121 w 540"/>
              <a:gd name="T33" fmla="*/ 286 h 338"/>
              <a:gd name="T34" fmla="*/ 99 w 540"/>
              <a:gd name="T35" fmla="*/ 277 h 338"/>
              <a:gd name="T36" fmla="*/ 82 w 540"/>
              <a:gd name="T37" fmla="*/ 264 h 338"/>
              <a:gd name="T38" fmla="*/ 47 w 540"/>
              <a:gd name="T39" fmla="*/ 260 h 338"/>
              <a:gd name="T40" fmla="*/ 43 w 540"/>
              <a:gd name="T41" fmla="*/ 229 h 338"/>
              <a:gd name="T42" fmla="*/ 52 w 540"/>
              <a:gd name="T43" fmla="*/ 247 h 338"/>
              <a:gd name="T44" fmla="*/ 56 w 540"/>
              <a:gd name="T45" fmla="*/ 247 h 338"/>
              <a:gd name="T46" fmla="*/ 56 w 540"/>
              <a:gd name="T47" fmla="*/ 221 h 338"/>
              <a:gd name="T48" fmla="*/ 43 w 540"/>
              <a:gd name="T49" fmla="*/ 216 h 338"/>
              <a:gd name="T50" fmla="*/ 47 w 540"/>
              <a:gd name="T51" fmla="*/ 190 h 338"/>
              <a:gd name="T52" fmla="*/ 43 w 540"/>
              <a:gd name="T53" fmla="*/ 186 h 338"/>
              <a:gd name="T54" fmla="*/ 39 w 540"/>
              <a:gd name="T55" fmla="*/ 195 h 338"/>
              <a:gd name="T56" fmla="*/ 21 w 540"/>
              <a:gd name="T57" fmla="*/ 134 h 338"/>
              <a:gd name="T58" fmla="*/ 0 w 540"/>
              <a:gd name="T59" fmla="*/ 95 h 338"/>
              <a:gd name="T60" fmla="*/ 0 w 540"/>
              <a:gd name="T61" fmla="*/ 61 h 338"/>
              <a:gd name="T62" fmla="*/ 4 w 540"/>
              <a:gd name="T63" fmla="*/ 56 h 338"/>
              <a:gd name="T64" fmla="*/ 56 w 540"/>
              <a:gd name="T65" fmla="*/ 74 h 338"/>
              <a:gd name="T66" fmla="*/ 134 w 540"/>
              <a:gd name="T67" fmla="*/ 82 h 338"/>
              <a:gd name="T68" fmla="*/ 138 w 540"/>
              <a:gd name="T69" fmla="*/ 104 h 338"/>
              <a:gd name="T70" fmla="*/ 112 w 540"/>
              <a:gd name="T71" fmla="*/ 138 h 338"/>
              <a:gd name="T72" fmla="*/ 116 w 540"/>
              <a:gd name="T73" fmla="*/ 156 h 338"/>
              <a:gd name="T74" fmla="*/ 125 w 540"/>
              <a:gd name="T75" fmla="*/ 156 h 338"/>
              <a:gd name="T76" fmla="*/ 121 w 540"/>
              <a:gd name="T77" fmla="*/ 147 h 338"/>
              <a:gd name="T78" fmla="*/ 147 w 540"/>
              <a:gd name="T79" fmla="*/ 113 h 338"/>
              <a:gd name="T80" fmla="*/ 160 w 540"/>
              <a:gd name="T81" fmla="*/ 108 h 338"/>
              <a:gd name="T82" fmla="*/ 164 w 540"/>
              <a:gd name="T83" fmla="*/ 117 h 338"/>
              <a:gd name="T84" fmla="*/ 168 w 540"/>
              <a:gd name="T85" fmla="*/ 100 h 338"/>
              <a:gd name="T86" fmla="*/ 160 w 540"/>
              <a:gd name="T87" fmla="*/ 61 h 338"/>
              <a:gd name="T88" fmla="*/ 142 w 540"/>
              <a:gd name="T89" fmla="*/ 48 h 338"/>
              <a:gd name="T90" fmla="*/ 155 w 540"/>
              <a:gd name="T91" fmla="*/ 39 h 338"/>
              <a:gd name="T92" fmla="*/ 155 w 540"/>
              <a:gd name="T93" fmla="*/ 26 h 338"/>
              <a:gd name="T94" fmla="*/ 164 w 540"/>
              <a:gd name="T95" fmla="*/ 26 h 338"/>
              <a:gd name="T96" fmla="*/ 142 w 540"/>
              <a:gd name="T97" fmla="*/ 17 h 338"/>
              <a:gd name="T98" fmla="*/ 129 w 540"/>
              <a:gd name="T99" fmla="*/ 0 h 338"/>
              <a:gd name="T100" fmla="*/ 211 w 540"/>
              <a:gd name="T101" fmla="*/ 0 h 3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338">
                <a:moveTo>
                  <a:pt x="211" y="0"/>
                </a:moveTo>
                <a:lnTo>
                  <a:pt x="531" y="0"/>
                </a:lnTo>
                <a:lnTo>
                  <a:pt x="531" y="87"/>
                </a:lnTo>
                <a:lnTo>
                  <a:pt x="531" y="169"/>
                </a:lnTo>
                <a:lnTo>
                  <a:pt x="531" y="251"/>
                </a:lnTo>
                <a:lnTo>
                  <a:pt x="540" y="277"/>
                </a:lnTo>
                <a:lnTo>
                  <a:pt x="540" y="294"/>
                </a:lnTo>
                <a:lnTo>
                  <a:pt x="393" y="294"/>
                </a:lnTo>
                <a:lnTo>
                  <a:pt x="350" y="303"/>
                </a:lnTo>
                <a:lnTo>
                  <a:pt x="307" y="320"/>
                </a:lnTo>
                <a:lnTo>
                  <a:pt x="281" y="316"/>
                </a:lnTo>
                <a:lnTo>
                  <a:pt x="242" y="329"/>
                </a:lnTo>
                <a:lnTo>
                  <a:pt x="229" y="320"/>
                </a:lnTo>
                <a:lnTo>
                  <a:pt x="194" y="320"/>
                </a:lnTo>
                <a:lnTo>
                  <a:pt x="160" y="338"/>
                </a:lnTo>
                <a:lnTo>
                  <a:pt x="129" y="329"/>
                </a:lnTo>
                <a:lnTo>
                  <a:pt x="121" y="286"/>
                </a:lnTo>
                <a:lnTo>
                  <a:pt x="99" y="277"/>
                </a:lnTo>
                <a:lnTo>
                  <a:pt x="82" y="264"/>
                </a:lnTo>
                <a:lnTo>
                  <a:pt x="47" y="260"/>
                </a:lnTo>
                <a:lnTo>
                  <a:pt x="43" y="229"/>
                </a:lnTo>
                <a:lnTo>
                  <a:pt x="52" y="247"/>
                </a:lnTo>
                <a:lnTo>
                  <a:pt x="56" y="247"/>
                </a:lnTo>
                <a:lnTo>
                  <a:pt x="56" y="221"/>
                </a:lnTo>
                <a:lnTo>
                  <a:pt x="43" y="216"/>
                </a:lnTo>
                <a:lnTo>
                  <a:pt x="47" y="190"/>
                </a:lnTo>
                <a:lnTo>
                  <a:pt x="43" y="186"/>
                </a:lnTo>
                <a:lnTo>
                  <a:pt x="39" y="195"/>
                </a:lnTo>
                <a:lnTo>
                  <a:pt x="21" y="134"/>
                </a:lnTo>
                <a:lnTo>
                  <a:pt x="0" y="95"/>
                </a:lnTo>
                <a:lnTo>
                  <a:pt x="0" y="61"/>
                </a:lnTo>
                <a:lnTo>
                  <a:pt x="4" y="56"/>
                </a:lnTo>
                <a:lnTo>
                  <a:pt x="56" y="74"/>
                </a:lnTo>
                <a:lnTo>
                  <a:pt x="134" y="82"/>
                </a:lnTo>
                <a:lnTo>
                  <a:pt x="138" y="104"/>
                </a:lnTo>
                <a:lnTo>
                  <a:pt x="112" y="138"/>
                </a:lnTo>
                <a:lnTo>
                  <a:pt x="116" y="156"/>
                </a:lnTo>
                <a:lnTo>
                  <a:pt x="125" y="156"/>
                </a:lnTo>
                <a:lnTo>
                  <a:pt x="121" y="147"/>
                </a:lnTo>
                <a:lnTo>
                  <a:pt x="147" y="113"/>
                </a:lnTo>
                <a:lnTo>
                  <a:pt x="160" y="108"/>
                </a:lnTo>
                <a:lnTo>
                  <a:pt x="164" y="117"/>
                </a:lnTo>
                <a:lnTo>
                  <a:pt x="168" y="100"/>
                </a:lnTo>
                <a:lnTo>
                  <a:pt x="160" y="61"/>
                </a:lnTo>
                <a:lnTo>
                  <a:pt x="142" y="48"/>
                </a:lnTo>
                <a:lnTo>
                  <a:pt x="155" y="39"/>
                </a:lnTo>
                <a:lnTo>
                  <a:pt x="155" y="26"/>
                </a:lnTo>
                <a:lnTo>
                  <a:pt x="164" y="26"/>
                </a:lnTo>
                <a:lnTo>
                  <a:pt x="142" y="17"/>
                </a:lnTo>
                <a:lnTo>
                  <a:pt x="129" y="0"/>
                </a:lnTo>
                <a:lnTo>
                  <a:pt x="211"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50" name="Freeform 69"/>
          <p:cNvSpPr/>
          <p:nvPr/>
        </p:nvSpPr>
        <p:spPr>
          <a:xfrm>
            <a:off x="4567768" y="2736852"/>
            <a:ext cx="1051984" cy="778933"/>
          </a:xfrm>
          <a:custGeom>
            <a:gdLst>
              <a:gd name="T0" fmla="*/ 432 w 497"/>
              <a:gd name="T1" fmla="*/ 0 h 368"/>
              <a:gd name="T2" fmla="*/ 0 w 497"/>
              <a:gd name="T3" fmla="*/ 0 h 368"/>
              <a:gd name="T4" fmla="*/ 0 w 497"/>
              <a:gd name="T5" fmla="*/ 368 h 368"/>
              <a:gd name="T6" fmla="*/ 216 w 497"/>
              <a:gd name="T7" fmla="*/ 368 h 368"/>
              <a:gd name="T8" fmla="*/ 294 w 497"/>
              <a:gd name="T9" fmla="*/ 368 h 368"/>
              <a:gd name="T10" fmla="*/ 497 w 497"/>
              <a:gd name="T11" fmla="*/ 368 h 368"/>
              <a:gd name="T12" fmla="*/ 497 w 497"/>
              <a:gd name="T13" fmla="*/ 0 h 368"/>
              <a:gd name="T14" fmla="*/ 432 w 497"/>
              <a:gd name="T15" fmla="*/ 0 h 3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368">
                <a:moveTo>
                  <a:pt x="432" y="0"/>
                </a:moveTo>
                <a:lnTo>
                  <a:pt x="0" y="0"/>
                </a:lnTo>
                <a:lnTo>
                  <a:pt x="0" y="368"/>
                </a:lnTo>
                <a:lnTo>
                  <a:pt x="216" y="368"/>
                </a:lnTo>
                <a:lnTo>
                  <a:pt x="294" y="368"/>
                </a:lnTo>
                <a:lnTo>
                  <a:pt x="497" y="368"/>
                </a:lnTo>
                <a:lnTo>
                  <a:pt x="497" y="0"/>
                </a:lnTo>
                <a:lnTo>
                  <a:pt x="432"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51" name="Freeform 70"/>
          <p:cNvSpPr/>
          <p:nvPr/>
        </p:nvSpPr>
        <p:spPr>
          <a:xfrm>
            <a:off x="4567768" y="2736852"/>
            <a:ext cx="1051984" cy="778933"/>
          </a:xfrm>
          <a:custGeom>
            <a:gdLst>
              <a:gd name="T0" fmla="*/ 432 w 497"/>
              <a:gd name="T1" fmla="*/ 0 h 368"/>
              <a:gd name="T2" fmla="*/ 0 w 497"/>
              <a:gd name="T3" fmla="*/ 0 h 368"/>
              <a:gd name="T4" fmla="*/ 0 w 497"/>
              <a:gd name="T5" fmla="*/ 368 h 368"/>
              <a:gd name="T6" fmla="*/ 216 w 497"/>
              <a:gd name="T7" fmla="*/ 368 h 368"/>
              <a:gd name="T8" fmla="*/ 294 w 497"/>
              <a:gd name="T9" fmla="*/ 368 h 368"/>
              <a:gd name="T10" fmla="*/ 497 w 497"/>
              <a:gd name="T11" fmla="*/ 368 h 368"/>
              <a:gd name="T12" fmla="*/ 497 w 497"/>
              <a:gd name="T13" fmla="*/ 0 h 368"/>
              <a:gd name="T14" fmla="*/ 432 w 497"/>
              <a:gd name="T15" fmla="*/ 0 h 3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368">
                <a:moveTo>
                  <a:pt x="432" y="0"/>
                </a:moveTo>
                <a:lnTo>
                  <a:pt x="0" y="0"/>
                </a:lnTo>
                <a:lnTo>
                  <a:pt x="0" y="368"/>
                </a:lnTo>
                <a:lnTo>
                  <a:pt x="216" y="368"/>
                </a:lnTo>
                <a:lnTo>
                  <a:pt x="294" y="368"/>
                </a:lnTo>
                <a:lnTo>
                  <a:pt x="497" y="368"/>
                </a:lnTo>
                <a:lnTo>
                  <a:pt x="497" y="0"/>
                </a:lnTo>
                <a:lnTo>
                  <a:pt x="4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52" name="Freeform 71"/>
          <p:cNvSpPr/>
          <p:nvPr/>
        </p:nvSpPr>
        <p:spPr>
          <a:xfrm>
            <a:off x="4567768" y="2736852"/>
            <a:ext cx="1051984" cy="778933"/>
          </a:xfrm>
          <a:custGeom>
            <a:gdLst>
              <a:gd name="T0" fmla="*/ 432 w 497"/>
              <a:gd name="T1" fmla="*/ 0 h 368"/>
              <a:gd name="T2" fmla="*/ 0 w 497"/>
              <a:gd name="T3" fmla="*/ 0 h 368"/>
              <a:gd name="T4" fmla="*/ 0 w 497"/>
              <a:gd name="T5" fmla="*/ 368 h 368"/>
              <a:gd name="T6" fmla="*/ 216 w 497"/>
              <a:gd name="T7" fmla="*/ 368 h 368"/>
              <a:gd name="T8" fmla="*/ 294 w 497"/>
              <a:gd name="T9" fmla="*/ 368 h 368"/>
              <a:gd name="T10" fmla="*/ 497 w 497"/>
              <a:gd name="T11" fmla="*/ 368 h 368"/>
              <a:gd name="T12" fmla="*/ 497 w 497"/>
              <a:gd name="T13" fmla="*/ 0 h 368"/>
              <a:gd name="T14" fmla="*/ 432 w 497"/>
              <a:gd name="T15" fmla="*/ 0 h 3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368">
                <a:moveTo>
                  <a:pt x="432" y="0"/>
                </a:moveTo>
                <a:lnTo>
                  <a:pt x="0" y="0"/>
                </a:lnTo>
                <a:lnTo>
                  <a:pt x="0" y="368"/>
                </a:lnTo>
                <a:lnTo>
                  <a:pt x="216" y="368"/>
                </a:lnTo>
                <a:lnTo>
                  <a:pt x="294" y="368"/>
                </a:lnTo>
                <a:lnTo>
                  <a:pt x="497" y="368"/>
                </a:lnTo>
                <a:lnTo>
                  <a:pt x="497" y="0"/>
                </a:lnTo>
                <a:lnTo>
                  <a:pt x="432"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53" name="Freeform 72"/>
          <p:cNvSpPr/>
          <p:nvPr/>
        </p:nvSpPr>
        <p:spPr>
          <a:xfrm>
            <a:off x="5619751" y="3132668"/>
            <a:ext cx="1280584" cy="567267"/>
          </a:xfrm>
          <a:custGeom>
            <a:gdLst>
              <a:gd name="T0" fmla="*/ 363 w 605"/>
              <a:gd name="T1" fmla="*/ 0 h 268"/>
              <a:gd name="T2" fmla="*/ 0 w 605"/>
              <a:gd name="T3" fmla="*/ 0 h 268"/>
              <a:gd name="T4" fmla="*/ 0 w 605"/>
              <a:gd name="T5" fmla="*/ 181 h 268"/>
              <a:gd name="T6" fmla="*/ 69 w 605"/>
              <a:gd name="T7" fmla="*/ 181 h 268"/>
              <a:gd name="T8" fmla="*/ 143 w 605"/>
              <a:gd name="T9" fmla="*/ 181 h 268"/>
              <a:gd name="T10" fmla="*/ 143 w 605"/>
              <a:gd name="T11" fmla="*/ 268 h 268"/>
              <a:gd name="T12" fmla="*/ 605 w 605"/>
              <a:gd name="T13" fmla="*/ 268 h 268"/>
              <a:gd name="T14" fmla="*/ 601 w 605"/>
              <a:gd name="T15" fmla="*/ 246 h 268"/>
              <a:gd name="T16" fmla="*/ 592 w 605"/>
              <a:gd name="T17" fmla="*/ 242 h 268"/>
              <a:gd name="T18" fmla="*/ 588 w 605"/>
              <a:gd name="T19" fmla="*/ 225 h 268"/>
              <a:gd name="T20" fmla="*/ 584 w 605"/>
              <a:gd name="T21" fmla="*/ 216 h 268"/>
              <a:gd name="T22" fmla="*/ 575 w 605"/>
              <a:gd name="T23" fmla="*/ 203 h 268"/>
              <a:gd name="T24" fmla="*/ 579 w 605"/>
              <a:gd name="T25" fmla="*/ 190 h 268"/>
              <a:gd name="T26" fmla="*/ 575 w 605"/>
              <a:gd name="T27" fmla="*/ 177 h 268"/>
              <a:gd name="T28" fmla="*/ 575 w 605"/>
              <a:gd name="T29" fmla="*/ 155 h 268"/>
              <a:gd name="T30" fmla="*/ 571 w 605"/>
              <a:gd name="T31" fmla="*/ 151 h 268"/>
              <a:gd name="T32" fmla="*/ 571 w 605"/>
              <a:gd name="T33" fmla="*/ 138 h 268"/>
              <a:gd name="T34" fmla="*/ 558 w 605"/>
              <a:gd name="T35" fmla="*/ 134 h 268"/>
              <a:gd name="T36" fmla="*/ 562 w 605"/>
              <a:gd name="T37" fmla="*/ 108 h 268"/>
              <a:gd name="T38" fmla="*/ 541 w 605"/>
              <a:gd name="T39" fmla="*/ 73 h 268"/>
              <a:gd name="T40" fmla="*/ 536 w 605"/>
              <a:gd name="T41" fmla="*/ 47 h 268"/>
              <a:gd name="T42" fmla="*/ 532 w 605"/>
              <a:gd name="T43" fmla="*/ 43 h 268"/>
              <a:gd name="T44" fmla="*/ 523 w 605"/>
              <a:gd name="T45" fmla="*/ 43 h 268"/>
              <a:gd name="T46" fmla="*/ 515 w 605"/>
              <a:gd name="T47" fmla="*/ 30 h 268"/>
              <a:gd name="T48" fmla="*/ 476 w 605"/>
              <a:gd name="T49" fmla="*/ 13 h 268"/>
              <a:gd name="T50" fmla="*/ 437 w 605"/>
              <a:gd name="T51" fmla="*/ 13 h 268"/>
              <a:gd name="T52" fmla="*/ 424 w 605"/>
              <a:gd name="T53" fmla="*/ 21 h 268"/>
              <a:gd name="T54" fmla="*/ 389 w 605"/>
              <a:gd name="T55" fmla="*/ 0 h 268"/>
              <a:gd name="T56" fmla="*/ 363 w 605"/>
              <a:gd name="T57" fmla="*/ 0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5" h="268">
                <a:moveTo>
                  <a:pt x="363" y="0"/>
                </a:moveTo>
                <a:lnTo>
                  <a:pt x="0" y="0"/>
                </a:lnTo>
                <a:lnTo>
                  <a:pt x="0" y="181"/>
                </a:lnTo>
                <a:lnTo>
                  <a:pt x="69" y="181"/>
                </a:lnTo>
                <a:lnTo>
                  <a:pt x="143" y="181"/>
                </a:lnTo>
                <a:lnTo>
                  <a:pt x="143" y="268"/>
                </a:lnTo>
                <a:lnTo>
                  <a:pt x="605" y="268"/>
                </a:lnTo>
                <a:lnTo>
                  <a:pt x="601" y="246"/>
                </a:lnTo>
                <a:lnTo>
                  <a:pt x="592" y="242"/>
                </a:lnTo>
                <a:lnTo>
                  <a:pt x="588" y="225"/>
                </a:lnTo>
                <a:lnTo>
                  <a:pt x="584" y="216"/>
                </a:lnTo>
                <a:lnTo>
                  <a:pt x="575" y="203"/>
                </a:lnTo>
                <a:lnTo>
                  <a:pt x="579" y="190"/>
                </a:lnTo>
                <a:lnTo>
                  <a:pt x="575" y="177"/>
                </a:lnTo>
                <a:lnTo>
                  <a:pt x="575" y="155"/>
                </a:lnTo>
                <a:lnTo>
                  <a:pt x="571" y="151"/>
                </a:lnTo>
                <a:lnTo>
                  <a:pt x="571" y="138"/>
                </a:lnTo>
                <a:lnTo>
                  <a:pt x="558" y="134"/>
                </a:lnTo>
                <a:lnTo>
                  <a:pt x="562" y="108"/>
                </a:lnTo>
                <a:lnTo>
                  <a:pt x="541" y="73"/>
                </a:lnTo>
                <a:lnTo>
                  <a:pt x="536" y="47"/>
                </a:lnTo>
                <a:lnTo>
                  <a:pt x="532" y="43"/>
                </a:lnTo>
                <a:lnTo>
                  <a:pt x="523" y="43"/>
                </a:lnTo>
                <a:lnTo>
                  <a:pt x="515" y="30"/>
                </a:lnTo>
                <a:lnTo>
                  <a:pt x="476" y="13"/>
                </a:lnTo>
                <a:lnTo>
                  <a:pt x="437" y="13"/>
                </a:lnTo>
                <a:lnTo>
                  <a:pt x="424" y="21"/>
                </a:lnTo>
                <a:lnTo>
                  <a:pt x="389" y="0"/>
                </a:lnTo>
                <a:lnTo>
                  <a:pt x="363"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54" name="Freeform 73"/>
          <p:cNvSpPr/>
          <p:nvPr/>
        </p:nvSpPr>
        <p:spPr>
          <a:xfrm>
            <a:off x="5619751" y="3132668"/>
            <a:ext cx="1280584" cy="567267"/>
          </a:xfrm>
          <a:custGeom>
            <a:gdLst>
              <a:gd name="T0" fmla="*/ 363 w 605"/>
              <a:gd name="T1" fmla="*/ 0 h 268"/>
              <a:gd name="T2" fmla="*/ 0 w 605"/>
              <a:gd name="T3" fmla="*/ 0 h 268"/>
              <a:gd name="T4" fmla="*/ 0 w 605"/>
              <a:gd name="T5" fmla="*/ 181 h 268"/>
              <a:gd name="T6" fmla="*/ 69 w 605"/>
              <a:gd name="T7" fmla="*/ 181 h 268"/>
              <a:gd name="T8" fmla="*/ 143 w 605"/>
              <a:gd name="T9" fmla="*/ 181 h 268"/>
              <a:gd name="T10" fmla="*/ 143 w 605"/>
              <a:gd name="T11" fmla="*/ 268 h 268"/>
              <a:gd name="T12" fmla="*/ 605 w 605"/>
              <a:gd name="T13" fmla="*/ 268 h 268"/>
              <a:gd name="T14" fmla="*/ 601 w 605"/>
              <a:gd name="T15" fmla="*/ 246 h 268"/>
              <a:gd name="T16" fmla="*/ 592 w 605"/>
              <a:gd name="T17" fmla="*/ 242 h 268"/>
              <a:gd name="T18" fmla="*/ 588 w 605"/>
              <a:gd name="T19" fmla="*/ 225 h 268"/>
              <a:gd name="T20" fmla="*/ 584 w 605"/>
              <a:gd name="T21" fmla="*/ 216 h 268"/>
              <a:gd name="T22" fmla="*/ 575 w 605"/>
              <a:gd name="T23" fmla="*/ 203 h 268"/>
              <a:gd name="T24" fmla="*/ 579 w 605"/>
              <a:gd name="T25" fmla="*/ 190 h 268"/>
              <a:gd name="T26" fmla="*/ 575 w 605"/>
              <a:gd name="T27" fmla="*/ 177 h 268"/>
              <a:gd name="T28" fmla="*/ 575 w 605"/>
              <a:gd name="T29" fmla="*/ 155 h 268"/>
              <a:gd name="T30" fmla="*/ 571 w 605"/>
              <a:gd name="T31" fmla="*/ 151 h 268"/>
              <a:gd name="T32" fmla="*/ 571 w 605"/>
              <a:gd name="T33" fmla="*/ 138 h 268"/>
              <a:gd name="T34" fmla="*/ 558 w 605"/>
              <a:gd name="T35" fmla="*/ 134 h 268"/>
              <a:gd name="T36" fmla="*/ 562 w 605"/>
              <a:gd name="T37" fmla="*/ 108 h 268"/>
              <a:gd name="T38" fmla="*/ 541 w 605"/>
              <a:gd name="T39" fmla="*/ 73 h 268"/>
              <a:gd name="T40" fmla="*/ 536 w 605"/>
              <a:gd name="T41" fmla="*/ 47 h 268"/>
              <a:gd name="T42" fmla="*/ 532 w 605"/>
              <a:gd name="T43" fmla="*/ 43 h 268"/>
              <a:gd name="T44" fmla="*/ 523 w 605"/>
              <a:gd name="T45" fmla="*/ 43 h 268"/>
              <a:gd name="T46" fmla="*/ 515 w 605"/>
              <a:gd name="T47" fmla="*/ 30 h 268"/>
              <a:gd name="T48" fmla="*/ 476 w 605"/>
              <a:gd name="T49" fmla="*/ 13 h 268"/>
              <a:gd name="T50" fmla="*/ 437 w 605"/>
              <a:gd name="T51" fmla="*/ 13 h 268"/>
              <a:gd name="T52" fmla="*/ 424 w 605"/>
              <a:gd name="T53" fmla="*/ 21 h 268"/>
              <a:gd name="T54" fmla="*/ 389 w 605"/>
              <a:gd name="T55" fmla="*/ 0 h 268"/>
              <a:gd name="T56" fmla="*/ 363 w 605"/>
              <a:gd name="T57" fmla="*/ 0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5" h="268">
                <a:moveTo>
                  <a:pt x="363" y="0"/>
                </a:moveTo>
                <a:lnTo>
                  <a:pt x="0" y="0"/>
                </a:lnTo>
                <a:lnTo>
                  <a:pt x="0" y="181"/>
                </a:lnTo>
                <a:lnTo>
                  <a:pt x="69" y="181"/>
                </a:lnTo>
                <a:lnTo>
                  <a:pt x="143" y="181"/>
                </a:lnTo>
                <a:lnTo>
                  <a:pt x="143" y="268"/>
                </a:lnTo>
                <a:lnTo>
                  <a:pt x="605" y="268"/>
                </a:lnTo>
                <a:lnTo>
                  <a:pt x="601" y="246"/>
                </a:lnTo>
                <a:lnTo>
                  <a:pt x="592" y="242"/>
                </a:lnTo>
                <a:lnTo>
                  <a:pt x="588" y="225"/>
                </a:lnTo>
                <a:lnTo>
                  <a:pt x="584" y="216"/>
                </a:lnTo>
                <a:lnTo>
                  <a:pt x="575" y="203"/>
                </a:lnTo>
                <a:lnTo>
                  <a:pt x="579" y="190"/>
                </a:lnTo>
                <a:lnTo>
                  <a:pt x="575" y="177"/>
                </a:lnTo>
                <a:lnTo>
                  <a:pt x="575" y="155"/>
                </a:lnTo>
                <a:lnTo>
                  <a:pt x="571" y="151"/>
                </a:lnTo>
                <a:lnTo>
                  <a:pt x="571" y="138"/>
                </a:lnTo>
                <a:lnTo>
                  <a:pt x="558" y="134"/>
                </a:lnTo>
                <a:lnTo>
                  <a:pt x="562" y="108"/>
                </a:lnTo>
                <a:lnTo>
                  <a:pt x="541" y="73"/>
                </a:lnTo>
                <a:lnTo>
                  <a:pt x="536" y="47"/>
                </a:lnTo>
                <a:lnTo>
                  <a:pt x="532" y="43"/>
                </a:lnTo>
                <a:lnTo>
                  <a:pt x="523" y="43"/>
                </a:lnTo>
                <a:lnTo>
                  <a:pt x="515" y="30"/>
                </a:lnTo>
                <a:lnTo>
                  <a:pt x="476" y="13"/>
                </a:lnTo>
                <a:lnTo>
                  <a:pt x="437" y="13"/>
                </a:lnTo>
                <a:lnTo>
                  <a:pt x="424" y="21"/>
                </a:lnTo>
                <a:lnTo>
                  <a:pt x="389" y="0"/>
                </a:lnTo>
                <a:lnTo>
                  <a:pt x="3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55" name="Freeform 74"/>
          <p:cNvSpPr/>
          <p:nvPr/>
        </p:nvSpPr>
        <p:spPr>
          <a:xfrm>
            <a:off x="5619751" y="3132668"/>
            <a:ext cx="1280584" cy="567267"/>
          </a:xfrm>
          <a:custGeom>
            <a:gdLst>
              <a:gd name="T0" fmla="*/ 363 w 605"/>
              <a:gd name="T1" fmla="*/ 0 h 268"/>
              <a:gd name="T2" fmla="*/ 0 w 605"/>
              <a:gd name="T3" fmla="*/ 0 h 268"/>
              <a:gd name="T4" fmla="*/ 0 w 605"/>
              <a:gd name="T5" fmla="*/ 181 h 268"/>
              <a:gd name="T6" fmla="*/ 69 w 605"/>
              <a:gd name="T7" fmla="*/ 181 h 268"/>
              <a:gd name="T8" fmla="*/ 143 w 605"/>
              <a:gd name="T9" fmla="*/ 181 h 268"/>
              <a:gd name="T10" fmla="*/ 143 w 605"/>
              <a:gd name="T11" fmla="*/ 268 h 268"/>
              <a:gd name="T12" fmla="*/ 605 w 605"/>
              <a:gd name="T13" fmla="*/ 268 h 268"/>
              <a:gd name="T14" fmla="*/ 601 w 605"/>
              <a:gd name="T15" fmla="*/ 246 h 268"/>
              <a:gd name="T16" fmla="*/ 592 w 605"/>
              <a:gd name="T17" fmla="*/ 242 h 268"/>
              <a:gd name="T18" fmla="*/ 588 w 605"/>
              <a:gd name="T19" fmla="*/ 225 h 268"/>
              <a:gd name="T20" fmla="*/ 584 w 605"/>
              <a:gd name="T21" fmla="*/ 216 h 268"/>
              <a:gd name="T22" fmla="*/ 575 w 605"/>
              <a:gd name="T23" fmla="*/ 203 h 268"/>
              <a:gd name="T24" fmla="*/ 579 w 605"/>
              <a:gd name="T25" fmla="*/ 190 h 268"/>
              <a:gd name="T26" fmla="*/ 575 w 605"/>
              <a:gd name="T27" fmla="*/ 177 h 268"/>
              <a:gd name="T28" fmla="*/ 575 w 605"/>
              <a:gd name="T29" fmla="*/ 155 h 268"/>
              <a:gd name="T30" fmla="*/ 571 w 605"/>
              <a:gd name="T31" fmla="*/ 151 h 268"/>
              <a:gd name="T32" fmla="*/ 571 w 605"/>
              <a:gd name="T33" fmla="*/ 138 h 268"/>
              <a:gd name="T34" fmla="*/ 558 w 605"/>
              <a:gd name="T35" fmla="*/ 134 h 268"/>
              <a:gd name="T36" fmla="*/ 562 w 605"/>
              <a:gd name="T37" fmla="*/ 108 h 268"/>
              <a:gd name="T38" fmla="*/ 541 w 605"/>
              <a:gd name="T39" fmla="*/ 73 h 268"/>
              <a:gd name="T40" fmla="*/ 536 w 605"/>
              <a:gd name="T41" fmla="*/ 47 h 268"/>
              <a:gd name="T42" fmla="*/ 532 w 605"/>
              <a:gd name="T43" fmla="*/ 43 h 268"/>
              <a:gd name="T44" fmla="*/ 523 w 605"/>
              <a:gd name="T45" fmla="*/ 43 h 268"/>
              <a:gd name="T46" fmla="*/ 515 w 605"/>
              <a:gd name="T47" fmla="*/ 30 h 268"/>
              <a:gd name="T48" fmla="*/ 476 w 605"/>
              <a:gd name="T49" fmla="*/ 13 h 268"/>
              <a:gd name="T50" fmla="*/ 437 w 605"/>
              <a:gd name="T51" fmla="*/ 13 h 268"/>
              <a:gd name="T52" fmla="*/ 424 w 605"/>
              <a:gd name="T53" fmla="*/ 21 h 268"/>
              <a:gd name="T54" fmla="*/ 389 w 605"/>
              <a:gd name="T55" fmla="*/ 0 h 268"/>
              <a:gd name="T56" fmla="*/ 363 w 605"/>
              <a:gd name="T57" fmla="*/ 0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5" h="268">
                <a:moveTo>
                  <a:pt x="363" y="0"/>
                </a:moveTo>
                <a:lnTo>
                  <a:pt x="0" y="0"/>
                </a:lnTo>
                <a:lnTo>
                  <a:pt x="0" y="181"/>
                </a:lnTo>
                <a:lnTo>
                  <a:pt x="69" y="181"/>
                </a:lnTo>
                <a:lnTo>
                  <a:pt x="143" y="181"/>
                </a:lnTo>
                <a:lnTo>
                  <a:pt x="143" y="268"/>
                </a:lnTo>
                <a:lnTo>
                  <a:pt x="605" y="268"/>
                </a:lnTo>
                <a:lnTo>
                  <a:pt x="601" y="246"/>
                </a:lnTo>
                <a:lnTo>
                  <a:pt x="592" y="242"/>
                </a:lnTo>
                <a:lnTo>
                  <a:pt x="588" y="225"/>
                </a:lnTo>
                <a:lnTo>
                  <a:pt x="584" y="216"/>
                </a:lnTo>
                <a:lnTo>
                  <a:pt x="575" y="203"/>
                </a:lnTo>
                <a:lnTo>
                  <a:pt x="579" y="190"/>
                </a:lnTo>
                <a:lnTo>
                  <a:pt x="575" y="177"/>
                </a:lnTo>
                <a:lnTo>
                  <a:pt x="575" y="155"/>
                </a:lnTo>
                <a:lnTo>
                  <a:pt x="571" y="151"/>
                </a:lnTo>
                <a:lnTo>
                  <a:pt x="571" y="138"/>
                </a:lnTo>
                <a:lnTo>
                  <a:pt x="558" y="134"/>
                </a:lnTo>
                <a:lnTo>
                  <a:pt x="562" y="108"/>
                </a:lnTo>
                <a:lnTo>
                  <a:pt x="541" y="73"/>
                </a:lnTo>
                <a:lnTo>
                  <a:pt x="536" y="47"/>
                </a:lnTo>
                <a:lnTo>
                  <a:pt x="532" y="43"/>
                </a:lnTo>
                <a:lnTo>
                  <a:pt x="523" y="43"/>
                </a:lnTo>
                <a:lnTo>
                  <a:pt x="515" y="30"/>
                </a:lnTo>
                <a:lnTo>
                  <a:pt x="476" y="13"/>
                </a:lnTo>
                <a:lnTo>
                  <a:pt x="437" y="13"/>
                </a:lnTo>
                <a:lnTo>
                  <a:pt x="424" y="21"/>
                </a:lnTo>
                <a:lnTo>
                  <a:pt x="389" y="0"/>
                </a:lnTo>
                <a:lnTo>
                  <a:pt x="363"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56" name="Freeform 75"/>
          <p:cNvSpPr/>
          <p:nvPr/>
        </p:nvSpPr>
        <p:spPr>
          <a:xfrm>
            <a:off x="4870451" y="3515786"/>
            <a:ext cx="1051984" cy="734484"/>
          </a:xfrm>
          <a:custGeom>
            <a:gdLst>
              <a:gd name="T0" fmla="*/ 428 w 497"/>
              <a:gd name="T1" fmla="*/ 347 h 347"/>
              <a:gd name="T2" fmla="*/ 0 w 497"/>
              <a:gd name="T3" fmla="*/ 347 h 347"/>
              <a:gd name="T4" fmla="*/ 0 w 497"/>
              <a:gd name="T5" fmla="*/ 0 h 347"/>
              <a:gd name="T6" fmla="*/ 497 w 497"/>
              <a:gd name="T7" fmla="*/ 0 h 347"/>
              <a:gd name="T8" fmla="*/ 497 w 497"/>
              <a:gd name="T9" fmla="*/ 347 h 347"/>
              <a:gd name="T10" fmla="*/ 428 w 497"/>
              <a:gd name="T11" fmla="*/ 347 h 347"/>
            </a:gdLst>
            <a:cxnLst>
              <a:cxn ang="0">
                <a:pos x="T0" y="T1"/>
              </a:cxn>
              <a:cxn ang="0">
                <a:pos x="T2" y="T3"/>
              </a:cxn>
              <a:cxn ang="0">
                <a:pos x="T4" y="T5"/>
              </a:cxn>
              <a:cxn ang="0">
                <a:pos x="T6" y="T7"/>
              </a:cxn>
              <a:cxn ang="0">
                <a:pos x="T8" y="T9"/>
              </a:cxn>
              <a:cxn ang="0">
                <a:pos x="T10" y="T11"/>
              </a:cxn>
            </a:cxnLst>
            <a:rect l="0" t="0" r="r" b="b"/>
            <a:pathLst>
              <a:path w="497" h="347">
                <a:moveTo>
                  <a:pt x="428" y="347"/>
                </a:moveTo>
                <a:lnTo>
                  <a:pt x="0" y="347"/>
                </a:lnTo>
                <a:lnTo>
                  <a:pt x="0" y="0"/>
                </a:lnTo>
                <a:lnTo>
                  <a:pt x="497" y="0"/>
                </a:lnTo>
                <a:lnTo>
                  <a:pt x="497" y="347"/>
                </a:lnTo>
                <a:lnTo>
                  <a:pt x="428" y="347"/>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157" name="Freeform 76"/>
          <p:cNvSpPr/>
          <p:nvPr/>
        </p:nvSpPr>
        <p:spPr>
          <a:xfrm>
            <a:off x="4870451" y="3515786"/>
            <a:ext cx="1051984" cy="734484"/>
          </a:xfrm>
          <a:custGeom>
            <a:gdLst>
              <a:gd name="T0" fmla="*/ 428 w 497"/>
              <a:gd name="T1" fmla="*/ 347 h 347"/>
              <a:gd name="T2" fmla="*/ 0 w 497"/>
              <a:gd name="T3" fmla="*/ 347 h 347"/>
              <a:gd name="T4" fmla="*/ 0 w 497"/>
              <a:gd name="T5" fmla="*/ 0 h 347"/>
              <a:gd name="T6" fmla="*/ 497 w 497"/>
              <a:gd name="T7" fmla="*/ 0 h 347"/>
              <a:gd name="T8" fmla="*/ 497 w 497"/>
              <a:gd name="T9" fmla="*/ 347 h 347"/>
              <a:gd name="T10" fmla="*/ 428 w 497"/>
              <a:gd name="T11" fmla="*/ 347 h 347"/>
            </a:gdLst>
            <a:cxnLst>
              <a:cxn ang="0">
                <a:pos x="T0" y="T1"/>
              </a:cxn>
              <a:cxn ang="0">
                <a:pos x="T2" y="T3"/>
              </a:cxn>
              <a:cxn ang="0">
                <a:pos x="T4" y="T5"/>
              </a:cxn>
              <a:cxn ang="0">
                <a:pos x="T6" y="T7"/>
              </a:cxn>
              <a:cxn ang="0">
                <a:pos x="T8" y="T9"/>
              </a:cxn>
              <a:cxn ang="0">
                <a:pos x="T10" y="T11"/>
              </a:cxn>
            </a:cxnLst>
            <a:rect l="0" t="0" r="r" b="b"/>
            <a:pathLst>
              <a:path w="497" h="347">
                <a:moveTo>
                  <a:pt x="428" y="347"/>
                </a:moveTo>
                <a:lnTo>
                  <a:pt x="0" y="347"/>
                </a:lnTo>
                <a:lnTo>
                  <a:pt x="0" y="0"/>
                </a:lnTo>
                <a:lnTo>
                  <a:pt x="497" y="0"/>
                </a:lnTo>
                <a:lnTo>
                  <a:pt x="497" y="347"/>
                </a:lnTo>
                <a:lnTo>
                  <a:pt x="428" y="3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58" name="Freeform 77"/>
          <p:cNvSpPr/>
          <p:nvPr/>
        </p:nvSpPr>
        <p:spPr>
          <a:xfrm>
            <a:off x="4870451" y="3515786"/>
            <a:ext cx="1051984" cy="734484"/>
          </a:xfrm>
          <a:custGeom>
            <a:gdLst>
              <a:gd name="T0" fmla="*/ 428 w 497"/>
              <a:gd name="T1" fmla="*/ 347 h 347"/>
              <a:gd name="T2" fmla="*/ 0 w 497"/>
              <a:gd name="T3" fmla="*/ 347 h 347"/>
              <a:gd name="T4" fmla="*/ 0 w 497"/>
              <a:gd name="T5" fmla="*/ 0 h 347"/>
              <a:gd name="T6" fmla="*/ 497 w 497"/>
              <a:gd name="T7" fmla="*/ 0 h 347"/>
              <a:gd name="T8" fmla="*/ 497 w 497"/>
              <a:gd name="T9" fmla="*/ 347 h 347"/>
              <a:gd name="T10" fmla="*/ 428 w 497"/>
              <a:gd name="T11" fmla="*/ 347 h 347"/>
            </a:gdLst>
            <a:cxnLst>
              <a:cxn ang="0">
                <a:pos x="T0" y="T1"/>
              </a:cxn>
              <a:cxn ang="0">
                <a:pos x="T2" y="T3"/>
              </a:cxn>
              <a:cxn ang="0">
                <a:pos x="T4" y="T5"/>
              </a:cxn>
              <a:cxn ang="0">
                <a:pos x="T6" y="T7"/>
              </a:cxn>
              <a:cxn ang="0">
                <a:pos x="T8" y="T9"/>
              </a:cxn>
              <a:cxn ang="0">
                <a:pos x="T10" y="T11"/>
              </a:cxn>
            </a:cxnLst>
            <a:rect l="0" t="0" r="r" b="b"/>
            <a:pathLst>
              <a:path w="497" h="347">
                <a:moveTo>
                  <a:pt x="428" y="347"/>
                </a:moveTo>
                <a:lnTo>
                  <a:pt x="0" y="347"/>
                </a:lnTo>
                <a:lnTo>
                  <a:pt x="0" y="0"/>
                </a:lnTo>
                <a:lnTo>
                  <a:pt x="497" y="0"/>
                </a:lnTo>
                <a:lnTo>
                  <a:pt x="497" y="347"/>
                </a:lnTo>
                <a:lnTo>
                  <a:pt x="428" y="347"/>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59" name="Freeform 78"/>
          <p:cNvSpPr/>
          <p:nvPr/>
        </p:nvSpPr>
        <p:spPr>
          <a:xfrm>
            <a:off x="5922437" y="3699935"/>
            <a:ext cx="1107017" cy="550333"/>
          </a:xfrm>
          <a:custGeom>
            <a:gdLst>
              <a:gd name="T0" fmla="*/ 449 w 523"/>
              <a:gd name="T1" fmla="*/ 0 h 260"/>
              <a:gd name="T2" fmla="*/ 0 w 523"/>
              <a:gd name="T3" fmla="*/ 0 h 260"/>
              <a:gd name="T4" fmla="*/ 0 w 523"/>
              <a:gd name="T5" fmla="*/ 260 h 260"/>
              <a:gd name="T6" fmla="*/ 523 w 523"/>
              <a:gd name="T7" fmla="*/ 260 h 260"/>
              <a:gd name="T8" fmla="*/ 523 w 523"/>
              <a:gd name="T9" fmla="*/ 73 h 260"/>
              <a:gd name="T10" fmla="*/ 506 w 523"/>
              <a:gd name="T11" fmla="*/ 69 h 260"/>
              <a:gd name="T12" fmla="*/ 484 w 523"/>
              <a:gd name="T13" fmla="*/ 39 h 260"/>
              <a:gd name="T14" fmla="*/ 497 w 523"/>
              <a:gd name="T15" fmla="*/ 26 h 260"/>
              <a:gd name="T16" fmla="*/ 501 w 523"/>
              <a:gd name="T17" fmla="*/ 22 h 260"/>
              <a:gd name="T18" fmla="*/ 497 w 523"/>
              <a:gd name="T19" fmla="*/ 9 h 260"/>
              <a:gd name="T20" fmla="*/ 484 w 523"/>
              <a:gd name="T21" fmla="*/ 13 h 260"/>
              <a:gd name="T22" fmla="*/ 462 w 523"/>
              <a:gd name="T23" fmla="*/ 0 h 260"/>
              <a:gd name="T24" fmla="*/ 449 w 523"/>
              <a:gd name="T25" fmla="*/ 0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260">
                <a:moveTo>
                  <a:pt x="449" y="0"/>
                </a:moveTo>
                <a:lnTo>
                  <a:pt x="0" y="0"/>
                </a:lnTo>
                <a:lnTo>
                  <a:pt x="0" y="260"/>
                </a:lnTo>
                <a:lnTo>
                  <a:pt x="523" y="260"/>
                </a:lnTo>
                <a:lnTo>
                  <a:pt x="523" y="73"/>
                </a:lnTo>
                <a:lnTo>
                  <a:pt x="506" y="69"/>
                </a:lnTo>
                <a:lnTo>
                  <a:pt x="484" y="39"/>
                </a:lnTo>
                <a:lnTo>
                  <a:pt x="497" y="26"/>
                </a:lnTo>
                <a:lnTo>
                  <a:pt x="501" y="22"/>
                </a:lnTo>
                <a:lnTo>
                  <a:pt x="497" y="9"/>
                </a:lnTo>
                <a:lnTo>
                  <a:pt x="484" y="13"/>
                </a:lnTo>
                <a:lnTo>
                  <a:pt x="462" y="0"/>
                </a:lnTo>
                <a:lnTo>
                  <a:pt x="449"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60" name="Freeform 79"/>
          <p:cNvSpPr/>
          <p:nvPr/>
        </p:nvSpPr>
        <p:spPr>
          <a:xfrm>
            <a:off x="5922437" y="3699935"/>
            <a:ext cx="1107017" cy="550333"/>
          </a:xfrm>
          <a:custGeom>
            <a:gdLst>
              <a:gd name="T0" fmla="*/ 449 w 523"/>
              <a:gd name="T1" fmla="*/ 0 h 260"/>
              <a:gd name="T2" fmla="*/ 0 w 523"/>
              <a:gd name="T3" fmla="*/ 0 h 260"/>
              <a:gd name="T4" fmla="*/ 0 w 523"/>
              <a:gd name="T5" fmla="*/ 260 h 260"/>
              <a:gd name="T6" fmla="*/ 523 w 523"/>
              <a:gd name="T7" fmla="*/ 260 h 260"/>
              <a:gd name="T8" fmla="*/ 523 w 523"/>
              <a:gd name="T9" fmla="*/ 73 h 260"/>
              <a:gd name="T10" fmla="*/ 506 w 523"/>
              <a:gd name="T11" fmla="*/ 69 h 260"/>
              <a:gd name="T12" fmla="*/ 484 w 523"/>
              <a:gd name="T13" fmla="*/ 39 h 260"/>
              <a:gd name="T14" fmla="*/ 497 w 523"/>
              <a:gd name="T15" fmla="*/ 26 h 260"/>
              <a:gd name="T16" fmla="*/ 501 w 523"/>
              <a:gd name="T17" fmla="*/ 22 h 260"/>
              <a:gd name="T18" fmla="*/ 497 w 523"/>
              <a:gd name="T19" fmla="*/ 9 h 260"/>
              <a:gd name="T20" fmla="*/ 484 w 523"/>
              <a:gd name="T21" fmla="*/ 13 h 260"/>
              <a:gd name="T22" fmla="*/ 462 w 523"/>
              <a:gd name="T23" fmla="*/ 0 h 260"/>
              <a:gd name="T24" fmla="*/ 449 w 523"/>
              <a:gd name="T25" fmla="*/ 0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260">
                <a:moveTo>
                  <a:pt x="449" y="0"/>
                </a:moveTo>
                <a:lnTo>
                  <a:pt x="0" y="0"/>
                </a:lnTo>
                <a:lnTo>
                  <a:pt x="0" y="260"/>
                </a:lnTo>
                <a:lnTo>
                  <a:pt x="523" y="260"/>
                </a:lnTo>
                <a:lnTo>
                  <a:pt x="523" y="73"/>
                </a:lnTo>
                <a:lnTo>
                  <a:pt x="506" y="69"/>
                </a:lnTo>
                <a:lnTo>
                  <a:pt x="484" y="39"/>
                </a:lnTo>
                <a:lnTo>
                  <a:pt x="497" y="26"/>
                </a:lnTo>
                <a:lnTo>
                  <a:pt x="501" y="22"/>
                </a:lnTo>
                <a:lnTo>
                  <a:pt x="497" y="9"/>
                </a:lnTo>
                <a:lnTo>
                  <a:pt x="484" y="13"/>
                </a:lnTo>
                <a:lnTo>
                  <a:pt x="462" y="0"/>
                </a:lnTo>
                <a:lnTo>
                  <a:pt x="4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61" name="Freeform 80"/>
          <p:cNvSpPr/>
          <p:nvPr/>
        </p:nvSpPr>
        <p:spPr>
          <a:xfrm>
            <a:off x="5922437" y="3699935"/>
            <a:ext cx="1107017" cy="550333"/>
          </a:xfrm>
          <a:custGeom>
            <a:gdLst>
              <a:gd name="T0" fmla="*/ 449 w 523"/>
              <a:gd name="T1" fmla="*/ 0 h 260"/>
              <a:gd name="T2" fmla="*/ 0 w 523"/>
              <a:gd name="T3" fmla="*/ 0 h 260"/>
              <a:gd name="T4" fmla="*/ 0 w 523"/>
              <a:gd name="T5" fmla="*/ 260 h 260"/>
              <a:gd name="T6" fmla="*/ 523 w 523"/>
              <a:gd name="T7" fmla="*/ 260 h 260"/>
              <a:gd name="T8" fmla="*/ 523 w 523"/>
              <a:gd name="T9" fmla="*/ 73 h 260"/>
              <a:gd name="T10" fmla="*/ 506 w 523"/>
              <a:gd name="T11" fmla="*/ 69 h 260"/>
              <a:gd name="T12" fmla="*/ 484 w 523"/>
              <a:gd name="T13" fmla="*/ 39 h 260"/>
              <a:gd name="T14" fmla="*/ 497 w 523"/>
              <a:gd name="T15" fmla="*/ 26 h 260"/>
              <a:gd name="T16" fmla="*/ 501 w 523"/>
              <a:gd name="T17" fmla="*/ 22 h 260"/>
              <a:gd name="T18" fmla="*/ 497 w 523"/>
              <a:gd name="T19" fmla="*/ 9 h 260"/>
              <a:gd name="T20" fmla="*/ 484 w 523"/>
              <a:gd name="T21" fmla="*/ 13 h 260"/>
              <a:gd name="T22" fmla="*/ 462 w 523"/>
              <a:gd name="T23" fmla="*/ 0 h 260"/>
              <a:gd name="T24" fmla="*/ 449 w 523"/>
              <a:gd name="T25" fmla="*/ 0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260">
                <a:moveTo>
                  <a:pt x="449" y="0"/>
                </a:moveTo>
                <a:lnTo>
                  <a:pt x="0" y="0"/>
                </a:lnTo>
                <a:lnTo>
                  <a:pt x="0" y="260"/>
                </a:lnTo>
                <a:lnTo>
                  <a:pt x="523" y="260"/>
                </a:lnTo>
                <a:lnTo>
                  <a:pt x="523" y="73"/>
                </a:lnTo>
                <a:lnTo>
                  <a:pt x="506" y="69"/>
                </a:lnTo>
                <a:lnTo>
                  <a:pt x="484" y="39"/>
                </a:lnTo>
                <a:lnTo>
                  <a:pt x="497" y="26"/>
                </a:lnTo>
                <a:lnTo>
                  <a:pt x="501" y="22"/>
                </a:lnTo>
                <a:lnTo>
                  <a:pt x="497" y="9"/>
                </a:lnTo>
                <a:lnTo>
                  <a:pt x="484" y="13"/>
                </a:lnTo>
                <a:lnTo>
                  <a:pt x="462" y="0"/>
                </a:lnTo>
                <a:lnTo>
                  <a:pt x="449"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62" name="Freeform 81"/>
          <p:cNvSpPr/>
          <p:nvPr/>
        </p:nvSpPr>
        <p:spPr>
          <a:xfrm>
            <a:off x="5226052" y="4332820"/>
            <a:ext cx="1957917" cy="1767417"/>
          </a:xfrm>
          <a:custGeom>
            <a:gdLst>
              <a:gd name="T0" fmla="*/ 0 w 925"/>
              <a:gd name="T1" fmla="*/ 367 h 835"/>
              <a:gd name="T2" fmla="*/ 22 w 925"/>
              <a:gd name="T3" fmla="*/ 389 h 835"/>
              <a:gd name="T4" fmla="*/ 48 w 925"/>
              <a:gd name="T5" fmla="*/ 411 h 835"/>
              <a:gd name="T6" fmla="*/ 121 w 925"/>
              <a:gd name="T7" fmla="*/ 471 h 835"/>
              <a:gd name="T8" fmla="*/ 160 w 925"/>
              <a:gd name="T9" fmla="*/ 558 h 835"/>
              <a:gd name="T10" fmla="*/ 242 w 925"/>
              <a:gd name="T11" fmla="*/ 601 h 835"/>
              <a:gd name="T12" fmla="*/ 294 w 925"/>
              <a:gd name="T13" fmla="*/ 536 h 835"/>
              <a:gd name="T14" fmla="*/ 376 w 925"/>
              <a:gd name="T15" fmla="*/ 549 h 835"/>
              <a:gd name="T16" fmla="*/ 441 w 925"/>
              <a:gd name="T17" fmla="*/ 644 h 835"/>
              <a:gd name="T18" fmla="*/ 476 w 925"/>
              <a:gd name="T19" fmla="*/ 692 h 835"/>
              <a:gd name="T20" fmla="*/ 515 w 925"/>
              <a:gd name="T21" fmla="*/ 766 h 835"/>
              <a:gd name="T22" fmla="*/ 558 w 925"/>
              <a:gd name="T23" fmla="*/ 809 h 835"/>
              <a:gd name="T24" fmla="*/ 631 w 925"/>
              <a:gd name="T25" fmla="*/ 822 h 835"/>
              <a:gd name="T26" fmla="*/ 679 w 925"/>
              <a:gd name="T27" fmla="*/ 835 h 835"/>
              <a:gd name="T28" fmla="*/ 657 w 925"/>
              <a:gd name="T29" fmla="*/ 774 h 835"/>
              <a:gd name="T30" fmla="*/ 649 w 925"/>
              <a:gd name="T31" fmla="*/ 735 h 835"/>
              <a:gd name="T32" fmla="*/ 670 w 925"/>
              <a:gd name="T33" fmla="*/ 705 h 835"/>
              <a:gd name="T34" fmla="*/ 683 w 925"/>
              <a:gd name="T35" fmla="*/ 692 h 835"/>
              <a:gd name="T36" fmla="*/ 679 w 925"/>
              <a:gd name="T37" fmla="*/ 679 h 835"/>
              <a:gd name="T38" fmla="*/ 696 w 925"/>
              <a:gd name="T39" fmla="*/ 666 h 835"/>
              <a:gd name="T40" fmla="*/ 727 w 925"/>
              <a:gd name="T41" fmla="*/ 644 h 835"/>
              <a:gd name="T42" fmla="*/ 731 w 925"/>
              <a:gd name="T43" fmla="*/ 631 h 835"/>
              <a:gd name="T44" fmla="*/ 744 w 925"/>
              <a:gd name="T45" fmla="*/ 631 h 835"/>
              <a:gd name="T46" fmla="*/ 752 w 925"/>
              <a:gd name="T47" fmla="*/ 631 h 835"/>
              <a:gd name="T48" fmla="*/ 748 w 925"/>
              <a:gd name="T49" fmla="*/ 644 h 835"/>
              <a:gd name="T50" fmla="*/ 791 w 925"/>
              <a:gd name="T51" fmla="*/ 631 h 835"/>
              <a:gd name="T52" fmla="*/ 813 w 925"/>
              <a:gd name="T53" fmla="*/ 610 h 835"/>
              <a:gd name="T54" fmla="*/ 830 w 925"/>
              <a:gd name="T55" fmla="*/ 541 h 835"/>
              <a:gd name="T56" fmla="*/ 839 w 925"/>
              <a:gd name="T57" fmla="*/ 554 h 835"/>
              <a:gd name="T58" fmla="*/ 839 w 925"/>
              <a:gd name="T59" fmla="*/ 562 h 835"/>
              <a:gd name="T60" fmla="*/ 904 w 925"/>
              <a:gd name="T61" fmla="*/ 545 h 835"/>
              <a:gd name="T62" fmla="*/ 912 w 925"/>
              <a:gd name="T63" fmla="*/ 519 h 835"/>
              <a:gd name="T64" fmla="*/ 925 w 925"/>
              <a:gd name="T65" fmla="*/ 441 h 835"/>
              <a:gd name="T66" fmla="*/ 904 w 925"/>
              <a:gd name="T67" fmla="*/ 385 h 835"/>
              <a:gd name="T68" fmla="*/ 891 w 925"/>
              <a:gd name="T69" fmla="*/ 242 h 835"/>
              <a:gd name="T70" fmla="*/ 861 w 925"/>
              <a:gd name="T71" fmla="*/ 233 h 835"/>
              <a:gd name="T72" fmla="*/ 800 w 925"/>
              <a:gd name="T73" fmla="*/ 216 h 835"/>
              <a:gd name="T74" fmla="*/ 765 w 925"/>
              <a:gd name="T75" fmla="*/ 220 h 835"/>
              <a:gd name="T76" fmla="*/ 731 w 925"/>
              <a:gd name="T77" fmla="*/ 229 h 835"/>
              <a:gd name="T78" fmla="*/ 675 w 925"/>
              <a:gd name="T79" fmla="*/ 216 h 835"/>
              <a:gd name="T80" fmla="*/ 666 w 925"/>
              <a:gd name="T81" fmla="*/ 216 h 835"/>
              <a:gd name="T82" fmla="*/ 636 w 925"/>
              <a:gd name="T83" fmla="*/ 207 h 835"/>
              <a:gd name="T84" fmla="*/ 614 w 925"/>
              <a:gd name="T85" fmla="*/ 216 h 835"/>
              <a:gd name="T86" fmla="*/ 580 w 925"/>
              <a:gd name="T87" fmla="*/ 199 h 835"/>
              <a:gd name="T88" fmla="*/ 528 w 925"/>
              <a:gd name="T89" fmla="*/ 190 h 835"/>
              <a:gd name="T90" fmla="*/ 510 w 925"/>
              <a:gd name="T91" fmla="*/ 177 h 835"/>
              <a:gd name="T92" fmla="*/ 471 w 925"/>
              <a:gd name="T93" fmla="*/ 160 h 835"/>
              <a:gd name="T94" fmla="*/ 255 w 925"/>
              <a:gd name="T95" fmla="*/ 0 h 835"/>
              <a:gd name="T96" fmla="*/ 190 w 925"/>
              <a:gd name="T97" fmla="*/ 367 h 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5" h="835">
                <a:moveTo>
                  <a:pt x="190" y="367"/>
                </a:moveTo>
                <a:lnTo>
                  <a:pt x="0" y="367"/>
                </a:lnTo>
                <a:lnTo>
                  <a:pt x="4" y="380"/>
                </a:lnTo>
                <a:lnTo>
                  <a:pt x="22" y="389"/>
                </a:lnTo>
                <a:lnTo>
                  <a:pt x="30" y="406"/>
                </a:lnTo>
                <a:lnTo>
                  <a:pt x="48" y="411"/>
                </a:lnTo>
                <a:lnTo>
                  <a:pt x="87" y="450"/>
                </a:lnTo>
                <a:lnTo>
                  <a:pt x="121" y="471"/>
                </a:lnTo>
                <a:lnTo>
                  <a:pt x="143" y="536"/>
                </a:lnTo>
                <a:lnTo>
                  <a:pt x="160" y="558"/>
                </a:lnTo>
                <a:lnTo>
                  <a:pt x="216" y="597"/>
                </a:lnTo>
                <a:lnTo>
                  <a:pt x="242" y="601"/>
                </a:lnTo>
                <a:lnTo>
                  <a:pt x="277" y="541"/>
                </a:lnTo>
                <a:lnTo>
                  <a:pt x="294" y="536"/>
                </a:lnTo>
                <a:lnTo>
                  <a:pt x="363" y="536"/>
                </a:lnTo>
                <a:lnTo>
                  <a:pt x="376" y="549"/>
                </a:lnTo>
                <a:lnTo>
                  <a:pt x="420" y="588"/>
                </a:lnTo>
                <a:lnTo>
                  <a:pt x="441" y="644"/>
                </a:lnTo>
                <a:lnTo>
                  <a:pt x="463" y="666"/>
                </a:lnTo>
                <a:lnTo>
                  <a:pt x="476" y="692"/>
                </a:lnTo>
                <a:lnTo>
                  <a:pt x="497" y="705"/>
                </a:lnTo>
                <a:lnTo>
                  <a:pt x="515" y="766"/>
                </a:lnTo>
                <a:lnTo>
                  <a:pt x="541" y="796"/>
                </a:lnTo>
                <a:lnTo>
                  <a:pt x="558" y="809"/>
                </a:lnTo>
                <a:lnTo>
                  <a:pt x="597" y="822"/>
                </a:lnTo>
                <a:lnTo>
                  <a:pt x="631" y="822"/>
                </a:lnTo>
                <a:lnTo>
                  <a:pt x="657" y="835"/>
                </a:lnTo>
                <a:lnTo>
                  <a:pt x="679" y="835"/>
                </a:lnTo>
                <a:lnTo>
                  <a:pt x="666" y="818"/>
                </a:lnTo>
                <a:lnTo>
                  <a:pt x="657" y="774"/>
                </a:lnTo>
                <a:lnTo>
                  <a:pt x="662" y="744"/>
                </a:lnTo>
                <a:lnTo>
                  <a:pt x="649" y="735"/>
                </a:lnTo>
                <a:lnTo>
                  <a:pt x="666" y="731"/>
                </a:lnTo>
                <a:lnTo>
                  <a:pt x="670" y="705"/>
                </a:lnTo>
                <a:lnTo>
                  <a:pt x="662" y="696"/>
                </a:lnTo>
                <a:lnTo>
                  <a:pt x="683" y="692"/>
                </a:lnTo>
                <a:lnTo>
                  <a:pt x="688" y="679"/>
                </a:lnTo>
                <a:lnTo>
                  <a:pt x="679" y="679"/>
                </a:lnTo>
                <a:lnTo>
                  <a:pt x="679" y="670"/>
                </a:lnTo>
                <a:lnTo>
                  <a:pt x="696" y="666"/>
                </a:lnTo>
                <a:lnTo>
                  <a:pt x="709" y="649"/>
                </a:lnTo>
                <a:lnTo>
                  <a:pt x="727" y="644"/>
                </a:lnTo>
                <a:lnTo>
                  <a:pt x="722" y="627"/>
                </a:lnTo>
                <a:lnTo>
                  <a:pt x="731" y="631"/>
                </a:lnTo>
                <a:lnTo>
                  <a:pt x="735" y="623"/>
                </a:lnTo>
                <a:lnTo>
                  <a:pt x="744" y="631"/>
                </a:lnTo>
                <a:lnTo>
                  <a:pt x="752" y="623"/>
                </a:lnTo>
                <a:lnTo>
                  <a:pt x="752" y="631"/>
                </a:lnTo>
                <a:lnTo>
                  <a:pt x="778" y="627"/>
                </a:lnTo>
                <a:lnTo>
                  <a:pt x="748" y="644"/>
                </a:lnTo>
                <a:lnTo>
                  <a:pt x="761" y="640"/>
                </a:lnTo>
                <a:lnTo>
                  <a:pt x="791" y="631"/>
                </a:lnTo>
                <a:lnTo>
                  <a:pt x="800" y="623"/>
                </a:lnTo>
                <a:lnTo>
                  <a:pt x="813" y="610"/>
                </a:lnTo>
                <a:lnTo>
                  <a:pt x="826" y="584"/>
                </a:lnTo>
                <a:lnTo>
                  <a:pt x="830" y="541"/>
                </a:lnTo>
                <a:lnTo>
                  <a:pt x="839" y="541"/>
                </a:lnTo>
                <a:lnTo>
                  <a:pt x="839" y="554"/>
                </a:lnTo>
                <a:lnTo>
                  <a:pt x="848" y="554"/>
                </a:lnTo>
                <a:lnTo>
                  <a:pt x="839" y="562"/>
                </a:lnTo>
                <a:lnTo>
                  <a:pt x="882" y="545"/>
                </a:lnTo>
                <a:lnTo>
                  <a:pt x="904" y="545"/>
                </a:lnTo>
                <a:lnTo>
                  <a:pt x="895" y="536"/>
                </a:lnTo>
                <a:lnTo>
                  <a:pt x="912" y="519"/>
                </a:lnTo>
                <a:lnTo>
                  <a:pt x="912" y="480"/>
                </a:lnTo>
                <a:lnTo>
                  <a:pt x="925" y="441"/>
                </a:lnTo>
                <a:lnTo>
                  <a:pt x="904" y="398"/>
                </a:lnTo>
                <a:lnTo>
                  <a:pt x="904" y="385"/>
                </a:lnTo>
                <a:lnTo>
                  <a:pt x="891" y="367"/>
                </a:lnTo>
                <a:lnTo>
                  <a:pt x="891" y="242"/>
                </a:lnTo>
                <a:lnTo>
                  <a:pt x="865" y="242"/>
                </a:lnTo>
                <a:lnTo>
                  <a:pt x="861" y="233"/>
                </a:lnTo>
                <a:lnTo>
                  <a:pt x="809" y="207"/>
                </a:lnTo>
                <a:lnTo>
                  <a:pt x="800" y="216"/>
                </a:lnTo>
                <a:lnTo>
                  <a:pt x="783" y="212"/>
                </a:lnTo>
                <a:lnTo>
                  <a:pt x="765" y="220"/>
                </a:lnTo>
                <a:lnTo>
                  <a:pt x="757" y="216"/>
                </a:lnTo>
                <a:lnTo>
                  <a:pt x="731" y="229"/>
                </a:lnTo>
                <a:lnTo>
                  <a:pt x="696" y="212"/>
                </a:lnTo>
                <a:lnTo>
                  <a:pt x="675" y="216"/>
                </a:lnTo>
                <a:lnTo>
                  <a:pt x="670" y="229"/>
                </a:lnTo>
                <a:lnTo>
                  <a:pt x="666" y="216"/>
                </a:lnTo>
                <a:lnTo>
                  <a:pt x="653" y="220"/>
                </a:lnTo>
                <a:lnTo>
                  <a:pt x="636" y="207"/>
                </a:lnTo>
                <a:lnTo>
                  <a:pt x="618" y="216"/>
                </a:lnTo>
                <a:lnTo>
                  <a:pt x="614" y="216"/>
                </a:lnTo>
                <a:lnTo>
                  <a:pt x="605" y="194"/>
                </a:lnTo>
                <a:lnTo>
                  <a:pt x="580" y="199"/>
                </a:lnTo>
                <a:lnTo>
                  <a:pt x="571" y="194"/>
                </a:lnTo>
                <a:lnTo>
                  <a:pt x="528" y="190"/>
                </a:lnTo>
                <a:lnTo>
                  <a:pt x="515" y="168"/>
                </a:lnTo>
                <a:lnTo>
                  <a:pt x="510" y="177"/>
                </a:lnTo>
                <a:lnTo>
                  <a:pt x="497" y="177"/>
                </a:lnTo>
                <a:lnTo>
                  <a:pt x="471" y="160"/>
                </a:lnTo>
                <a:lnTo>
                  <a:pt x="471" y="0"/>
                </a:lnTo>
                <a:lnTo>
                  <a:pt x="255" y="0"/>
                </a:lnTo>
                <a:lnTo>
                  <a:pt x="255" y="367"/>
                </a:lnTo>
                <a:lnTo>
                  <a:pt x="190" y="367"/>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63" name="Freeform 82"/>
          <p:cNvSpPr/>
          <p:nvPr/>
        </p:nvSpPr>
        <p:spPr>
          <a:xfrm>
            <a:off x="5226052" y="4332820"/>
            <a:ext cx="1957917" cy="1767417"/>
          </a:xfrm>
          <a:custGeom>
            <a:gdLst>
              <a:gd name="T0" fmla="*/ 0 w 925"/>
              <a:gd name="T1" fmla="*/ 367 h 835"/>
              <a:gd name="T2" fmla="*/ 22 w 925"/>
              <a:gd name="T3" fmla="*/ 389 h 835"/>
              <a:gd name="T4" fmla="*/ 48 w 925"/>
              <a:gd name="T5" fmla="*/ 411 h 835"/>
              <a:gd name="T6" fmla="*/ 121 w 925"/>
              <a:gd name="T7" fmla="*/ 471 h 835"/>
              <a:gd name="T8" fmla="*/ 160 w 925"/>
              <a:gd name="T9" fmla="*/ 558 h 835"/>
              <a:gd name="T10" fmla="*/ 242 w 925"/>
              <a:gd name="T11" fmla="*/ 601 h 835"/>
              <a:gd name="T12" fmla="*/ 294 w 925"/>
              <a:gd name="T13" fmla="*/ 536 h 835"/>
              <a:gd name="T14" fmla="*/ 376 w 925"/>
              <a:gd name="T15" fmla="*/ 549 h 835"/>
              <a:gd name="T16" fmla="*/ 441 w 925"/>
              <a:gd name="T17" fmla="*/ 644 h 835"/>
              <a:gd name="T18" fmla="*/ 476 w 925"/>
              <a:gd name="T19" fmla="*/ 692 h 835"/>
              <a:gd name="T20" fmla="*/ 515 w 925"/>
              <a:gd name="T21" fmla="*/ 766 h 835"/>
              <a:gd name="T22" fmla="*/ 558 w 925"/>
              <a:gd name="T23" fmla="*/ 809 h 835"/>
              <a:gd name="T24" fmla="*/ 631 w 925"/>
              <a:gd name="T25" fmla="*/ 822 h 835"/>
              <a:gd name="T26" fmla="*/ 679 w 925"/>
              <a:gd name="T27" fmla="*/ 835 h 835"/>
              <a:gd name="T28" fmla="*/ 657 w 925"/>
              <a:gd name="T29" fmla="*/ 774 h 835"/>
              <a:gd name="T30" fmla="*/ 649 w 925"/>
              <a:gd name="T31" fmla="*/ 735 h 835"/>
              <a:gd name="T32" fmla="*/ 670 w 925"/>
              <a:gd name="T33" fmla="*/ 705 h 835"/>
              <a:gd name="T34" fmla="*/ 683 w 925"/>
              <a:gd name="T35" fmla="*/ 692 h 835"/>
              <a:gd name="T36" fmla="*/ 679 w 925"/>
              <a:gd name="T37" fmla="*/ 679 h 835"/>
              <a:gd name="T38" fmla="*/ 696 w 925"/>
              <a:gd name="T39" fmla="*/ 666 h 835"/>
              <a:gd name="T40" fmla="*/ 727 w 925"/>
              <a:gd name="T41" fmla="*/ 644 h 835"/>
              <a:gd name="T42" fmla="*/ 731 w 925"/>
              <a:gd name="T43" fmla="*/ 631 h 835"/>
              <a:gd name="T44" fmla="*/ 744 w 925"/>
              <a:gd name="T45" fmla="*/ 631 h 835"/>
              <a:gd name="T46" fmla="*/ 752 w 925"/>
              <a:gd name="T47" fmla="*/ 631 h 835"/>
              <a:gd name="T48" fmla="*/ 748 w 925"/>
              <a:gd name="T49" fmla="*/ 644 h 835"/>
              <a:gd name="T50" fmla="*/ 791 w 925"/>
              <a:gd name="T51" fmla="*/ 631 h 835"/>
              <a:gd name="T52" fmla="*/ 813 w 925"/>
              <a:gd name="T53" fmla="*/ 610 h 835"/>
              <a:gd name="T54" fmla="*/ 830 w 925"/>
              <a:gd name="T55" fmla="*/ 541 h 835"/>
              <a:gd name="T56" fmla="*/ 839 w 925"/>
              <a:gd name="T57" fmla="*/ 554 h 835"/>
              <a:gd name="T58" fmla="*/ 839 w 925"/>
              <a:gd name="T59" fmla="*/ 562 h 835"/>
              <a:gd name="T60" fmla="*/ 904 w 925"/>
              <a:gd name="T61" fmla="*/ 545 h 835"/>
              <a:gd name="T62" fmla="*/ 912 w 925"/>
              <a:gd name="T63" fmla="*/ 519 h 835"/>
              <a:gd name="T64" fmla="*/ 925 w 925"/>
              <a:gd name="T65" fmla="*/ 441 h 835"/>
              <a:gd name="T66" fmla="*/ 904 w 925"/>
              <a:gd name="T67" fmla="*/ 385 h 835"/>
              <a:gd name="T68" fmla="*/ 891 w 925"/>
              <a:gd name="T69" fmla="*/ 242 h 835"/>
              <a:gd name="T70" fmla="*/ 861 w 925"/>
              <a:gd name="T71" fmla="*/ 233 h 835"/>
              <a:gd name="T72" fmla="*/ 800 w 925"/>
              <a:gd name="T73" fmla="*/ 216 h 835"/>
              <a:gd name="T74" fmla="*/ 765 w 925"/>
              <a:gd name="T75" fmla="*/ 220 h 835"/>
              <a:gd name="T76" fmla="*/ 731 w 925"/>
              <a:gd name="T77" fmla="*/ 229 h 835"/>
              <a:gd name="T78" fmla="*/ 675 w 925"/>
              <a:gd name="T79" fmla="*/ 216 h 835"/>
              <a:gd name="T80" fmla="*/ 666 w 925"/>
              <a:gd name="T81" fmla="*/ 216 h 835"/>
              <a:gd name="T82" fmla="*/ 636 w 925"/>
              <a:gd name="T83" fmla="*/ 207 h 835"/>
              <a:gd name="T84" fmla="*/ 614 w 925"/>
              <a:gd name="T85" fmla="*/ 216 h 835"/>
              <a:gd name="T86" fmla="*/ 580 w 925"/>
              <a:gd name="T87" fmla="*/ 199 h 835"/>
              <a:gd name="T88" fmla="*/ 528 w 925"/>
              <a:gd name="T89" fmla="*/ 190 h 835"/>
              <a:gd name="T90" fmla="*/ 510 w 925"/>
              <a:gd name="T91" fmla="*/ 177 h 835"/>
              <a:gd name="T92" fmla="*/ 471 w 925"/>
              <a:gd name="T93" fmla="*/ 160 h 835"/>
              <a:gd name="T94" fmla="*/ 255 w 925"/>
              <a:gd name="T95" fmla="*/ 0 h 835"/>
              <a:gd name="T96" fmla="*/ 190 w 925"/>
              <a:gd name="T97" fmla="*/ 367 h 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5" h="835">
                <a:moveTo>
                  <a:pt x="190" y="367"/>
                </a:moveTo>
                <a:lnTo>
                  <a:pt x="0" y="367"/>
                </a:lnTo>
                <a:lnTo>
                  <a:pt x="4" y="380"/>
                </a:lnTo>
                <a:lnTo>
                  <a:pt x="22" y="389"/>
                </a:lnTo>
                <a:lnTo>
                  <a:pt x="30" y="406"/>
                </a:lnTo>
                <a:lnTo>
                  <a:pt x="48" y="411"/>
                </a:lnTo>
                <a:lnTo>
                  <a:pt x="87" y="450"/>
                </a:lnTo>
                <a:lnTo>
                  <a:pt x="121" y="471"/>
                </a:lnTo>
                <a:lnTo>
                  <a:pt x="143" y="536"/>
                </a:lnTo>
                <a:lnTo>
                  <a:pt x="160" y="558"/>
                </a:lnTo>
                <a:lnTo>
                  <a:pt x="216" y="597"/>
                </a:lnTo>
                <a:lnTo>
                  <a:pt x="242" y="601"/>
                </a:lnTo>
                <a:lnTo>
                  <a:pt x="277" y="541"/>
                </a:lnTo>
                <a:lnTo>
                  <a:pt x="294" y="536"/>
                </a:lnTo>
                <a:lnTo>
                  <a:pt x="363" y="536"/>
                </a:lnTo>
                <a:lnTo>
                  <a:pt x="376" y="549"/>
                </a:lnTo>
                <a:lnTo>
                  <a:pt x="420" y="588"/>
                </a:lnTo>
                <a:lnTo>
                  <a:pt x="441" y="644"/>
                </a:lnTo>
                <a:lnTo>
                  <a:pt x="463" y="666"/>
                </a:lnTo>
                <a:lnTo>
                  <a:pt x="476" y="692"/>
                </a:lnTo>
                <a:lnTo>
                  <a:pt x="497" y="705"/>
                </a:lnTo>
                <a:lnTo>
                  <a:pt x="515" y="766"/>
                </a:lnTo>
                <a:lnTo>
                  <a:pt x="541" y="796"/>
                </a:lnTo>
                <a:lnTo>
                  <a:pt x="558" y="809"/>
                </a:lnTo>
                <a:lnTo>
                  <a:pt x="597" y="822"/>
                </a:lnTo>
                <a:lnTo>
                  <a:pt x="631" y="822"/>
                </a:lnTo>
                <a:lnTo>
                  <a:pt x="657" y="835"/>
                </a:lnTo>
                <a:lnTo>
                  <a:pt x="679" y="835"/>
                </a:lnTo>
                <a:lnTo>
                  <a:pt x="666" y="818"/>
                </a:lnTo>
                <a:lnTo>
                  <a:pt x="657" y="774"/>
                </a:lnTo>
                <a:lnTo>
                  <a:pt x="662" y="744"/>
                </a:lnTo>
                <a:lnTo>
                  <a:pt x="649" y="735"/>
                </a:lnTo>
                <a:lnTo>
                  <a:pt x="666" y="731"/>
                </a:lnTo>
                <a:lnTo>
                  <a:pt x="670" y="705"/>
                </a:lnTo>
                <a:lnTo>
                  <a:pt x="662" y="696"/>
                </a:lnTo>
                <a:lnTo>
                  <a:pt x="683" y="692"/>
                </a:lnTo>
                <a:lnTo>
                  <a:pt x="688" y="679"/>
                </a:lnTo>
                <a:lnTo>
                  <a:pt x="679" y="679"/>
                </a:lnTo>
                <a:lnTo>
                  <a:pt x="679" y="670"/>
                </a:lnTo>
                <a:lnTo>
                  <a:pt x="696" y="666"/>
                </a:lnTo>
                <a:lnTo>
                  <a:pt x="709" y="649"/>
                </a:lnTo>
                <a:lnTo>
                  <a:pt x="727" y="644"/>
                </a:lnTo>
                <a:lnTo>
                  <a:pt x="722" y="627"/>
                </a:lnTo>
                <a:lnTo>
                  <a:pt x="731" y="631"/>
                </a:lnTo>
                <a:lnTo>
                  <a:pt x="735" y="623"/>
                </a:lnTo>
                <a:lnTo>
                  <a:pt x="744" y="631"/>
                </a:lnTo>
                <a:lnTo>
                  <a:pt x="752" y="623"/>
                </a:lnTo>
                <a:lnTo>
                  <a:pt x="752" y="631"/>
                </a:lnTo>
                <a:lnTo>
                  <a:pt x="778" y="627"/>
                </a:lnTo>
                <a:lnTo>
                  <a:pt x="748" y="644"/>
                </a:lnTo>
                <a:lnTo>
                  <a:pt x="761" y="640"/>
                </a:lnTo>
                <a:lnTo>
                  <a:pt x="791" y="631"/>
                </a:lnTo>
                <a:lnTo>
                  <a:pt x="800" y="623"/>
                </a:lnTo>
                <a:lnTo>
                  <a:pt x="813" y="610"/>
                </a:lnTo>
                <a:lnTo>
                  <a:pt x="826" y="584"/>
                </a:lnTo>
                <a:lnTo>
                  <a:pt x="830" y="541"/>
                </a:lnTo>
                <a:lnTo>
                  <a:pt x="839" y="541"/>
                </a:lnTo>
                <a:lnTo>
                  <a:pt x="839" y="554"/>
                </a:lnTo>
                <a:lnTo>
                  <a:pt x="848" y="554"/>
                </a:lnTo>
                <a:lnTo>
                  <a:pt x="839" y="562"/>
                </a:lnTo>
                <a:lnTo>
                  <a:pt x="882" y="545"/>
                </a:lnTo>
                <a:lnTo>
                  <a:pt x="904" y="545"/>
                </a:lnTo>
                <a:lnTo>
                  <a:pt x="895" y="536"/>
                </a:lnTo>
                <a:lnTo>
                  <a:pt x="912" y="519"/>
                </a:lnTo>
                <a:lnTo>
                  <a:pt x="912" y="480"/>
                </a:lnTo>
                <a:lnTo>
                  <a:pt x="925" y="441"/>
                </a:lnTo>
                <a:lnTo>
                  <a:pt x="904" y="398"/>
                </a:lnTo>
                <a:lnTo>
                  <a:pt x="904" y="385"/>
                </a:lnTo>
                <a:lnTo>
                  <a:pt x="891" y="367"/>
                </a:lnTo>
                <a:lnTo>
                  <a:pt x="891" y="242"/>
                </a:lnTo>
                <a:lnTo>
                  <a:pt x="865" y="242"/>
                </a:lnTo>
                <a:lnTo>
                  <a:pt x="861" y="233"/>
                </a:lnTo>
                <a:lnTo>
                  <a:pt x="809" y="207"/>
                </a:lnTo>
                <a:lnTo>
                  <a:pt x="800" y="216"/>
                </a:lnTo>
                <a:lnTo>
                  <a:pt x="783" y="212"/>
                </a:lnTo>
                <a:lnTo>
                  <a:pt x="765" y="220"/>
                </a:lnTo>
                <a:lnTo>
                  <a:pt x="757" y="216"/>
                </a:lnTo>
                <a:lnTo>
                  <a:pt x="731" y="229"/>
                </a:lnTo>
                <a:lnTo>
                  <a:pt x="696" y="212"/>
                </a:lnTo>
                <a:lnTo>
                  <a:pt x="675" y="216"/>
                </a:lnTo>
                <a:lnTo>
                  <a:pt x="670" y="229"/>
                </a:lnTo>
                <a:lnTo>
                  <a:pt x="666" y="216"/>
                </a:lnTo>
                <a:lnTo>
                  <a:pt x="653" y="220"/>
                </a:lnTo>
                <a:lnTo>
                  <a:pt x="636" y="207"/>
                </a:lnTo>
                <a:lnTo>
                  <a:pt x="618" y="216"/>
                </a:lnTo>
                <a:lnTo>
                  <a:pt x="614" y="216"/>
                </a:lnTo>
                <a:lnTo>
                  <a:pt x="605" y="194"/>
                </a:lnTo>
                <a:lnTo>
                  <a:pt x="580" y="199"/>
                </a:lnTo>
                <a:lnTo>
                  <a:pt x="571" y="194"/>
                </a:lnTo>
                <a:lnTo>
                  <a:pt x="528" y="190"/>
                </a:lnTo>
                <a:lnTo>
                  <a:pt x="515" y="168"/>
                </a:lnTo>
                <a:lnTo>
                  <a:pt x="510" y="177"/>
                </a:lnTo>
                <a:lnTo>
                  <a:pt x="497" y="177"/>
                </a:lnTo>
                <a:lnTo>
                  <a:pt x="471" y="160"/>
                </a:lnTo>
                <a:lnTo>
                  <a:pt x="471" y="0"/>
                </a:lnTo>
                <a:lnTo>
                  <a:pt x="255" y="0"/>
                </a:lnTo>
                <a:lnTo>
                  <a:pt x="255" y="367"/>
                </a:lnTo>
                <a:lnTo>
                  <a:pt x="190"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64" name="Freeform 83"/>
          <p:cNvSpPr/>
          <p:nvPr/>
        </p:nvSpPr>
        <p:spPr>
          <a:xfrm>
            <a:off x="5226052" y="4332820"/>
            <a:ext cx="1957917" cy="1767417"/>
          </a:xfrm>
          <a:custGeom>
            <a:gdLst>
              <a:gd name="T0" fmla="*/ 0 w 925"/>
              <a:gd name="T1" fmla="*/ 367 h 835"/>
              <a:gd name="T2" fmla="*/ 22 w 925"/>
              <a:gd name="T3" fmla="*/ 389 h 835"/>
              <a:gd name="T4" fmla="*/ 48 w 925"/>
              <a:gd name="T5" fmla="*/ 411 h 835"/>
              <a:gd name="T6" fmla="*/ 121 w 925"/>
              <a:gd name="T7" fmla="*/ 471 h 835"/>
              <a:gd name="T8" fmla="*/ 160 w 925"/>
              <a:gd name="T9" fmla="*/ 558 h 835"/>
              <a:gd name="T10" fmla="*/ 242 w 925"/>
              <a:gd name="T11" fmla="*/ 601 h 835"/>
              <a:gd name="T12" fmla="*/ 294 w 925"/>
              <a:gd name="T13" fmla="*/ 536 h 835"/>
              <a:gd name="T14" fmla="*/ 376 w 925"/>
              <a:gd name="T15" fmla="*/ 549 h 835"/>
              <a:gd name="T16" fmla="*/ 441 w 925"/>
              <a:gd name="T17" fmla="*/ 644 h 835"/>
              <a:gd name="T18" fmla="*/ 476 w 925"/>
              <a:gd name="T19" fmla="*/ 692 h 835"/>
              <a:gd name="T20" fmla="*/ 515 w 925"/>
              <a:gd name="T21" fmla="*/ 766 h 835"/>
              <a:gd name="T22" fmla="*/ 558 w 925"/>
              <a:gd name="T23" fmla="*/ 809 h 835"/>
              <a:gd name="T24" fmla="*/ 631 w 925"/>
              <a:gd name="T25" fmla="*/ 822 h 835"/>
              <a:gd name="T26" fmla="*/ 679 w 925"/>
              <a:gd name="T27" fmla="*/ 835 h 835"/>
              <a:gd name="T28" fmla="*/ 657 w 925"/>
              <a:gd name="T29" fmla="*/ 774 h 835"/>
              <a:gd name="T30" fmla="*/ 649 w 925"/>
              <a:gd name="T31" fmla="*/ 735 h 835"/>
              <a:gd name="T32" fmla="*/ 670 w 925"/>
              <a:gd name="T33" fmla="*/ 705 h 835"/>
              <a:gd name="T34" fmla="*/ 683 w 925"/>
              <a:gd name="T35" fmla="*/ 692 h 835"/>
              <a:gd name="T36" fmla="*/ 679 w 925"/>
              <a:gd name="T37" fmla="*/ 679 h 835"/>
              <a:gd name="T38" fmla="*/ 696 w 925"/>
              <a:gd name="T39" fmla="*/ 666 h 835"/>
              <a:gd name="T40" fmla="*/ 727 w 925"/>
              <a:gd name="T41" fmla="*/ 644 h 835"/>
              <a:gd name="T42" fmla="*/ 731 w 925"/>
              <a:gd name="T43" fmla="*/ 631 h 835"/>
              <a:gd name="T44" fmla="*/ 744 w 925"/>
              <a:gd name="T45" fmla="*/ 631 h 835"/>
              <a:gd name="T46" fmla="*/ 752 w 925"/>
              <a:gd name="T47" fmla="*/ 631 h 835"/>
              <a:gd name="T48" fmla="*/ 748 w 925"/>
              <a:gd name="T49" fmla="*/ 644 h 835"/>
              <a:gd name="T50" fmla="*/ 791 w 925"/>
              <a:gd name="T51" fmla="*/ 631 h 835"/>
              <a:gd name="T52" fmla="*/ 813 w 925"/>
              <a:gd name="T53" fmla="*/ 610 h 835"/>
              <a:gd name="T54" fmla="*/ 830 w 925"/>
              <a:gd name="T55" fmla="*/ 541 h 835"/>
              <a:gd name="T56" fmla="*/ 839 w 925"/>
              <a:gd name="T57" fmla="*/ 554 h 835"/>
              <a:gd name="T58" fmla="*/ 839 w 925"/>
              <a:gd name="T59" fmla="*/ 562 h 835"/>
              <a:gd name="T60" fmla="*/ 904 w 925"/>
              <a:gd name="T61" fmla="*/ 545 h 835"/>
              <a:gd name="T62" fmla="*/ 912 w 925"/>
              <a:gd name="T63" fmla="*/ 519 h 835"/>
              <a:gd name="T64" fmla="*/ 925 w 925"/>
              <a:gd name="T65" fmla="*/ 441 h 835"/>
              <a:gd name="T66" fmla="*/ 904 w 925"/>
              <a:gd name="T67" fmla="*/ 385 h 835"/>
              <a:gd name="T68" fmla="*/ 891 w 925"/>
              <a:gd name="T69" fmla="*/ 242 h 835"/>
              <a:gd name="T70" fmla="*/ 861 w 925"/>
              <a:gd name="T71" fmla="*/ 233 h 835"/>
              <a:gd name="T72" fmla="*/ 800 w 925"/>
              <a:gd name="T73" fmla="*/ 216 h 835"/>
              <a:gd name="T74" fmla="*/ 765 w 925"/>
              <a:gd name="T75" fmla="*/ 220 h 835"/>
              <a:gd name="T76" fmla="*/ 731 w 925"/>
              <a:gd name="T77" fmla="*/ 229 h 835"/>
              <a:gd name="T78" fmla="*/ 675 w 925"/>
              <a:gd name="T79" fmla="*/ 216 h 835"/>
              <a:gd name="T80" fmla="*/ 666 w 925"/>
              <a:gd name="T81" fmla="*/ 216 h 835"/>
              <a:gd name="T82" fmla="*/ 636 w 925"/>
              <a:gd name="T83" fmla="*/ 207 h 835"/>
              <a:gd name="T84" fmla="*/ 614 w 925"/>
              <a:gd name="T85" fmla="*/ 216 h 835"/>
              <a:gd name="T86" fmla="*/ 580 w 925"/>
              <a:gd name="T87" fmla="*/ 199 h 835"/>
              <a:gd name="T88" fmla="*/ 528 w 925"/>
              <a:gd name="T89" fmla="*/ 190 h 835"/>
              <a:gd name="T90" fmla="*/ 510 w 925"/>
              <a:gd name="T91" fmla="*/ 177 h 835"/>
              <a:gd name="T92" fmla="*/ 471 w 925"/>
              <a:gd name="T93" fmla="*/ 160 h 835"/>
              <a:gd name="T94" fmla="*/ 255 w 925"/>
              <a:gd name="T95" fmla="*/ 0 h 835"/>
              <a:gd name="T96" fmla="*/ 190 w 925"/>
              <a:gd name="T97" fmla="*/ 367 h 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5" h="835">
                <a:moveTo>
                  <a:pt x="190" y="367"/>
                </a:moveTo>
                <a:lnTo>
                  <a:pt x="0" y="367"/>
                </a:lnTo>
                <a:lnTo>
                  <a:pt x="4" y="380"/>
                </a:lnTo>
                <a:lnTo>
                  <a:pt x="22" y="389"/>
                </a:lnTo>
                <a:lnTo>
                  <a:pt x="30" y="406"/>
                </a:lnTo>
                <a:lnTo>
                  <a:pt x="48" y="411"/>
                </a:lnTo>
                <a:lnTo>
                  <a:pt x="87" y="450"/>
                </a:lnTo>
                <a:lnTo>
                  <a:pt x="121" y="471"/>
                </a:lnTo>
                <a:lnTo>
                  <a:pt x="143" y="536"/>
                </a:lnTo>
                <a:lnTo>
                  <a:pt x="160" y="558"/>
                </a:lnTo>
                <a:lnTo>
                  <a:pt x="216" y="597"/>
                </a:lnTo>
                <a:lnTo>
                  <a:pt x="242" y="601"/>
                </a:lnTo>
                <a:lnTo>
                  <a:pt x="277" y="541"/>
                </a:lnTo>
                <a:lnTo>
                  <a:pt x="294" y="536"/>
                </a:lnTo>
                <a:lnTo>
                  <a:pt x="363" y="536"/>
                </a:lnTo>
                <a:lnTo>
                  <a:pt x="376" y="549"/>
                </a:lnTo>
                <a:lnTo>
                  <a:pt x="420" y="588"/>
                </a:lnTo>
                <a:lnTo>
                  <a:pt x="441" y="644"/>
                </a:lnTo>
                <a:lnTo>
                  <a:pt x="463" y="666"/>
                </a:lnTo>
                <a:lnTo>
                  <a:pt x="476" y="692"/>
                </a:lnTo>
                <a:lnTo>
                  <a:pt x="497" y="705"/>
                </a:lnTo>
                <a:lnTo>
                  <a:pt x="515" y="766"/>
                </a:lnTo>
                <a:lnTo>
                  <a:pt x="541" y="796"/>
                </a:lnTo>
                <a:lnTo>
                  <a:pt x="558" y="809"/>
                </a:lnTo>
                <a:lnTo>
                  <a:pt x="597" y="822"/>
                </a:lnTo>
                <a:lnTo>
                  <a:pt x="631" y="822"/>
                </a:lnTo>
                <a:lnTo>
                  <a:pt x="657" y="835"/>
                </a:lnTo>
                <a:lnTo>
                  <a:pt x="679" y="835"/>
                </a:lnTo>
                <a:lnTo>
                  <a:pt x="666" y="818"/>
                </a:lnTo>
                <a:lnTo>
                  <a:pt x="657" y="774"/>
                </a:lnTo>
                <a:lnTo>
                  <a:pt x="662" y="744"/>
                </a:lnTo>
                <a:lnTo>
                  <a:pt x="649" y="735"/>
                </a:lnTo>
                <a:lnTo>
                  <a:pt x="666" y="731"/>
                </a:lnTo>
                <a:lnTo>
                  <a:pt x="670" y="705"/>
                </a:lnTo>
                <a:lnTo>
                  <a:pt x="662" y="696"/>
                </a:lnTo>
                <a:lnTo>
                  <a:pt x="683" y="692"/>
                </a:lnTo>
                <a:lnTo>
                  <a:pt x="688" y="679"/>
                </a:lnTo>
                <a:lnTo>
                  <a:pt x="679" y="679"/>
                </a:lnTo>
                <a:lnTo>
                  <a:pt x="679" y="670"/>
                </a:lnTo>
                <a:lnTo>
                  <a:pt x="696" y="666"/>
                </a:lnTo>
                <a:lnTo>
                  <a:pt x="709" y="649"/>
                </a:lnTo>
                <a:lnTo>
                  <a:pt x="727" y="644"/>
                </a:lnTo>
                <a:lnTo>
                  <a:pt x="722" y="627"/>
                </a:lnTo>
                <a:lnTo>
                  <a:pt x="731" y="631"/>
                </a:lnTo>
                <a:lnTo>
                  <a:pt x="735" y="623"/>
                </a:lnTo>
                <a:lnTo>
                  <a:pt x="744" y="631"/>
                </a:lnTo>
                <a:lnTo>
                  <a:pt x="752" y="623"/>
                </a:lnTo>
                <a:lnTo>
                  <a:pt x="752" y="631"/>
                </a:lnTo>
                <a:lnTo>
                  <a:pt x="778" y="627"/>
                </a:lnTo>
                <a:lnTo>
                  <a:pt x="748" y="644"/>
                </a:lnTo>
                <a:lnTo>
                  <a:pt x="761" y="640"/>
                </a:lnTo>
                <a:lnTo>
                  <a:pt x="791" y="631"/>
                </a:lnTo>
                <a:lnTo>
                  <a:pt x="800" y="623"/>
                </a:lnTo>
                <a:lnTo>
                  <a:pt x="813" y="610"/>
                </a:lnTo>
                <a:lnTo>
                  <a:pt x="826" y="584"/>
                </a:lnTo>
                <a:lnTo>
                  <a:pt x="830" y="541"/>
                </a:lnTo>
                <a:lnTo>
                  <a:pt x="839" y="541"/>
                </a:lnTo>
                <a:lnTo>
                  <a:pt x="839" y="554"/>
                </a:lnTo>
                <a:lnTo>
                  <a:pt x="848" y="554"/>
                </a:lnTo>
                <a:lnTo>
                  <a:pt x="839" y="562"/>
                </a:lnTo>
                <a:lnTo>
                  <a:pt x="882" y="545"/>
                </a:lnTo>
                <a:lnTo>
                  <a:pt x="904" y="545"/>
                </a:lnTo>
                <a:lnTo>
                  <a:pt x="895" y="536"/>
                </a:lnTo>
                <a:lnTo>
                  <a:pt x="912" y="519"/>
                </a:lnTo>
                <a:lnTo>
                  <a:pt x="912" y="480"/>
                </a:lnTo>
                <a:lnTo>
                  <a:pt x="925" y="441"/>
                </a:lnTo>
                <a:lnTo>
                  <a:pt x="904" y="398"/>
                </a:lnTo>
                <a:lnTo>
                  <a:pt x="904" y="385"/>
                </a:lnTo>
                <a:lnTo>
                  <a:pt x="891" y="367"/>
                </a:lnTo>
                <a:lnTo>
                  <a:pt x="891" y="242"/>
                </a:lnTo>
                <a:lnTo>
                  <a:pt x="865" y="242"/>
                </a:lnTo>
                <a:lnTo>
                  <a:pt x="861" y="233"/>
                </a:lnTo>
                <a:lnTo>
                  <a:pt x="809" y="207"/>
                </a:lnTo>
                <a:lnTo>
                  <a:pt x="800" y="216"/>
                </a:lnTo>
                <a:lnTo>
                  <a:pt x="783" y="212"/>
                </a:lnTo>
                <a:lnTo>
                  <a:pt x="765" y="220"/>
                </a:lnTo>
                <a:lnTo>
                  <a:pt x="757" y="216"/>
                </a:lnTo>
                <a:lnTo>
                  <a:pt x="731" y="229"/>
                </a:lnTo>
                <a:lnTo>
                  <a:pt x="696" y="212"/>
                </a:lnTo>
                <a:lnTo>
                  <a:pt x="675" y="216"/>
                </a:lnTo>
                <a:lnTo>
                  <a:pt x="670" y="229"/>
                </a:lnTo>
                <a:lnTo>
                  <a:pt x="666" y="216"/>
                </a:lnTo>
                <a:lnTo>
                  <a:pt x="653" y="220"/>
                </a:lnTo>
                <a:lnTo>
                  <a:pt x="636" y="207"/>
                </a:lnTo>
                <a:lnTo>
                  <a:pt x="618" y="216"/>
                </a:lnTo>
                <a:lnTo>
                  <a:pt x="614" y="216"/>
                </a:lnTo>
                <a:lnTo>
                  <a:pt x="605" y="194"/>
                </a:lnTo>
                <a:lnTo>
                  <a:pt x="580" y="199"/>
                </a:lnTo>
                <a:lnTo>
                  <a:pt x="571" y="194"/>
                </a:lnTo>
                <a:lnTo>
                  <a:pt x="528" y="190"/>
                </a:lnTo>
                <a:lnTo>
                  <a:pt x="515" y="168"/>
                </a:lnTo>
                <a:lnTo>
                  <a:pt x="510" y="177"/>
                </a:lnTo>
                <a:lnTo>
                  <a:pt x="497" y="177"/>
                </a:lnTo>
                <a:lnTo>
                  <a:pt x="471" y="160"/>
                </a:lnTo>
                <a:lnTo>
                  <a:pt x="471" y="0"/>
                </a:lnTo>
                <a:lnTo>
                  <a:pt x="255" y="0"/>
                </a:lnTo>
                <a:lnTo>
                  <a:pt x="255" y="367"/>
                </a:lnTo>
                <a:lnTo>
                  <a:pt x="190" y="367"/>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65" name="Freeform 84"/>
          <p:cNvSpPr/>
          <p:nvPr/>
        </p:nvSpPr>
        <p:spPr>
          <a:xfrm>
            <a:off x="5776384" y="4250267"/>
            <a:ext cx="1272117" cy="575733"/>
          </a:xfrm>
          <a:custGeom>
            <a:gdLst>
              <a:gd name="T0" fmla="*/ 69 w 601"/>
              <a:gd name="T1" fmla="*/ 39 h 272"/>
              <a:gd name="T2" fmla="*/ 211 w 601"/>
              <a:gd name="T3" fmla="*/ 39 h 272"/>
              <a:gd name="T4" fmla="*/ 211 w 601"/>
              <a:gd name="T5" fmla="*/ 199 h 272"/>
              <a:gd name="T6" fmla="*/ 237 w 601"/>
              <a:gd name="T7" fmla="*/ 216 h 272"/>
              <a:gd name="T8" fmla="*/ 250 w 601"/>
              <a:gd name="T9" fmla="*/ 216 h 272"/>
              <a:gd name="T10" fmla="*/ 255 w 601"/>
              <a:gd name="T11" fmla="*/ 207 h 272"/>
              <a:gd name="T12" fmla="*/ 268 w 601"/>
              <a:gd name="T13" fmla="*/ 229 h 272"/>
              <a:gd name="T14" fmla="*/ 311 w 601"/>
              <a:gd name="T15" fmla="*/ 233 h 272"/>
              <a:gd name="T16" fmla="*/ 320 w 601"/>
              <a:gd name="T17" fmla="*/ 238 h 272"/>
              <a:gd name="T18" fmla="*/ 345 w 601"/>
              <a:gd name="T19" fmla="*/ 233 h 272"/>
              <a:gd name="T20" fmla="*/ 354 w 601"/>
              <a:gd name="T21" fmla="*/ 255 h 272"/>
              <a:gd name="T22" fmla="*/ 358 w 601"/>
              <a:gd name="T23" fmla="*/ 255 h 272"/>
              <a:gd name="T24" fmla="*/ 376 w 601"/>
              <a:gd name="T25" fmla="*/ 246 h 272"/>
              <a:gd name="T26" fmla="*/ 393 w 601"/>
              <a:gd name="T27" fmla="*/ 259 h 272"/>
              <a:gd name="T28" fmla="*/ 406 w 601"/>
              <a:gd name="T29" fmla="*/ 255 h 272"/>
              <a:gd name="T30" fmla="*/ 410 w 601"/>
              <a:gd name="T31" fmla="*/ 268 h 272"/>
              <a:gd name="T32" fmla="*/ 415 w 601"/>
              <a:gd name="T33" fmla="*/ 255 h 272"/>
              <a:gd name="T34" fmla="*/ 436 w 601"/>
              <a:gd name="T35" fmla="*/ 251 h 272"/>
              <a:gd name="T36" fmla="*/ 471 w 601"/>
              <a:gd name="T37" fmla="*/ 268 h 272"/>
              <a:gd name="T38" fmla="*/ 497 w 601"/>
              <a:gd name="T39" fmla="*/ 255 h 272"/>
              <a:gd name="T40" fmla="*/ 505 w 601"/>
              <a:gd name="T41" fmla="*/ 259 h 272"/>
              <a:gd name="T42" fmla="*/ 523 w 601"/>
              <a:gd name="T43" fmla="*/ 251 h 272"/>
              <a:gd name="T44" fmla="*/ 540 w 601"/>
              <a:gd name="T45" fmla="*/ 255 h 272"/>
              <a:gd name="T46" fmla="*/ 549 w 601"/>
              <a:gd name="T47" fmla="*/ 246 h 272"/>
              <a:gd name="T48" fmla="*/ 601 w 601"/>
              <a:gd name="T49" fmla="*/ 272 h 272"/>
              <a:gd name="T50" fmla="*/ 601 w 601"/>
              <a:gd name="T51" fmla="*/ 134 h 272"/>
              <a:gd name="T52" fmla="*/ 592 w 601"/>
              <a:gd name="T53" fmla="*/ 39 h 272"/>
              <a:gd name="T54" fmla="*/ 592 w 601"/>
              <a:gd name="T55" fmla="*/ 0 h 272"/>
              <a:gd name="T56" fmla="*/ 0 w 601"/>
              <a:gd name="T57" fmla="*/ 0 h 272"/>
              <a:gd name="T58" fmla="*/ 0 w 601"/>
              <a:gd name="T59" fmla="*/ 39 h 272"/>
              <a:gd name="T60" fmla="*/ 69 w 601"/>
              <a:gd name="T61" fmla="*/ 39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272">
                <a:moveTo>
                  <a:pt x="69" y="39"/>
                </a:moveTo>
                <a:lnTo>
                  <a:pt x="211" y="39"/>
                </a:lnTo>
                <a:lnTo>
                  <a:pt x="211" y="199"/>
                </a:lnTo>
                <a:lnTo>
                  <a:pt x="237" y="216"/>
                </a:lnTo>
                <a:lnTo>
                  <a:pt x="250" y="216"/>
                </a:lnTo>
                <a:lnTo>
                  <a:pt x="255" y="207"/>
                </a:lnTo>
                <a:lnTo>
                  <a:pt x="268" y="229"/>
                </a:lnTo>
                <a:lnTo>
                  <a:pt x="311" y="233"/>
                </a:lnTo>
                <a:lnTo>
                  <a:pt x="320" y="238"/>
                </a:lnTo>
                <a:lnTo>
                  <a:pt x="345" y="233"/>
                </a:lnTo>
                <a:lnTo>
                  <a:pt x="354" y="255"/>
                </a:lnTo>
                <a:lnTo>
                  <a:pt x="358" y="255"/>
                </a:lnTo>
                <a:lnTo>
                  <a:pt x="376" y="246"/>
                </a:lnTo>
                <a:lnTo>
                  <a:pt x="393" y="259"/>
                </a:lnTo>
                <a:lnTo>
                  <a:pt x="406" y="255"/>
                </a:lnTo>
                <a:lnTo>
                  <a:pt x="410" y="268"/>
                </a:lnTo>
                <a:lnTo>
                  <a:pt x="415" y="255"/>
                </a:lnTo>
                <a:lnTo>
                  <a:pt x="436" y="251"/>
                </a:lnTo>
                <a:lnTo>
                  <a:pt x="471" y="268"/>
                </a:lnTo>
                <a:lnTo>
                  <a:pt x="497" y="255"/>
                </a:lnTo>
                <a:lnTo>
                  <a:pt x="505" y="259"/>
                </a:lnTo>
                <a:lnTo>
                  <a:pt x="523" y="251"/>
                </a:lnTo>
                <a:lnTo>
                  <a:pt x="540" y="255"/>
                </a:lnTo>
                <a:lnTo>
                  <a:pt x="549" y="246"/>
                </a:lnTo>
                <a:lnTo>
                  <a:pt x="601" y="272"/>
                </a:lnTo>
                <a:lnTo>
                  <a:pt x="601" y="134"/>
                </a:lnTo>
                <a:lnTo>
                  <a:pt x="592" y="39"/>
                </a:lnTo>
                <a:lnTo>
                  <a:pt x="592" y="0"/>
                </a:lnTo>
                <a:lnTo>
                  <a:pt x="0" y="0"/>
                </a:lnTo>
                <a:lnTo>
                  <a:pt x="0" y="39"/>
                </a:lnTo>
                <a:lnTo>
                  <a:pt x="69" y="39"/>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66" name="Freeform 85"/>
          <p:cNvSpPr/>
          <p:nvPr/>
        </p:nvSpPr>
        <p:spPr>
          <a:xfrm>
            <a:off x="5776384" y="4250267"/>
            <a:ext cx="1272117" cy="575733"/>
          </a:xfrm>
          <a:custGeom>
            <a:gdLst>
              <a:gd name="T0" fmla="*/ 69 w 601"/>
              <a:gd name="T1" fmla="*/ 39 h 272"/>
              <a:gd name="T2" fmla="*/ 211 w 601"/>
              <a:gd name="T3" fmla="*/ 39 h 272"/>
              <a:gd name="T4" fmla="*/ 211 w 601"/>
              <a:gd name="T5" fmla="*/ 199 h 272"/>
              <a:gd name="T6" fmla="*/ 237 w 601"/>
              <a:gd name="T7" fmla="*/ 216 h 272"/>
              <a:gd name="T8" fmla="*/ 250 w 601"/>
              <a:gd name="T9" fmla="*/ 216 h 272"/>
              <a:gd name="T10" fmla="*/ 255 w 601"/>
              <a:gd name="T11" fmla="*/ 207 h 272"/>
              <a:gd name="T12" fmla="*/ 268 w 601"/>
              <a:gd name="T13" fmla="*/ 229 h 272"/>
              <a:gd name="T14" fmla="*/ 311 w 601"/>
              <a:gd name="T15" fmla="*/ 233 h 272"/>
              <a:gd name="T16" fmla="*/ 320 w 601"/>
              <a:gd name="T17" fmla="*/ 238 h 272"/>
              <a:gd name="T18" fmla="*/ 345 w 601"/>
              <a:gd name="T19" fmla="*/ 233 h 272"/>
              <a:gd name="T20" fmla="*/ 354 w 601"/>
              <a:gd name="T21" fmla="*/ 255 h 272"/>
              <a:gd name="T22" fmla="*/ 358 w 601"/>
              <a:gd name="T23" fmla="*/ 255 h 272"/>
              <a:gd name="T24" fmla="*/ 376 w 601"/>
              <a:gd name="T25" fmla="*/ 246 h 272"/>
              <a:gd name="T26" fmla="*/ 393 w 601"/>
              <a:gd name="T27" fmla="*/ 259 h 272"/>
              <a:gd name="T28" fmla="*/ 406 w 601"/>
              <a:gd name="T29" fmla="*/ 255 h 272"/>
              <a:gd name="T30" fmla="*/ 410 w 601"/>
              <a:gd name="T31" fmla="*/ 268 h 272"/>
              <a:gd name="T32" fmla="*/ 415 w 601"/>
              <a:gd name="T33" fmla="*/ 255 h 272"/>
              <a:gd name="T34" fmla="*/ 436 w 601"/>
              <a:gd name="T35" fmla="*/ 251 h 272"/>
              <a:gd name="T36" fmla="*/ 471 w 601"/>
              <a:gd name="T37" fmla="*/ 268 h 272"/>
              <a:gd name="T38" fmla="*/ 497 w 601"/>
              <a:gd name="T39" fmla="*/ 255 h 272"/>
              <a:gd name="T40" fmla="*/ 505 w 601"/>
              <a:gd name="T41" fmla="*/ 259 h 272"/>
              <a:gd name="T42" fmla="*/ 523 w 601"/>
              <a:gd name="T43" fmla="*/ 251 h 272"/>
              <a:gd name="T44" fmla="*/ 540 w 601"/>
              <a:gd name="T45" fmla="*/ 255 h 272"/>
              <a:gd name="T46" fmla="*/ 549 w 601"/>
              <a:gd name="T47" fmla="*/ 246 h 272"/>
              <a:gd name="T48" fmla="*/ 601 w 601"/>
              <a:gd name="T49" fmla="*/ 272 h 272"/>
              <a:gd name="T50" fmla="*/ 601 w 601"/>
              <a:gd name="T51" fmla="*/ 134 h 272"/>
              <a:gd name="T52" fmla="*/ 592 w 601"/>
              <a:gd name="T53" fmla="*/ 39 h 272"/>
              <a:gd name="T54" fmla="*/ 592 w 601"/>
              <a:gd name="T55" fmla="*/ 0 h 272"/>
              <a:gd name="T56" fmla="*/ 0 w 601"/>
              <a:gd name="T57" fmla="*/ 0 h 272"/>
              <a:gd name="T58" fmla="*/ 0 w 601"/>
              <a:gd name="T59" fmla="*/ 39 h 272"/>
              <a:gd name="T60" fmla="*/ 69 w 601"/>
              <a:gd name="T61" fmla="*/ 39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272">
                <a:moveTo>
                  <a:pt x="69" y="39"/>
                </a:moveTo>
                <a:lnTo>
                  <a:pt x="211" y="39"/>
                </a:lnTo>
                <a:lnTo>
                  <a:pt x="211" y="199"/>
                </a:lnTo>
                <a:lnTo>
                  <a:pt x="237" y="216"/>
                </a:lnTo>
                <a:lnTo>
                  <a:pt x="250" y="216"/>
                </a:lnTo>
                <a:lnTo>
                  <a:pt x="255" y="207"/>
                </a:lnTo>
                <a:lnTo>
                  <a:pt x="268" y="229"/>
                </a:lnTo>
                <a:lnTo>
                  <a:pt x="311" y="233"/>
                </a:lnTo>
                <a:lnTo>
                  <a:pt x="320" y="238"/>
                </a:lnTo>
                <a:lnTo>
                  <a:pt x="345" y="233"/>
                </a:lnTo>
                <a:lnTo>
                  <a:pt x="354" y="255"/>
                </a:lnTo>
                <a:lnTo>
                  <a:pt x="358" y="255"/>
                </a:lnTo>
                <a:lnTo>
                  <a:pt x="376" y="246"/>
                </a:lnTo>
                <a:lnTo>
                  <a:pt x="393" y="259"/>
                </a:lnTo>
                <a:lnTo>
                  <a:pt x="406" y="255"/>
                </a:lnTo>
                <a:lnTo>
                  <a:pt x="410" y="268"/>
                </a:lnTo>
                <a:lnTo>
                  <a:pt x="415" y="255"/>
                </a:lnTo>
                <a:lnTo>
                  <a:pt x="436" y="251"/>
                </a:lnTo>
                <a:lnTo>
                  <a:pt x="471" y="268"/>
                </a:lnTo>
                <a:lnTo>
                  <a:pt x="497" y="255"/>
                </a:lnTo>
                <a:lnTo>
                  <a:pt x="505" y="259"/>
                </a:lnTo>
                <a:lnTo>
                  <a:pt x="523" y="251"/>
                </a:lnTo>
                <a:lnTo>
                  <a:pt x="540" y="255"/>
                </a:lnTo>
                <a:lnTo>
                  <a:pt x="549" y="246"/>
                </a:lnTo>
                <a:lnTo>
                  <a:pt x="601" y="272"/>
                </a:lnTo>
                <a:lnTo>
                  <a:pt x="601" y="134"/>
                </a:lnTo>
                <a:lnTo>
                  <a:pt x="592" y="39"/>
                </a:lnTo>
                <a:lnTo>
                  <a:pt x="592" y="0"/>
                </a:lnTo>
                <a:lnTo>
                  <a:pt x="0" y="0"/>
                </a:lnTo>
                <a:lnTo>
                  <a:pt x="0" y="39"/>
                </a:lnTo>
                <a:lnTo>
                  <a:pt x="69"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67" name="Freeform 86"/>
          <p:cNvSpPr/>
          <p:nvPr/>
        </p:nvSpPr>
        <p:spPr>
          <a:xfrm>
            <a:off x="5776384" y="4250267"/>
            <a:ext cx="1272117" cy="575733"/>
          </a:xfrm>
          <a:custGeom>
            <a:gdLst>
              <a:gd name="T0" fmla="*/ 69 w 601"/>
              <a:gd name="T1" fmla="*/ 39 h 272"/>
              <a:gd name="T2" fmla="*/ 211 w 601"/>
              <a:gd name="T3" fmla="*/ 39 h 272"/>
              <a:gd name="T4" fmla="*/ 211 w 601"/>
              <a:gd name="T5" fmla="*/ 199 h 272"/>
              <a:gd name="T6" fmla="*/ 237 w 601"/>
              <a:gd name="T7" fmla="*/ 216 h 272"/>
              <a:gd name="T8" fmla="*/ 250 w 601"/>
              <a:gd name="T9" fmla="*/ 216 h 272"/>
              <a:gd name="T10" fmla="*/ 255 w 601"/>
              <a:gd name="T11" fmla="*/ 207 h 272"/>
              <a:gd name="T12" fmla="*/ 268 w 601"/>
              <a:gd name="T13" fmla="*/ 229 h 272"/>
              <a:gd name="T14" fmla="*/ 311 w 601"/>
              <a:gd name="T15" fmla="*/ 233 h 272"/>
              <a:gd name="T16" fmla="*/ 320 w 601"/>
              <a:gd name="T17" fmla="*/ 238 h 272"/>
              <a:gd name="T18" fmla="*/ 345 w 601"/>
              <a:gd name="T19" fmla="*/ 233 h 272"/>
              <a:gd name="T20" fmla="*/ 354 w 601"/>
              <a:gd name="T21" fmla="*/ 255 h 272"/>
              <a:gd name="T22" fmla="*/ 358 w 601"/>
              <a:gd name="T23" fmla="*/ 255 h 272"/>
              <a:gd name="T24" fmla="*/ 376 w 601"/>
              <a:gd name="T25" fmla="*/ 246 h 272"/>
              <a:gd name="T26" fmla="*/ 393 w 601"/>
              <a:gd name="T27" fmla="*/ 259 h 272"/>
              <a:gd name="T28" fmla="*/ 406 w 601"/>
              <a:gd name="T29" fmla="*/ 255 h 272"/>
              <a:gd name="T30" fmla="*/ 410 w 601"/>
              <a:gd name="T31" fmla="*/ 268 h 272"/>
              <a:gd name="T32" fmla="*/ 415 w 601"/>
              <a:gd name="T33" fmla="*/ 255 h 272"/>
              <a:gd name="T34" fmla="*/ 436 w 601"/>
              <a:gd name="T35" fmla="*/ 251 h 272"/>
              <a:gd name="T36" fmla="*/ 471 w 601"/>
              <a:gd name="T37" fmla="*/ 268 h 272"/>
              <a:gd name="T38" fmla="*/ 497 w 601"/>
              <a:gd name="T39" fmla="*/ 255 h 272"/>
              <a:gd name="T40" fmla="*/ 505 w 601"/>
              <a:gd name="T41" fmla="*/ 259 h 272"/>
              <a:gd name="T42" fmla="*/ 523 w 601"/>
              <a:gd name="T43" fmla="*/ 251 h 272"/>
              <a:gd name="T44" fmla="*/ 540 w 601"/>
              <a:gd name="T45" fmla="*/ 255 h 272"/>
              <a:gd name="T46" fmla="*/ 549 w 601"/>
              <a:gd name="T47" fmla="*/ 246 h 272"/>
              <a:gd name="T48" fmla="*/ 601 w 601"/>
              <a:gd name="T49" fmla="*/ 272 h 272"/>
              <a:gd name="T50" fmla="*/ 601 w 601"/>
              <a:gd name="T51" fmla="*/ 134 h 272"/>
              <a:gd name="T52" fmla="*/ 592 w 601"/>
              <a:gd name="T53" fmla="*/ 39 h 272"/>
              <a:gd name="T54" fmla="*/ 592 w 601"/>
              <a:gd name="T55" fmla="*/ 0 h 272"/>
              <a:gd name="T56" fmla="*/ 0 w 601"/>
              <a:gd name="T57" fmla="*/ 0 h 272"/>
              <a:gd name="T58" fmla="*/ 0 w 601"/>
              <a:gd name="T59" fmla="*/ 39 h 272"/>
              <a:gd name="T60" fmla="*/ 69 w 601"/>
              <a:gd name="T61" fmla="*/ 39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272">
                <a:moveTo>
                  <a:pt x="69" y="39"/>
                </a:moveTo>
                <a:lnTo>
                  <a:pt x="211" y="39"/>
                </a:lnTo>
                <a:lnTo>
                  <a:pt x="211" y="199"/>
                </a:lnTo>
                <a:lnTo>
                  <a:pt x="237" y="216"/>
                </a:lnTo>
                <a:lnTo>
                  <a:pt x="250" y="216"/>
                </a:lnTo>
                <a:lnTo>
                  <a:pt x="255" y="207"/>
                </a:lnTo>
                <a:lnTo>
                  <a:pt x="268" y="229"/>
                </a:lnTo>
                <a:lnTo>
                  <a:pt x="311" y="233"/>
                </a:lnTo>
                <a:lnTo>
                  <a:pt x="320" y="238"/>
                </a:lnTo>
                <a:lnTo>
                  <a:pt x="345" y="233"/>
                </a:lnTo>
                <a:lnTo>
                  <a:pt x="354" y="255"/>
                </a:lnTo>
                <a:lnTo>
                  <a:pt x="358" y="255"/>
                </a:lnTo>
                <a:lnTo>
                  <a:pt x="376" y="246"/>
                </a:lnTo>
                <a:lnTo>
                  <a:pt x="393" y="259"/>
                </a:lnTo>
                <a:lnTo>
                  <a:pt x="406" y="255"/>
                </a:lnTo>
                <a:lnTo>
                  <a:pt x="410" y="268"/>
                </a:lnTo>
                <a:lnTo>
                  <a:pt x="415" y="255"/>
                </a:lnTo>
                <a:lnTo>
                  <a:pt x="436" y="251"/>
                </a:lnTo>
                <a:lnTo>
                  <a:pt x="471" y="268"/>
                </a:lnTo>
                <a:lnTo>
                  <a:pt x="497" y="255"/>
                </a:lnTo>
                <a:lnTo>
                  <a:pt x="505" y="259"/>
                </a:lnTo>
                <a:lnTo>
                  <a:pt x="523" y="251"/>
                </a:lnTo>
                <a:lnTo>
                  <a:pt x="540" y="255"/>
                </a:lnTo>
                <a:lnTo>
                  <a:pt x="549" y="246"/>
                </a:lnTo>
                <a:lnTo>
                  <a:pt x="601" y="272"/>
                </a:lnTo>
                <a:lnTo>
                  <a:pt x="601" y="134"/>
                </a:lnTo>
                <a:lnTo>
                  <a:pt x="592" y="39"/>
                </a:lnTo>
                <a:lnTo>
                  <a:pt x="592" y="0"/>
                </a:lnTo>
                <a:lnTo>
                  <a:pt x="0" y="0"/>
                </a:lnTo>
                <a:lnTo>
                  <a:pt x="0" y="39"/>
                </a:lnTo>
                <a:lnTo>
                  <a:pt x="69" y="39"/>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68" name="Freeform 87"/>
          <p:cNvSpPr/>
          <p:nvPr/>
        </p:nvSpPr>
        <p:spPr>
          <a:xfrm>
            <a:off x="5619752" y="2546352"/>
            <a:ext cx="1126067" cy="677333"/>
          </a:xfrm>
          <a:custGeom>
            <a:gdLst>
              <a:gd name="T0" fmla="*/ 497 w 532"/>
              <a:gd name="T1" fmla="*/ 0 h 320"/>
              <a:gd name="T2" fmla="*/ 0 w 532"/>
              <a:gd name="T3" fmla="*/ 0 h 320"/>
              <a:gd name="T4" fmla="*/ 0 w 532"/>
              <a:gd name="T5" fmla="*/ 277 h 320"/>
              <a:gd name="T6" fmla="*/ 389 w 532"/>
              <a:gd name="T7" fmla="*/ 277 h 320"/>
              <a:gd name="T8" fmla="*/ 424 w 532"/>
              <a:gd name="T9" fmla="*/ 298 h 320"/>
              <a:gd name="T10" fmla="*/ 437 w 532"/>
              <a:gd name="T11" fmla="*/ 290 h 320"/>
              <a:gd name="T12" fmla="*/ 476 w 532"/>
              <a:gd name="T13" fmla="*/ 290 h 320"/>
              <a:gd name="T14" fmla="*/ 515 w 532"/>
              <a:gd name="T15" fmla="*/ 307 h 320"/>
              <a:gd name="T16" fmla="*/ 523 w 532"/>
              <a:gd name="T17" fmla="*/ 320 h 320"/>
              <a:gd name="T18" fmla="*/ 532 w 532"/>
              <a:gd name="T19" fmla="*/ 320 h 320"/>
              <a:gd name="T20" fmla="*/ 519 w 532"/>
              <a:gd name="T21" fmla="*/ 303 h 320"/>
              <a:gd name="T22" fmla="*/ 532 w 532"/>
              <a:gd name="T23" fmla="*/ 268 h 320"/>
              <a:gd name="T24" fmla="*/ 528 w 532"/>
              <a:gd name="T25" fmla="*/ 255 h 320"/>
              <a:gd name="T26" fmla="*/ 523 w 532"/>
              <a:gd name="T27" fmla="*/ 229 h 320"/>
              <a:gd name="T28" fmla="*/ 532 w 532"/>
              <a:gd name="T29" fmla="*/ 229 h 320"/>
              <a:gd name="T30" fmla="*/ 532 w 532"/>
              <a:gd name="T31" fmla="*/ 60 h 320"/>
              <a:gd name="T32" fmla="*/ 506 w 532"/>
              <a:gd name="T33" fmla="*/ 34 h 320"/>
              <a:gd name="T34" fmla="*/ 528 w 532"/>
              <a:gd name="T35" fmla="*/ 0 h 320"/>
              <a:gd name="T36" fmla="*/ 497 w 532"/>
              <a:gd name="T37" fmla="*/ 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2" h="320">
                <a:moveTo>
                  <a:pt x="497" y="0"/>
                </a:moveTo>
                <a:lnTo>
                  <a:pt x="0" y="0"/>
                </a:lnTo>
                <a:lnTo>
                  <a:pt x="0" y="277"/>
                </a:lnTo>
                <a:lnTo>
                  <a:pt x="389" y="277"/>
                </a:lnTo>
                <a:lnTo>
                  <a:pt x="424" y="298"/>
                </a:lnTo>
                <a:lnTo>
                  <a:pt x="437" y="290"/>
                </a:lnTo>
                <a:lnTo>
                  <a:pt x="476" y="290"/>
                </a:lnTo>
                <a:lnTo>
                  <a:pt x="515" y="307"/>
                </a:lnTo>
                <a:lnTo>
                  <a:pt x="523" y="320"/>
                </a:lnTo>
                <a:lnTo>
                  <a:pt x="532" y="320"/>
                </a:lnTo>
                <a:lnTo>
                  <a:pt x="519" y="303"/>
                </a:lnTo>
                <a:lnTo>
                  <a:pt x="532" y="268"/>
                </a:lnTo>
                <a:lnTo>
                  <a:pt x="528" y="255"/>
                </a:lnTo>
                <a:lnTo>
                  <a:pt x="523" y="229"/>
                </a:lnTo>
                <a:lnTo>
                  <a:pt x="532" y="229"/>
                </a:lnTo>
                <a:lnTo>
                  <a:pt x="532" y="60"/>
                </a:lnTo>
                <a:lnTo>
                  <a:pt x="506" y="34"/>
                </a:lnTo>
                <a:lnTo>
                  <a:pt x="528" y="0"/>
                </a:lnTo>
                <a:lnTo>
                  <a:pt x="497"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69" name="Freeform 88"/>
          <p:cNvSpPr/>
          <p:nvPr/>
        </p:nvSpPr>
        <p:spPr>
          <a:xfrm>
            <a:off x="5619752" y="2546352"/>
            <a:ext cx="1126067" cy="677333"/>
          </a:xfrm>
          <a:custGeom>
            <a:gdLst>
              <a:gd name="T0" fmla="*/ 497 w 532"/>
              <a:gd name="T1" fmla="*/ 0 h 320"/>
              <a:gd name="T2" fmla="*/ 0 w 532"/>
              <a:gd name="T3" fmla="*/ 0 h 320"/>
              <a:gd name="T4" fmla="*/ 0 w 532"/>
              <a:gd name="T5" fmla="*/ 277 h 320"/>
              <a:gd name="T6" fmla="*/ 389 w 532"/>
              <a:gd name="T7" fmla="*/ 277 h 320"/>
              <a:gd name="T8" fmla="*/ 424 w 532"/>
              <a:gd name="T9" fmla="*/ 298 h 320"/>
              <a:gd name="T10" fmla="*/ 437 w 532"/>
              <a:gd name="T11" fmla="*/ 290 h 320"/>
              <a:gd name="T12" fmla="*/ 476 w 532"/>
              <a:gd name="T13" fmla="*/ 290 h 320"/>
              <a:gd name="T14" fmla="*/ 515 w 532"/>
              <a:gd name="T15" fmla="*/ 307 h 320"/>
              <a:gd name="T16" fmla="*/ 523 w 532"/>
              <a:gd name="T17" fmla="*/ 320 h 320"/>
              <a:gd name="T18" fmla="*/ 532 w 532"/>
              <a:gd name="T19" fmla="*/ 320 h 320"/>
              <a:gd name="T20" fmla="*/ 519 w 532"/>
              <a:gd name="T21" fmla="*/ 303 h 320"/>
              <a:gd name="T22" fmla="*/ 532 w 532"/>
              <a:gd name="T23" fmla="*/ 268 h 320"/>
              <a:gd name="T24" fmla="*/ 528 w 532"/>
              <a:gd name="T25" fmla="*/ 255 h 320"/>
              <a:gd name="T26" fmla="*/ 523 w 532"/>
              <a:gd name="T27" fmla="*/ 229 h 320"/>
              <a:gd name="T28" fmla="*/ 532 w 532"/>
              <a:gd name="T29" fmla="*/ 229 h 320"/>
              <a:gd name="T30" fmla="*/ 532 w 532"/>
              <a:gd name="T31" fmla="*/ 60 h 320"/>
              <a:gd name="T32" fmla="*/ 506 w 532"/>
              <a:gd name="T33" fmla="*/ 34 h 320"/>
              <a:gd name="T34" fmla="*/ 528 w 532"/>
              <a:gd name="T35" fmla="*/ 0 h 320"/>
              <a:gd name="T36" fmla="*/ 497 w 532"/>
              <a:gd name="T37" fmla="*/ 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2" h="320">
                <a:moveTo>
                  <a:pt x="497" y="0"/>
                </a:moveTo>
                <a:lnTo>
                  <a:pt x="0" y="0"/>
                </a:lnTo>
                <a:lnTo>
                  <a:pt x="0" y="277"/>
                </a:lnTo>
                <a:lnTo>
                  <a:pt x="389" y="277"/>
                </a:lnTo>
                <a:lnTo>
                  <a:pt x="424" y="298"/>
                </a:lnTo>
                <a:lnTo>
                  <a:pt x="437" y="290"/>
                </a:lnTo>
                <a:lnTo>
                  <a:pt x="476" y="290"/>
                </a:lnTo>
                <a:lnTo>
                  <a:pt x="515" y="307"/>
                </a:lnTo>
                <a:lnTo>
                  <a:pt x="523" y="320"/>
                </a:lnTo>
                <a:lnTo>
                  <a:pt x="532" y="320"/>
                </a:lnTo>
                <a:lnTo>
                  <a:pt x="519" y="303"/>
                </a:lnTo>
                <a:lnTo>
                  <a:pt x="532" y="268"/>
                </a:lnTo>
                <a:lnTo>
                  <a:pt x="528" y="255"/>
                </a:lnTo>
                <a:lnTo>
                  <a:pt x="523" y="229"/>
                </a:lnTo>
                <a:lnTo>
                  <a:pt x="532" y="229"/>
                </a:lnTo>
                <a:lnTo>
                  <a:pt x="532" y="60"/>
                </a:lnTo>
                <a:lnTo>
                  <a:pt x="506" y="34"/>
                </a:lnTo>
                <a:lnTo>
                  <a:pt x="528" y="0"/>
                </a:lnTo>
                <a:lnTo>
                  <a:pt x="4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70" name="Freeform 89"/>
          <p:cNvSpPr/>
          <p:nvPr/>
        </p:nvSpPr>
        <p:spPr>
          <a:xfrm>
            <a:off x="5619752" y="2546352"/>
            <a:ext cx="1126067" cy="677333"/>
          </a:xfrm>
          <a:custGeom>
            <a:gdLst>
              <a:gd name="T0" fmla="*/ 497 w 532"/>
              <a:gd name="T1" fmla="*/ 0 h 320"/>
              <a:gd name="T2" fmla="*/ 0 w 532"/>
              <a:gd name="T3" fmla="*/ 0 h 320"/>
              <a:gd name="T4" fmla="*/ 0 w 532"/>
              <a:gd name="T5" fmla="*/ 277 h 320"/>
              <a:gd name="T6" fmla="*/ 389 w 532"/>
              <a:gd name="T7" fmla="*/ 277 h 320"/>
              <a:gd name="T8" fmla="*/ 424 w 532"/>
              <a:gd name="T9" fmla="*/ 298 h 320"/>
              <a:gd name="T10" fmla="*/ 437 w 532"/>
              <a:gd name="T11" fmla="*/ 290 h 320"/>
              <a:gd name="T12" fmla="*/ 476 w 532"/>
              <a:gd name="T13" fmla="*/ 290 h 320"/>
              <a:gd name="T14" fmla="*/ 515 w 532"/>
              <a:gd name="T15" fmla="*/ 307 h 320"/>
              <a:gd name="T16" fmla="*/ 523 w 532"/>
              <a:gd name="T17" fmla="*/ 320 h 320"/>
              <a:gd name="T18" fmla="*/ 532 w 532"/>
              <a:gd name="T19" fmla="*/ 320 h 320"/>
              <a:gd name="T20" fmla="*/ 519 w 532"/>
              <a:gd name="T21" fmla="*/ 303 h 320"/>
              <a:gd name="T22" fmla="*/ 532 w 532"/>
              <a:gd name="T23" fmla="*/ 268 h 320"/>
              <a:gd name="T24" fmla="*/ 528 w 532"/>
              <a:gd name="T25" fmla="*/ 255 h 320"/>
              <a:gd name="T26" fmla="*/ 523 w 532"/>
              <a:gd name="T27" fmla="*/ 229 h 320"/>
              <a:gd name="T28" fmla="*/ 532 w 532"/>
              <a:gd name="T29" fmla="*/ 229 h 320"/>
              <a:gd name="T30" fmla="*/ 532 w 532"/>
              <a:gd name="T31" fmla="*/ 60 h 320"/>
              <a:gd name="T32" fmla="*/ 506 w 532"/>
              <a:gd name="T33" fmla="*/ 34 h 320"/>
              <a:gd name="T34" fmla="*/ 528 w 532"/>
              <a:gd name="T35" fmla="*/ 0 h 320"/>
              <a:gd name="T36" fmla="*/ 497 w 532"/>
              <a:gd name="T37" fmla="*/ 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2" h="320">
                <a:moveTo>
                  <a:pt x="497" y="0"/>
                </a:moveTo>
                <a:lnTo>
                  <a:pt x="0" y="0"/>
                </a:lnTo>
                <a:lnTo>
                  <a:pt x="0" y="277"/>
                </a:lnTo>
                <a:lnTo>
                  <a:pt x="389" y="277"/>
                </a:lnTo>
                <a:lnTo>
                  <a:pt x="424" y="298"/>
                </a:lnTo>
                <a:lnTo>
                  <a:pt x="437" y="290"/>
                </a:lnTo>
                <a:lnTo>
                  <a:pt x="476" y="290"/>
                </a:lnTo>
                <a:lnTo>
                  <a:pt x="515" y="307"/>
                </a:lnTo>
                <a:lnTo>
                  <a:pt x="523" y="320"/>
                </a:lnTo>
                <a:lnTo>
                  <a:pt x="532" y="320"/>
                </a:lnTo>
                <a:lnTo>
                  <a:pt x="519" y="303"/>
                </a:lnTo>
                <a:lnTo>
                  <a:pt x="532" y="268"/>
                </a:lnTo>
                <a:lnTo>
                  <a:pt x="528" y="255"/>
                </a:lnTo>
                <a:lnTo>
                  <a:pt x="523" y="229"/>
                </a:lnTo>
                <a:lnTo>
                  <a:pt x="532" y="229"/>
                </a:lnTo>
                <a:lnTo>
                  <a:pt x="532" y="60"/>
                </a:lnTo>
                <a:lnTo>
                  <a:pt x="506" y="34"/>
                </a:lnTo>
                <a:lnTo>
                  <a:pt x="528" y="0"/>
                </a:lnTo>
                <a:lnTo>
                  <a:pt x="497"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71" name="Freeform 90"/>
          <p:cNvSpPr/>
          <p:nvPr/>
        </p:nvSpPr>
        <p:spPr>
          <a:xfrm>
            <a:off x="5619751" y="1913467"/>
            <a:ext cx="1117600" cy="632884"/>
          </a:xfrm>
          <a:custGeom>
            <a:gdLst>
              <a:gd name="T0" fmla="*/ 389 w 528"/>
              <a:gd name="T1" fmla="*/ 0 h 299"/>
              <a:gd name="T2" fmla="*/ 91 w 528"/>
              <a:gd name="T3" fmla="*/ 0 h 299"/>
              <a:gd name="T4" fmla="*/ 0 w 528"/>
              <a:gd name="T5" fmla="*/ 0 h 299"/>
              <a:gd name="T6" fmla="*/ 0 w 528"/>
              <a:gd name="T7" fmla="*/ 299 h 299"/>
              <a:gd name="T8" fmla="*/ 528 w 528"/>
              <a:gd name="T9" fmla="*/ 299 h 299"/>
              <a:gd name="T10" fmla="*/ 528 w 528"/>
              <a:gd name="T11" fmla="*/ 277 h 299"/>
              <a:gd name="T12" fmla="*/ 510 w 528"/>
              <a:gd name="T13" fmla="*/ 229 h 299"/>
              <a:gd name="T14" fmla="*/ 506 w 528"/>
              <a:gd name="T15" fmla="*/ 195 h 299"/>
              <a:gd name="T16" fmla="*/ 506 w 528"/>
              <a:gd name="T17" fmla="*/ 138 h 299"/>
              <a:gd name="T18" fmla="*/ 484 w 528"/>
              <a:gd name="T19" fmla="*/ 82 h 299"/>
              <a:gd name="T20" fmla="*/ 489 w 528"/>
              <a:gd name="T21" fmla="*/ 30 h 299"/>
              <a:gd name="T22" fmla="*/ 480 w 528"/>
              <a:gd name="T23" fmla="*/ 0 h 299"/>
              <a:gd name="T24" fmla="*/ 389 w 528"/>
              <a:gd name="T25" fmla="*/ 0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299">
                <a:moveTo>
                  <a:pt x="389" y="0"/>
                </a:moveTo>
                <a:lnTo>
                  <a:pt x="91" y="0"/>
                </a:lnTo>
                <a:lnTo>
                  <a:pt x="0" y="0"/>
                </a:lnTo>
                <a:lnTo>
                  <a:pt x="0" y="299"/>
                </a:lnTo>
                <a:lnTo>
                  <a:pt x="528" y="299"/>
                </a:lnTo>
                <a:lnTo>
                  <a:pt x="528" y="277"/>
                </a:lnTo>
                <a:lnTo>
                  <a:pt x="510" y="229"/>
                </a:lnTo>
                <a:lnTo>
                  <a:pt x="506" y="195"/>
                </a:lnTo>
                <a:lnTo>
                  <a:pt x="506" y="138"/>
                </a:lnTo>
                <a:lnTo>
                  <a:pt x="484" y="82"/>
                </a:lnTo>
                <a:lnTo>
                  <a:pt x="489" y="30"/>
                </a:lnTo>
                <a:lnTo>
                  <a:pt x="480" y="0"/>
                </a:lnTo>
                <a:lnTo>
                  <a:pt x="389"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72" name="Freeform 91"/>
          <p:cNvSpPr/>
          <p:nvPr/>
        </p:nvSpPr>
        <p:spPr>
          <a:xfrm>
            <a:off x="5619751" y="1913467"/>
            <a:ext cx="1117600" cy="632884"/>
          </a:xfrm>
          <a:custGeom>
            <a:gdLst>
              <a:gd name="T0" fmla="*/ 389 w 528"/>
              <a:gd name="T1" fmla="*/ 0 h 299"/>
              <a:gd name="T2" fmla="*/ 91 w 528"/>
              <a:gd name="T3" fmla="*/ 0 h 299"/>
              <a:gd name="T4" fmla="*/ 0 w 528"/>
              <a:gd name="T5" fmla="*/ 0 h 299"/>
              <a:gd name="T6" fmla="*/ 0 w 528"/>
              <a:gd name="T7" fmla="*/ 299 h 299"/>
              <a:gd name="T8" fmla="*/ 528 w 528"/>
              <a:gd name="T9" fmla="*/ 299 h 299"/>
              <a:gd name="T10" fmla="*/ 528 w 528"/>
              <a:gd name="T11" fmla="*/ 277 h 299"/>
              <a:gd name="T12" fmla="*/ 510 w 528"/>
              <a:gd name="T13" fmla="*/ 229 h 299"/>
              <a:gd name="T14" fmla="*/ 506 w 528"/>
              <a:gd name="T15" fmla="*/ 195 h 299"/>
              <a:gd name="T16" fmla="*/ 506 w 528"/>
              <a:gd name="T17" fmla="*/ 138 h 299"/>
              <a:gd name="T18" fmla="*/ 484 w 528"/>
              <a:gd name="T19" fmla="*/ 82 h 299"/>
              <a:gd name="T20" fmla="*/ 489 w 528"/>
              <a:gd name="T21" fmla="*/ 30 h 299"/>
              <a:gd name="T22" fmla="*/ 480 w 528"/>
              <a:gd name="T23" fmla="*/ 0 h 299"/>
              <a:gd name="T24" fmla="*/ 389 w 528"/>
              <a:gd name="T25" fmla="*/ 0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299">
                <a:moveTo>
                  <a:pt x="389" y="0"/>
                </a:moveTo>
                <a:lnTo>
                  <a:pt x="91" y="0"/>
                </a:lnTo>
                <a:lnTo>
                  <a:pt x="0" y="0"/>
                </a:lnTo>
                <a:lnTo>
                  <a:pt x="0" y="299"/>
                </a:lnTo>
                <a:lnTo>
                  <a:pt x="528" y="299"/>
                </a:lnTo>
                <a:lnTo>
                  <a:pt x="528" y="277"/>
                </a:lnTo>
                <a:lnTo>
                  <a:pt x="510" y="229"/>
                </a:lnTo>
                <a:lnTo>
                  <a:pt x="506" y="195"/>
                </a:lnTo>
                <a:lnTo>
                  <a:pt x="506" y="138"/>
                </a:lnTo>
                <a:lnTo>
                  <a:pt x="484" y="82"/>
                </a:lnTo>
                <a:lnTo>
                  <a:pt x="489" y="30"/>
                </a:lnTo>
                <a:lnTo>
                  <a:pt x="480" y="0"/>
                </a:lnTo>
                <a:lnTo>
                  <a:pt x="3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73" name="Freeform 92"/>
          <p:cNvSpPr/>
          <p:nvPr/>
        </p:nvSpPr>
        <p:spPr>
          <a:xfrm>
            <a:off x="5619751" y="1913467"/>
            <a:ext cx="1117600" cy="632884"/>
          </a:xfrm>
          <a:custGeom>
            <a:gdLst>
              <a:gd name="T0" fmla="*/ 389 w 528"/>
              <a:gd name="T1" fmla="*/ 0 h 299"/>
              <a:gd name="T2" fmla="*/ 91 w 528"/>
              <a:gd name="T3" fmla="*/ 0 h 299"/>
              <a:gd name="T4" fmla="*/ 0 w 528"/>
              <a:gd name="T5" fmla="*/ 0 h 299"/>
              <a:gd name="T6" fmla="*/ 0 w 528"/>
              <a:gd name="T7" fmla="*/ 299 h 299"/>
              <a:gd name="T8" fmla="*/ 528 w 528"/>
              <a:gd name="T9" fmla="*/ 299 h 299"/>
              <a:gd name="T10" fmla="*/ 528 w 528"/>
              <a:gd name="T11" fmla="*/ 277 h 299"/>
              <a:gd name="T12" fmla="*/ 510 w 528"/>
              <a:gd name="T13" fmla="*/ 229 h 299"/>
              <a:gd name="T14" fmla="*/ 506 w 528"/>
              <a:gd name="T15" fmla="*/ 195 h 299"/>
              <a:gd name="T16" fmla="*/ 506 w 528"/>
              <a:gd name="T17" fmla="*/ 138 h 299"/>
              <a:gd name="T18" fmla="*/ 484 w 528"/>
              <a:gd name="T19" fmla="*/ 82 h 299"/>
              <a:gd name="T20" fmla="*/ 489 w 528"/>
              <a:gd name="T21" fmla="*/ 30 h 299"/>
              <a:gd name="T22" fmla="*/ 480 w 528"/>
              <a:gd name="T23" fmla="*/ 0 h 299"/>
              <a:gd name="T24" fmla="*/ 389 w 528"/>
              <a:gd name="T25" fmla="*/ 0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299">
                <a:moveTo>
                  <a:pt x="389" y="0"/>
                </a:moveTo>
                <a:lnTo>
                  <a:pt x="91" y="0"/>
                </a:lnTo>
                <a:lnTo>
                  <a:pt x="0" y="0"/>
                </a:lnTo>
                <a:lnTo>
                  <a:pt x="0" y="299"/>
                </a:lnTo>
                <a:lnTo>
                  <a:pt x="528" y="299"/>
                </a:lnTo>
                <a:lnTo>
                  <a:pt x="528" y="277"/>
                </a:lnTo>
                <a:lnTo>
                  <a:pt x="510" y="229"/>
                </a:lnTo>
                <a:lnTo>
                  <a:pt x="506" y="195"/>
                </a:lnTo>
                <a:lnTo>
                  <a:pt x="506" y="138"/>
                </a:lnTo>
                <a:lnTo>
                  <a:pt x="484" y="82"/>
                </a:lnTo>
                <a:lnTo>
                  <a:pt x="489" y="30"/>
                </a:lnTo>
                <a:lnTo>
                  <a:pt x="480" y="0"/>
                </a:lnTo>
                <a:lnTo>
                  <a:pt x="389"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74" name="Freeform 93"/>
          <p:cNvSpPr/>
          <p:nvPr/>
        </p:nvSpPr>
        <p:spPr>
          <a:xfrm>
            <a:off x="6635751" y="1803400"/>
            <a:ext cx="1117600" cy="1227667"/>
          </a:xfrm>
          <a:custGeom>
            <a:gdLst>
              <a:gd name="T0" fmla="*/ 78 w 528"/>
              <a:gd name="T1" fmla="*/ 580 h 580"/>
              <a:gd name="T2" fmla="*/ 424 w 528"/>
              <a:gd name="T3" fmla="*/ 580 h 580"/>
              <a:gd name="T4" fmla="*/ 415 w 528"/>
              <a:gd name="T5" fmla="*/ 545 h 580"/>
              <a:gd name="T6" fmla="*/ 381 w 528"/>
              <a:gd name="T7" fmla="*/ 519 h 580"/>
              <a:gd name="T8" fmla="*/ 363 w 528"/>
              <a:gd name="T9" fmla="*/ 493 h 580"/>
              <a:gd name="T10" fmla="*/ 342 w 528"/>
              <a:gd name="T11" fmla="*/ 489 h 580"/>
              <a:gd name="T12" fmla="*/ 311 w 528"/>
              <a:gd name="T13" fmla="*/ 463 h 580"/>
              <a:gd name="T14" fmla="*/ 316 w 528"/>
              <a:gd name="T15" fmla="*/ 416 h 580"/>
              <a:gd name="T16" fmla="*/ 320 w 528"/>
              <a:gd name="T17" fmla="*/ 403 h 580"/>
              <a:gd name="T18" fmla="*/ 303 w 528"/>
              <a:gd name="T19" fmla="*/ 385 h 580"/>
              <a:gd name="T20" fmla="*/ 307 w 528"/>
              <a:gd name="T21" fmla="*/ 372 h 580"/>
              <a:gd name="T22" fmla="*/ 320 w 528"/>
              <a:gd name="T23" fmla="*/ 355 h 580"/>
              <a:gd name="T24" fmla="*/ 346 w 528"/>
              <a:gd name="T25" fmla="*/ 338 h 580"/>
              <a:gd name="T26" fmla="*/ 346 w 528"/>
              <a:gd name="T27" fmla="*/ 281 h 580"/>
              <a:gd name="T28" fmla="*/ 355 w 528"/>
              <a:gd name="T29" fmla="*/ 273 h 580"/>
              <a:gd name="T30" fmla="*/ 363 w 528"/>
              <a:gd name="T31" fmla="*/ 277 h 580"/>
              <a:gd name="T32" fmla="*/ 419 w 528"/>
              <a:gd name="T33" fmla="*/ 229 h 580"/>
              <a:gd name="T34" fmla="*/ 528 w 528"/>
              <a:gd name="T35" fmla="*/ 152 h 580"/>
              <a:gd name="T36" fmla="*/ 437 w 528"/>
              <a:gd name="T37" fmla="*/ 130 h 580"/>
              <a:gd name="T38" fmla="*/ 398 w 528"/>
              <a:gd name="T39" fmla="*/ 143 h 580"/>
              <a:gd name="T40" fmla="*/ 298 w 528"/>
              <a:gd name="T41" fmla="*/ 82 h 580"/>
              <a:gd name="T42" fmla="*/ 242 w 528"/>
              <a:gd name="T43" fmla="*/ 87 h 580"/>
              <a:gd name="T44" fmla="*/ 208 w 528"/>
              <a:gd name="T45" fmla="*/ 74 h 580"/>
              <a:gd name="T46" fmla="*/ 177 w 528"/>
              <a:gd name="T47" fmla="*/ 74 h 580"/>
              <a:gd name="T48" fmla="*/ 160 w 528"/>
              <a:gd name="T49" fmla="*/ 9 h 580"/>
              <a:gd name="T50" fmla="*/ 138 w 528"/>
              <a:gd name="T51" fmla="*/ 0 h 580"/>
              <a:gd name="T52" fmla="*/ 138 w 528"/>
              <a:gd name="T53" fmla="*/ 43 h 580"/>
              <a:gd name="T54" fmla="*/ 0 w 528"/>
              <a:gd name="T55" fmla="*/ 52 h 580"/>
              <a:gd name="T56" fmla="*/ 9 w 528"/>
              <a:gd name="T57" fmla="*/ 82 h 580"/>
              <a:gd name="T58" fmla="*/ 4 w 528"/>
              <a:gd name="T59" fmla="*/ 134 h 580"/>
              <a:gd name="T60" fmla="*/ 26 w 528"/>
              <a:gd name="T61" fmla="*/ 190 h 580"/>
              <a:gd name="T62" fmla="*/ 26 w 528"/>
              <a:gd name="T63" fmla="*/ 247 h 580"/>
              <a:gd name="T64" fmla="*/ 30 w 528"/>
              <a:gd name="T65" fmla="*/ 281 h 580"/>
              <a:gd name="T66" fmla="*/ 48 w 528"/>
              <a:gd name="T67" fmla="*/ 329 h 580"/>
              <a:gd name="T68" fmla="*/ 48 w 528"/>
              <a:gd name="T69" fmla="*/ 351 h 580"/>
              <a:gd name="T70" fmla="*/ 26 w 528"/>
              <a:gd name="T71" fmla="*/ 385 h 580"/>
              <a:gd name="T72" fmla="*/ 52 w 528"/>
              <a:gd name="T73" fmla="*/ 411 h 580"/>
              <a:gd name="T74" fmla="*/ 52 w 528"/>
              <a:gd name="T75" fmla="*/ 580 h 580"/>
              <a:gd name="T76" fmla="*/ 78 w 528"/>
              <a:gd name="T77" fmla="*/ 580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580">
                <a:moveTo>
                  <a:pt x="78" y="580"/>
                </a:moveTo>
                <a:lnTo>
                  <a:pt x="424" y="580"/>
                </a:lnTo>
                <a:lnTo>
                  <a:pt x="415" y="545"/>
                </a:lnTo>
                <a:lnTo>
                  <a:pt x="381" y="519"/>
                </a:lnTo>
                <a:lnTo>
                  <a:pt x="363" y="493"/>
                </a:lnTo>
                <a:lnTo>
                  <a:pt x="342" y="489"/>
                </a:lnTo>
                <a:lnTo>
                  <a:pt x="311" y="463"/>
                </a:lnTo>
                <a:lnTo>
                  <a:pt x="316" y="416"/>
                </a:lnTo>
                <a:lnTo>
                  <a:pt x="320" y="403"/>
                </a:lnTo>
                <a:lnTo>
                  <a:pt x="303" y="385"/>
                </a:lnTo>
                <a:lnTo>
                  <a:pt x="307" y="372"/>
                </a:lnTo>
                <a:lnTo>
                  <a:pt x="320" y="355"/>
                </a:lnTo>
                <a:lnTo>
                  <a:pt x="346" y="338"/>
                </a:lnTo>
                <a:lnTo>
                  <a:pt x="346" y="281"/>
                </a:lnTo>
                <a:lnTo>
                  <a:pt x="355" y="273"/>
                </a:lnTo>
                <a:lnTo>
                  <a:pt x="363" y="277"/>
                </a:lnTo>
                <a:lnTo>
                  <a:pt x="419" y="229"/>
                </a:lnTo>
                <a:lnTo>
                  <a:pt x="528" y="152"/>
                </a:lnTo>
                <a:lnTo>
                  <a:pt x="437" y="130"/>
                </a:lnTo>
                <a:lnTo>
                  <a:pt x="398" y="143"/>
                </a:lnTo>
                <a:lnTo>
                  <a:pt x="298" y="82"/>
                </a:lnTo>
                <a:lnTo>
                  <a:pt x="242" y="87"/>
                </a:lnTo>
                <a:lnTo>
                  <a:pt x="208" y="74"/>
                </a:lnTo>
                <a:lnTo>
                  <a:pt x="177" y="74"/>
                </a:lnTo>
                <a:lnTo>
                  <a:pt x="160" y="9"/>
                </a:lnTo>
                <a:lnTo>
                  <a:pt x="138" y="0"/>
                </a:lnTo>
                <a:lnTo>
                  <a:pt x="138" y="43"/>
                </a:lnTo>
                <a:lnTo>
                  <a:pt x="0" y="52"/>
                </a:lnTo>
                <a:lnTo>
                  <a:pt x="9" y="82"/>
                </a:lnTo>
                <a:lnTo>
                  <a:pt x="4" y="134"/>
                </a:lnTo>
                <a:lnTo>
                  <a:pt x="26" y="190"/>
                </a:lnTo>
                <a:lnTo>
                  <a:pt x="26" y="247"/>
                </a:lnTo>
                <a:lnTo>
                  <a:pt x="30" y="281"/>
                </a:lnTo>
                <a:lnTo>
                  <a:pt x="48" y="329"/>
                </a:lnTo>
                <a:lnTo>
                  <a:pt x="48" y="351"/>
                </a:lnTo>
                <a:lnTo>
                  <a:pt x="26" y="385"/>
                </a:lnTo>
                <a:lnTo>
                  <a:pt x="52" y="411"/>
                </a:lnTo>
                <a:lnTo>
                  <a:pt x="52" y="580"/>
                </a:lnTo>
                <a:lnTo>
                  <a:pt x="78" y="58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75" name="Freeform 94"/>
          <p:cNvSpPr/>
          <p:nvPr/>
        </p:nvSpPr>
        <p:spPr>
          <a:xfrm>
            <a:off x="6635751" y="1803400"/>
            <a:ext cx="1117600" cy="1227667"/>
          </a:xfrm>
          <a:custGeom>
            <a:gdLst>
              <a:gd name="T0" fmla="*/ 78 w 528"/>
              <a:gd name="T1" fmla="*/ 580 h 580"/>
              <a:gd name="T2" fmla="*/ 424 w 528"/>
              <a:gd name="T3" fmla="*/ 580 h 580"/>
              <a:gd name="T4" fmla="*/ 415 w 528"/>
              <a:gd name="T5" fmla="*/ 545 h 580"/>
              <a:gd name="T6" fmla="*/ 381 w 528"/>
              <a:gd name="T7" fmla="*/ 519 h 580"/>
              <a:gd name="T8" fmla="*/ 363 w 528"/>
              <a:gd name="T9" fmla="*/ 493 h 580"/>
              <a:gd name="T10" fmla="*/ 342 w 528"/>
              <a:gd name="T11" fmla="*/ 489 h 580"/>
              <a:gd name="T12" fmla="*/ 311 w 528"/>
              <a:gd name="T13" fmla="*/ 463 h 580"/>
              <a:gd name="T14" fmla="*/ 316 w 528"/>
              <a:gd name="T15" fmla="*/ 416 h 580"/>
              <a:gd name="T16" fmla="*/ 320 w 528"/>
              <a:gd name="T17" fmla="*/ 403 h 580"/>
              <a:gd name="T18" fmla="*/ 303 w 528"/>
              <a:gd name="T19" fmla="*/ 385 h 580"/>
              <a:gd name="T20" fmla="*/ 307 w 528"/>
              <a:gd name="T21" fmla="*/ 372 h 580"/>
              <a:gd name="T22" fmla="*/ 320 w 528"/>
              <a:gd name="T23" fmla="*/ 355 h 580"/>
              <a:gd name="T24" fmla="*/ 346 w 528"/>
              <a:gd name="T25" fmla="*/ 338 h 580"/>
              <a:gd name="T26" fmla="*/ 346 w 528"/>
              <a:gd name="T27" fmla="*/ 281 h 580"/>
              <a:gd name="T28" fmla="*/ 355 w 528"/>
              <a:gd name="T29" fmla="*/ 273 h 580"/>
              <a:gd name="T30" fmla="*/ 363 w 528"/>
              <a:gd name="T31" fmla="*/ 277 h 580"/>
              <a:gd name="T32" fmla="*/ 419 w 528"/>
              <a:gd name="T33" fmla="*/ 229 h 580"/>
              <a:gd name="T34" fmla="*/ 528 w 528"/>
              <a:gd name="T35" fmla="*/ 152 h 580"/>
              <a:gd name="T36" fmla="*/ 437 w 528"/>
              <a:gd name="T37" fmla="*/ 130 h 580"/>
              <a:gd name="T38" fmla="*/ 398 w 528"/>
              <a:gd name="T39" fmla="*/ 143 h 580"/>
              <a:gd name="T40" fmla="*/ 298 w 528"/>
              <a:gd name="T41" fmla="*/ 82 h 580"/>
              <a:gd name="T42" fmla="*/ 242 w 528"/>
              <a:gd name="T43" fmla="*/ 87 h 580"/>
              <a:gd name="T44" fmla="*/ 208 w 528"/>
              <a:gd name="T45" fmla="*/ 74 h 580"/>
              <a:gd name="T46" fmla="*/ 177 w 528"/>
              <a:gd name="T47" fmla="*/ 74 h 580"/>
              <a:gd name="T48" fmla="*/ 160 w 528"/>
              <a:gd name="T49" fmla="*/ 9 h 580"/>
              <a:gd name="T50" fmla="*/ 138 w 528"/>
              <a:gd name="T51" fmla="*/ 0 h 580"/>
              <a:gd name="T52" fmla="*/ 138 w 528"/>
              <a:gd name="T53" fmla="*/ 43 h 580"/>
              <a:gd name="T54" fmla="*/ 0 w 528"/>
              <a:gd name="T55" fmla="*/ 52 h 580"/>
              <a:gd name="T56" fmla="*/ 9 w 528"/>
              <a:gd name="T57" fmla="*/ 82 h 580"/>
              <a:gd name="T58" fmla="*/ 4 w 528"/>
              <a:gd name="T59" fmla="*/ 134 h 580"/>
              <a:gd name="T60" fmla="*/ 26 w 528"/>
              <a:gd name="T61" fmla="*/ 190 h 580"/>
              <a:gd name="T62" fmla="*/ 26 w 528"/>
              <a:gd name="T63" fmla="*/ 247 h 580"/>
              <a:gd name="T64" fmla="*/ 30 w 528"/>
              <a:gd name="T65" fmla="*/ 281 h 580"/>
              <a:gd name="T66" fmla="*/ 48 w 528"/>
              <a:gd name="T67" fmla="*/ 329 h 580"/>
              <a:gd name="T68" fmla="*/ 48 w 528"/>
              <a:gd name="T69" fmla="*/ 351 h 580"/>
              <a:gd name="T70" fmla="*/ 26 w 528"/>
              <a:gd name="T71" fmla="*/ 385 h 580"/>
              <a:gd name="T72" fmla="*/ 52 w 528"/>
              <a:gd name="T73" fmla="*/ 411 h 580"/>
              <a:gd name="T74" fmla="*/ 52 w 528"/>
              <a:gd name="T75" fmla="*/ 580 h 580"/>
              <a:gd name="T76" fmla="*/ 78 w 528"/>
              <a:gd name="T77" fmla="*/ 580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580">
                <a:moveTo>
                  <a:pt x="78" y="580"/>
                </a:moveTo>
                <a:lnTo>
                  <a:pt x="424" y="580"/>
                </a:lnTo>
                <a:lnTo>
                  <a:pt x="415" y="545"/>
                </a:lnTo>
                <a:lnTo>
                  <a:pt x="381" y="519"/>
                </a:lnTo>
                <a:lnTo>
                  <a:pt x="363" y="493"/>
                </a:lnTo>
                <a:lnTo>
                  <a:pt x="342" y="489"/>
                </a:lnTo>
                <a:lnTo>
                  <a:pt x="311" y="463"/>
                </a:lnTo>
                <a:lnTo>
                  <a:pt x="316" y="416"/>
                </a:lnTo>
                <a:lnTo>
                  <a:pt x="320" y="403"/>
                </a:lnTo>
                <a:lnTo>
                  <a:pt x="303" y="385"/>
                </a:lnTo>
                <a:lnTo>
                  <a:pt x="307" y="372"/>
                </a:lnTo>
                <a:lnTo>
                  <a:pt x="320" y="355"/>
                </a:lnTo>
                <a:lnTo>
                  <a:pt x="346" y="338"/>
                </a:lnTo>
                <a:lnTo>
                  <a:pt x="346" y="281"/>
                </a:lnTo>
                <a:lnTo>
                  <a:pt x="355" y="273"/>
                </a:lnTo>
                <a:lnTo>
                  <a:pt x="363" y="277"/>
                </a:lnTo>
                <a:lnTo>
                  <a:pt x="419" y="229"/>
                </a:lnTo>
                <a:lnTo>
                  <a:pt x="528" y="152"/>
                </a:lnTo>
                <a:lnTo>
                  <a:pt x="437" y="130"/>
                </a:lnTo>
                <a:lnTo>
                  <a:pt x="398" y="143"/>
                </a:lnTo>
                <a:lnTo>
                  <a:pt x="298" y="82"/>
                </a:lnTo>
                <a:lnTo>
                  <a:pt x="242" y="87"/>
                </a:lnTo>
                <a:lnTo>
                  <a:pt x="208" y="74"/>
                </a:lnTo>
                <a:lnTo>
                  <a:pt x="177" y="74"/>
                </a:lnTo>
                <a:lnTo>
                  <a:pt x="160" y="9"/>
                </a:lnTo>
                <a:lnTo>
                  <a:pt x="138" y="0"/>
                </a:lnTo>
                <a:lnTo>
                  <a:pt x="138" y="43"/>
                </a:lnTo>
                <a:lnTo>
                  <a:pt x="0" y="52"/>
                </a:lnTo>
                <a:lnTo>
                  <a:pt x="9" y="82"/>
                </a:lnTo>
                <a:lnTo>
                  <a:pt x="4" y="134"/>
                </a:lnTo>
                <a:lnTo>
                  <a:pt x="26" y="190"/>
                </a:lnTo>
                <a:lnTo>
                  <a:pt x="26" y="247"/>
                </a:lnTo>
                <a:lnTo>
                  <a:pt x="30" y="281"/>
                </a:lnTo>
                <a:lnTo>
                  <a:pt x="48" y="329"/>
                </a:lnTo>
                <a:lnTo>
                  <a:pt x="48" y="351"/>
                </a:lnTo>
                <a:lnTo>
                  <a:pt x="26" y="385"/>
                </a:lnTo>
                <a:lnTo>
                  <a:pt x="52" y="411"/>
                </a:lnTo>
                <a:lnTo>
                  <a:pt x="52" y="580"/>
                </a:lnTo>
                <a:lnTo>
                  <a:pt x="78" y="5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76" name="Freeform 95"/>
          <p:cNvSpPr/>
          <p:nvPr/>
        </p:nvSpPr>
        <p:spPr>
          <a:xfrm>
            <a:off x="6635751" y="1803400"/>
            <a:ext cx="1117600" cy="1227667"/>
          </a:xfrm>
          <a:custGeom>
            <a:gdLst>
              <a:gd name="T0" fmla="*/ 78 w 528"/>
              <a:gd name="T1" fmla="*/ 580 h 580"/>
              <a:gd name="T2" fmla="*/ 424 w 528"/>
              <a:gd name="T3" fmla="*/ 580 h 580"/>
              <a:gd name="T4" fmla="*/ 415 w 528"/>
              <a:gd name="T5" fmla="*/ 545 h 580"/>
              <a:gd name="T6" fmla="*/ 381 w 528"/>
              <a:gd name="T7" fmla="*/ 519 h 580"/>
              <a:gd name="T8" fmla="*/ 363 w 528"/>
              <a:gd name="T9" fmla="*/ 493 h 580"/>
              <a:gd name="T10" fmla="*/ 342 w 528"/>
              <a:gd name="T11" fmla="*/ 489 h 580"/>
              <a:gd name="T12" fmla="*/ 311 w 528"/>
              <a:gd name="T13" fmla="*/ 463 h 580"/>
              <a:gd name="T14" fmla="*/ 316 w 528"/>
              <a:gd name="T15" fmla="*/ 416 h 580"/>
              <a:gd name="T16" fmla="*/ 320 w 528"/>
              <a:gd name="T17" fmla="*/ 403 h 580"/>
              <a:gd name="T18" fmla="*/ 303 w 528"/>
              <a:gd name="T19" fmla="*/ 385 h 580"/>
              <a:gd name="T20" fmla="*/ 307 w 528"/>
              <a:gd name="T21" fmla="*/ 372 h 580"/>
              <a:gd name="T22" fmla="*/ 320 w 528"/>
              <a:gd name="T23" fmla="*/ 355 h 580"/>
              <a:gd name="T24" fmla="*/ 346 w 528"/>
              <a:gd name="T25" fmla="*/ 338 h 580"/>
              <a:gd name="T26" fmla="*/ 346 w 528"/>
              <a:gd name="T27" fmla="*/ 281 h 580"/>
              <a:gd name="T28" fmla="*/ 355 w 528"/>
              <a:gd name="T29" fmla="*/ 273 h 580"/>
              <a:gd name="T30" fmla="*/ 363 w 528"/>
              <a:gd name="T31" fmla="*/ 277 h 580"/>
              <a:gd name="T32" fmla="*/ 419 w 528"/>
              <a:gd name="T33" fmla="*/ 229 h 580"/>
              <a:gd name="T34" fmla="*/ 528 w 528"/>
              <a:gd name="T35" fmla="*/ 152 h 580"/>
              <a:gd name="T36" fmla="*/ 437 w 528"/>
              <a:gd name="T37" fmla="*/ 130 h 580"/>
              <a:gd name="T38" fmla="*/ 398 w 528"/>
              <a:gd name="T39" fmla="*/ 143 h 580"/>
              <a:gd name="T40" fmla="*/ 298 w 528"/>
              <a:gd name="T41" fmla="*/ 82 h 580"/>
              <a:gd name="T42" fmla="*/ 242 w 528"/>
              <a:gd name="T43" fmla="*/ 87 h 580"/>
              <a:gd name="T44" fmla="*/ 208 w 528"/>
              <a:gd name="T45" fmla="*/ 74 h 580"/>
              <a:gd name="T46" fmla="*/ 177 w 528"/>
              <a:gd name="T47" fmla="*/ 74 h 580"/>
              <a:gd name="T48" fmla="*/ 160 w 528"/>
              <a:gd name="T49" fmla="*/ 9 h 580"/>
              <a:gd name="T50" fmla="*/ 138 w 528"/>
              <a:gd name="T51" fmla="*/ 0 h 580"/>
              <a:gd name="T52" fmla="*/ 138 w 528"/>
              <a:gd name="T53" fmla="*/ 43 h 580"/>
              <a:gd name="T54" fmla="*/ 0 w 528"/>
              <a:gd name="T55" fmla="*/ 52 h 580"/>
              <a:gd name="T56" fmla="*/ 9 w 528"/>
              <a:gd name="T57" fmla="*/ 82 h 580"/>
              <a:gd name="T58" fmla="*/ 4 w 528"/>
              <a:gd name="T59" fmla="*/ 134 h 580"/>
              <a:gd name="T60" fmla="*/ 26 w 528"/>
              <a:gd name="T61" fmla="*/ 190 h 580"/>
              <a:gd name="T62" fmla="*/ 26 w 528"/>
              <a:gd name="T63" fmla="*/ 247 h 580"/>
              <a:gd name="T64" fmla="*/ 30 w 528"/>
              <a:gd name="T65" fmla="*/ 281 h 580"/>
              <a:gd name="T66" fmla="*/ 48 w 528"/>
              <a:gd name="T67" fmla="*/ 329 h 580"/>
              <a:gd name="T68" fmla="*/ 48 w 528"/>
              <a:gd name="T69" fmla="*/ 351 h 580"/>
              <a:gd name="T70" fmla="*/ 26 w 528"/>
              <a:gd name="T71" fmla="*/ 385 h 580"/>
              <a:gd name="T72" fmla="*/ 52 w 528"/>
              <a:gd name="T73" fmla="*/ 411 h 580"/>
              <a:gd name="T74" fmla="*/ 52 w 528"/>
              <a:gd name="T75" fmla="*/ 580 h 580"/>
              <a:gd name="T76" fmla="*/ 78 w 528"/>
              <a:gd name="T77" fmla="*/ 580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580">
                <a:moveTo>
                  <a:pt x="78" y="580"/>
                </a:moveTo>
                <a:lnTo>
                  <a:pt x="424" y="580"/>
                </a:lnTo>
                <a:lnTo>
                  <a:pt x="415" y="545"/>
                </a:lnTo>
                <a:lnTo>
                  <a:pt x="381" y="519"/>
                </a:lnTo>
                <a:lnTo>
                  <a:pt x="363" y="493"/>
                </a:lnTo>
                <a:lnTo>
                  <a:pt x="342" y="489"/>
                </a:lnTo>
                <a:lnTo>
                  <a:pt x="311" y="463"/>
                </a:lnTo>
                <a:lnTo>
                  <a:pt x="316" y="416"/>
                </a:lnTo>
                <a:lnTo>
                  <a:pt x="320" y="403"/>
                </a:lnTo>
                <a:lnTo>
                  <a:pt x="303" y="385"/>
                </a:lnTo>
                <a:lnTo>
                  <a:pt x="307" y="372"/>
                </a:lnTo>
                <a:lnTo>
                  <a:pt x="320" y="355"/>
                </a:lnTo>
                <a:lnTo>
                  <a:pt x="346" y="338"/>
                </a:lnTo>
                <a:lnTo>
                  <a:pt x="346" y="281"/>
                </a:lnTo>
                <a:lnTo>
                  <a:pt x="355" y="273"/>
                </a:lnTo>
                <a:lnTo>
                  <a:pt x="363" y="277"/>
                </a:lnTo>
                <a:lnTo>
                  <a:pt x="419" y="229"/>
                </a:lnTo>
                <a:lnTo>
                  <a:pt x="528" y="152"/>
                </a:lnTo>
                <a:lnTo>
                  <a:pt x="437" y="130"/>
                </a:lnTo>
                <a:lnTo>
                  <a:pt x="398" y="143"/>
                </a:lnTo>
                <a:lnTo>
                  <a:pt x="298" y="82"/>
                </a:lnTo>
                <a:lnTo>
                  <a:pt x="242" y="87"/>
                </a:lnTo>
                <a:lnTo>
                  <a:pt x="208" y="74"/>
                </a:lnTo>
                <a:lnTo>
                  <a:pt x="177" y="74"/>
                </a:lnTo>
                <a:lnTo>
                  <a:pt x="160" y="9"/>
                </a:lnTo>
                <a:lnTo>
                  <a:pt x="138" y="0"/>
                </a:lnTo>
                <a:lnTo>
                  <a:pt x="138" y="43"/>
                </a:lnTo>
                <a:lnTo>
                  <a:pt x="0" y="52"/>
                </a:lnTo>
                <a:lnTo>
                  <a:pt x="9" y="82"/>
                </a:lnTo>
                <a:lnTo>
                  <a:pt x="4" y="134"/>
                </a:lnTo>
                <a:lnTo>
                  <a:pt x="26" y="190"/>
                </a:lnTo>
                <a:lnTo>
                  <a:pt x="26" y="247"/>
                </a:lnTo>
                <a:lnTo>
                  <a:pt x="30" y="281"/>
                </a:lnTo>
                <a:lnTo>
                  <a:pt x="48" y="329"/>
                </a:lnTo>
                <a:lnTo>
                  <a:pt x="48" y="351"/>
                </a:lnTo>
                <a:lnTo>
                  <a:pt x="26" y="385"/>
                </a:lnTo>
                <a:lnTo>
                  <a:pt x="52" y="411"/>
                </a:lnTo>
                <a:lnTo>
                  <a:pt x="52" y="580"/>
                </a:lnTo>
                <a:lnTo>
                  <a:pt x="78" y="58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77" name="Freeform 96"/>
          <p:cNvSpPr/>
          <p:nvPr/>
        </p:nvSpPr>
        <p:spPr>
          <a:xfrm>
            <a:off x="6718304" y="3031069"/>
            <a:ext cx="969433" cy="605367"/>
          </a:xfrm>
          <a:custGeom>
            <a:gdLst>
              <a:gd name="T0" fmla="*/ 39 w 458"/>
              <a:gd name="T1" fmla="*/ 0 h 286"/>
              <a:gd name="T2" fmla="*/ 385 w 458"/>
              <a:gd name="T3" fmla="*/ 0 h 286"/>
              <a:gd name="T4" fmla="*/ 398 w 458"/>
              <a:gd name="T5" fmla="*/ 74 h 286"/>
              <a:gd name="T6" fmla="*/ 419 w 458"/>
              <a:gd name="T7" fmla="*/ 82 h 286"/>
              <a:gd name="T8" fmla="*/ 424 w 458"/>
              <a:gd name="T9" fmla="*/ 95 h 286"/>
              <a:gd name="T10" fmla="*/ 458 w 458"/>
              <a:gd name="T11" fmla="*/ 130 h 286"/>
              <a:gd name="T12" fmla="*/ 458 w 458"/>
              <a:gd name="T13" fmla="*/ 138 h 286"/>
              <a:gd name="T14" fmla="*/ 454 w 458"/>
              <a:gd name="T15" fmla="*/ 156 h 286"/>
              <a:gd name="T16" fmla="*/ 445 w 458"/>
              <a:gd name="T17" fmla="*/ 177 h 286"/>
              <a:gd name="T18" fmla="*/ 398 w 458"/>
              <a:gd name="T19" fmla="*/ 195 h 286"/>
              <a:gd name="T20" fmla="*/ 393 w 458"/>
              <a:gd name="T21" fmla="*/ 208 h 286"/>
              <a:gd name="T22" fmla="*/ 402 w 458"/>
              <a:gd name="T23" fmla="*/ 221 h 286"/>
              <a:gd name="T24" fmla="*/ 402 w 458"/>
              <a:gd name="T25" fmla="*/ 234 h 286"/>
              <a:gd name="T26" fmla="*/ 389 w 458"/>
              <a:gd name="T27" fmla="*/ 260 h 286"/>
              <a:gd name="T28" fmla="*/ 372 w 458"/>
              <a:gd name="T29" fmla="*/ 268 h 286"/>
              <a:gd name="T30" fmla="*/ 372 w 458"/>
              <a:gd name="T31" fmla="*/ 281 h 286"/>
              <a:gd name="T32" fmla="*/ 367 w 458"/>
              <a:gd name="T33" fmla="*/ 286 h 286"/>
              <a:gd name="T34" fmla="*/ 346 w 458"/>
              <a:gd name="T35" fmla="*/ 264 h 286"/>
              <a:gd name="T36" fmla="*/ 65 w 458"/>
              <a:gd name="T37" fmla="*/ 264 h 286"/>
              <a:gd name="T38" fmla="*/ 56 w 458"/>
              <a:gd name="T39" fmla="*/ 251 h 286"/>
              <a:gd name="T40" fmla="*/ 60 w 458"/>
              <a:gd name="T41" fmla="*/ 238 h 286"/>
              <a:gd name="T42" fmla="*/ 56 w 458"/>
              <a:gd name="T43" fmla="*/ 225 h 286"/>
              <a:gd name="T44" fmla="*/ 56 w 458"/>
              <a:gd name="T45" fmla="*/ 203 h 286"/>
              <a:gd name="T46" fmla="*/ 52 w 458"/>
              <a:gd name="T47" fmla="*/ 199 h 286"/>
              <a:gd name="T48" fmla="*/ 52 w 458"/>
              <a:gd name="T49" fmla="*/ 186 h 286"/>
              <a:gd name="T50" fmla="*/ 39 w 458"/>
              <a:gd name="T51" fmla="*/ 182 h 286"/>
              <a:gd name="T52" fmla="*/ 43 w 458"/>
              <a:gd name="T53" fmla="*/ 156 h 286"/>
              <a:gd name="T54" fmla="*/ 22 w 458"/>
              <a:gd name="T55" fmla="*/ 121 h 286"/>
              <a:gd name="T56" fmla="*/ 17 w 458"/>
              <a:gd name="T57" fmla="*/ 95 h 286"/>
              <a:gd name="T58" fmla="*/ 13 w 458"/>
              <a:gd name="T59" fmla="*/ 91 h 286"/>
              <a:gd name="T60" fmla="*/ 0 w 458"/>
              <a:gd name="T61" fmla="*/ 74 h 286"/>
              <a:gd name="T62" fmla="*/ 13 w 458"/>
              <a:gd name="T63" fmla="*/ 39 h 286"/>
              <a:gd name="T64" fmla="*/ 9 w 458"/>
              <a:gd name="T65" fmla="*/ 26 h 286"/>
              <a:gd name="T66" fmla="*/ 4 w 458"/>
              <a:gd name="T67" fmla="*/ 0 h 286"/>
              <a:gd name="T68" fmla="*/ 39 w 458"/>
              <a:gd name="T69" fmla="*/ 0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8" h="286">
                <a:moveTo>
                  <a:pt x="39" y="0"/>
                </a:moveTo>
                <a:lnTo>
                  <a:pt x="385" y="0"/>
                </a:lnTo>
                <a:lnTo>
                  <a:pt x="398" y="74"/>
                </a:lnTo>
                <a:lnTo>
                  <a:pt x="419" y="82"/>
                </a:lnTo>
                <a:lnTo>
                  <a:pt x="424" y="95"/>
                </a:lnTo>
                <a:lnTo>
                  <a:pt x="458" y="130"/>
                </a:lnTo>
                <a:lnTo>
                  <a:pt x="458" y="138"/>
                </a:lnTo>
                <a:lnTo>
                  <a:pt x="454" y="156"/>
                </a:lnTo>
                <a:lnTo>
                  <a:pt x="445" y="177"/>
                </a:lnTo>
                <a:lnTo>
                  <a:pt x="398" y="195"/>
                </a:lnTo>
                <a:lnTo>
                  <a:pt x="393" y="208"/>
                </a:lnTo>
                <a:lnTo>
                  <a:pt x="402" y="221"/>
                </a:lnTo>
                <a:lnTo>
                  <a:pt x="402" y="234"/>
                </a:lnTo>
                <a:lnTo>
                  <a:pt x="389" y="260"/>
                </a:lnTo>
                <a:lnTo>
                  <a:pt x="372" y="268"/>
                </a:lnTo>
                <a:lnTo>
                  <a:pt x="372" y="281"/>
                </a:lnTo>
                <a:lnTo>
                  <a:pt x="367" y="286"/>
                </a:lnTo>
                <a:lnTo>
                  <a:pt x="346" y="264"/>
                </a:lnTo>
                <a:lnTo>
                  <a:pt x="65" y="264"/>
                </a:lnTo>
                <a:lnTo>
                  <a:pt x="56" y="251"/>
                </a:lnTo>
                <a:lnTo>
                  <a:pt x="60" y="238"/>
                </a:lnTo>
                <a:lnTo>
                  <a:pt x="56" y="225"/>
                </a:lnTo>
                <a:lnTo>
                  <a:pt x="56" y="203"/>
                </a:lnTo>
                <a:lnTo>
                  <a:pt x="52" y="199"/>
                </a:lnTo>
                <a:lnTo>
                  <a:pt x="52" y="186"/>
                </a:lnTo>
                <a:lnTo>
                  <a:pt x="39" y="182"/>
                </a:lnTo>
                <a:lnTo>
                  <a:pt x="43" y="156"/>
                </a:lnTo>
                <a:lnTo>
                  <a:pt x="22" y="121"/>
                </a:lnTo>
                <a:lnTo>
                  <a:pt x="17" y="95"/>
                </a:lnTo>
                <a:lnTo>
                  <a:pt x="13" y="91"/>
                </a:lnTo>
                <a:lnTo>
                  <a:pt x="0" y="74"/>
                </a:lnTo>
                <a:lnTo>
                  <a:pt x="13" y="39"/>
                </a:lnTo>
                <a:lnTo>
                  <a:pt x="9" y="26"/>
                </a:lnTo>
                <a:lnTo>
                  <a:pt x="4" y="0"/>
                </a:lnTo>
                <a:lnTo>
                  <a:pt x="39"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78" name="Freeform 97"/>
          <p:cNvSpPr/>
          <p:nvPr/>
        </p:nvSpPr>
        <p:spPr>
          <a:xfrm>
            <a:off x="6718304" y="3031069"/>
            <a:ext cx="969433" cy="605367"/>
          </a:xfrm>
          <a:custGeom>
            <a:gdLst>
              <a:gd name="T0" fmla="*/ 39 w 458"/>
              <a:gd name="T1" fmla="*/ 0 h 286"/>
              <a:gd name="T2" fmla="*/ 385 w 458"/>
              <a:gd name="T3" fmla="*/ 0 h 286"/>
              <a:gd name="T4" fmla="*/ 398 w 458"/>
              <a:gd name="T5" fmla="*/ 74 h 286"/>
              <a:gd name="T6" fmla="*/ 419 w 458"/>
              <a:gd name="T7" fmla="*/ 82 h 286"/>
              <a:gd name="T8" fmla="*/ 424 w 458"/>
              <a:gd name="T9" fmla="*/ 95 h 286"/>
              <a:gd name="T10" fmla="*/ 458 w 458"/>
              <a:gd name="T11" fmla="*/ 130 h 286"/>
              <a:gd name="T12" fmla="*/ 458 w 458"/>
              <a:gd name="T13" fmla="*/ 138 h 286"/>
              <a:gd name="T14" fmla="*/ 454 w 458"/>
              <a:gd name="T15" fmla="*/ 156 h 286"/>
              <a:gd name="T16" fmla="*/ 445 w 458"/>
              <a:gd name="T17" fmla="*/ 177 h 286"/>
              <a:gd name="T18" fmla="*/ 398 w 458"/>
              <a:gd name="T19" fmla="*/ 195 h 286"/>
              <a:gd name="T20" fmla="*/ 393 w 458"/>
              <a:gd name="T21" fmla="*/ 208 h 286"/>
              <a:gd name="T22" fmla="*/ 402 w 458"/>
              <a:gd name="T23" fmla="*/ 221 h 286"/>
              <a:gd name="T24" fmla="*/ 402 w 458"/>
              <a:gd name="T25" fmla="*/ 234 h 286"/>
              <a:gd name="T26" fmla="*/ 389 w 458"/>
              <a:gd name="T27" fmla="*/ 260 h 286"/>
              <a:gd name="T28" fmla="*/ 372 w 458"/>
              <a:gd name="T29" fmla="*/ 268 h 286"/>
              <a:gd name="T30" fmla="*/ 372 w 458"/>
              <a:gd name="T31" fmla="*/ 281 h 286"/>
              <a:gd name="T32" fmla="*/ 367 w 458"/>
              <a:gd name="T33" fmla="*/ 286 h 286"/>
              <a:gd name="T34" fmla="*/ 346 w 458"/>
              <a:gd name="T35" fmla="*/ 264 h 286"/>
              <a:gd name="T36" fmla="*/ 65 w 458"/>
              <a:gd name="T37" fmla="*/ 264 h 286"/>
              <a:gd name="T38" fmla="*/ 56 w 458"/>
              <a:gd name="T39" fmla="*/ 251 h 286"/>
              <a:gd name="T40" fmla="*/ 60 w 458"/>
              <a:gd name="T41" fmla="*/ 238 h 286"/>
              <a:gd name="T42" fmla="*/ 56 w 458"/>
              <a:gd name="T43" fmla="*/ 225 h 286"/>
              <a:gd name="T44" fmla="*/ 56 w 458"/>
              <a:gd name="T45" fmla="*/ 203 h 286"/>
              <a:gd name="T46" fmla="*/ 52 w 458"/>
              <a:gd name="T47" fmla="*/ 199 h 286"/>
              <a:gd name="T48" fmla="*/ 52 w 458"/>
              <a:gd name="T49" fmla="*/ 186 h 286"/>
              <a:gd name="T50" fmla="*/ 39 w 458"/>
              <a:gd name="T51" fmla="*/ 182 h 286"/>
              <a:gd name="T52" fmla="*/ 43 w 458"/>
              <a:gd name="T53" fmla="*/ 156 h 286"/>
              <a:gd name="T54" fmla="*/ 22 w 458"/>
              <a:gd name="T55" fmla="*/ 121 h 286"/>
              <a:gd name="T56" fmla="*/ 17 w 458"/>
              <a:gd name="T57" fmla="*/ 95 h 286"/>
              <a:gd name="T58" fmla="*/ 13 w 458"/>
              <a:gd name="T59" fmla="*/ 91 h 286"/>
              <a:gd name="T60" fmla="*/ 0 w 458"/>
              <a:gd name="T61" fmla="*/ 74 h 286"/>
              <a:gd name="T62" fmla="*/ 13 w 458"/>
              <a:gd name="T63" fmla="*/ 39 h 286"/>
              <a:gd name="T64" fmla="*/ 9 w 458"/>
              <a:gd name="T65" fmla="*/ 26 h 286"/>
              <a:gd name="T66" fmla="*/ 4 w 458"/>
              <a:gd name="T67" fmla="*/ 0 h 286"/>
              <a:gd name="T68" fmla="*/ 39 w 458"/>
              <a:gd name="T69" fmla="*/ 0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8" h="286">
                <a:moveTo>
                  <a:pt x="39" y="0"/>
                </a:moveTo>
                <a:lnTo>
                  <a:pt x="385" y="0"/>
                </a:lnTo>
                <a:lnTo>
                  <a:pt x="398" y="74"/>
                </a:lnTo>
                <a:lnTo>
                  <a:pt x="419" y="82"/>
                </a:lnTo>
                <a:lnTo>
                  <a:pt x="424" y="95"/>
                </a:lnTo>
                <a:lnTo>
                  <a:pt x="458" y="130"/>
                </a:lnTo>
                <a:lnTo>
                  <a:pt x="458" y="138"/>
                </a:lnTo>
                <a:lnTo>
                  <a:pt x="454" y="156"/>
                </a:lnTo>
                <a:lnTo>
                  <a:pt x="445" y="177"/>
                </a:lnTo>
                <a:lnTo>
                  <a:pt x="398" y="195"/>
                </a:lnTo>
                <a:lnTo>
                  <a:pt x="393" y="208"/>
                </a:lnTo>
                <a:lnTo>
                  <a:pt x="402" y="221"/>
                </a:lnTo>
                <a:lnTo>
                  <a:pt x="402" y="234"/>
                </a:lnTo>
                <a:lnTo>
                  <a:pt x="389" y="260"/>
                </a:lnTo>
                <a:lnTo>
                  <a:pt x="372" y="268"/>
                </a:lnTo>
                <a:lnTo>
                  <a:pt x="372" y="281"/>
                </a:lnTo>
                <a:lnTo>
                  <a:pt x="367" y="286"/>
                </a:lnTo>
                <a:lnTo>
                  <a:pt x="346" y="264"/>
                </a:lnTo>
                <a:lnTo>
                  <a:pt x="65" y="264"/>
                </a:lnTo>
                <a:lnTo>
                  <a:pt x="56" y="251"/>
                </a:lnTo>
                <a:lnTo>
                  <a:pt x="60" y="238"/>
                </a:lnTo>
                <a:lnTo>
                  <a:pt x="56" y="225"/>
                </a:lnTo>
                <a:lnTo>
                  <a:pt x="56" y="203"/>
                </a:lnTo>
                <a:lnTo>
                  <a:pt x="52" y="199"/>
                </a:lnTo>
                <a:lnTo>
                  <a:pt x="52" y="186"/>
                </a:lnTo>
                <a:lnTo>
                  <a:pt x="39" y="182"/>
                </a:lnTo>
                <a:lnTo>
                  <a:pt x="43" y="156"/>
                </a:lnTo>
                <a:lnTo>
                  <a:pt x="22" y="121"/>
                </a:lnTo>
                <a:lnTo>
                  <a:pt x="17" y="95"/>
                </a:lnTo>
                <a:lnTo>
                  <a:pt x="13" y="91"/>
                </a:lnTo>
                <a:lnTo>
                  <a:pt x="0" y="74"/>
                </a:lnTo>
                <a:lnTo>
                  <a:pt x="13" y="39"/>
                </a:lnTo>
                <a:lnTo>
                  <a:pt x="9" y="26"/>
                </a:lnTo>
                <a:lnTo>
                  <a:pt x="4"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79" name="Freeform 98"/>
          <p:cNvSpPr/>
          <p:nvPr/>
        </p:nvSpPr>
        <p:spPr>
          <a:xfrm>
            <a:off x="6718304" y="3031069"/>
            <a:ext cx="969433" cy="605367"/>
          </a:xfrm>
          <a:custGeom>
            <a:gdLst>
              <a:gd name="T0" fmla="*/ 39 w 458"/>
              <a:gd name="T1" fmla="*/ 0 h 286"/>
              <a:gd name="T2" fmla="*/ 385 w 458"/>
              <a:gd name="T3" fmla="*/ 0 h 286"/>
              <a:gd name="T4" fmla="*/ 398 w 458"/>
              <a:gd name="T5" fmla="*/ 74 h 286"/>
              <a:gd name="T6" fmla="*/ 419 w 458"/>
              <a:gd name="T7" fmla="*/ 82 h 286"/>
              <a:gd name="T8" fmla="*/ 424 w 458"/>
              <a:gd name="T9" fmla="*/ 95 h 286"/>
              <a:gd name="T10" fmla="*/ 458 w 458"/>
              <a:gd name="T11" fmla="*/ 130 h 286"/>
              <a:gd name="T12" fmla="*/ 458 w 458"/>
              <a:gd name="T13" fmla="*/ 138 h 286"/>
              <a:gd name="T14" fmla="*/ 454 w 458"/>
              <a:gd name="T15" fmla="*/ 156 h 286"/>
              <a:gd name="T16" fmla="*/ 445 w 458"/>
              <a:gd name="T17" fmla="*/ 177 h 286"/>
              <a:gd name="T18" fmla="*/ 398 w 458"/>
              <a:gd name="T19" fmla="*/ 195 h 286"/>
              <a:gd name="T20" fmla="*/ 393 w 458"/>
              <a:gd name="T21" fmla="*/ 208 h 286"/>
              <a:gd name="T22" fmla="*/ 402 w 458"/>
              <a:gd name="T23" fmla="*/ 221 h 286"/>
              <a:gd name="T24" fmla="*/ 402 w 458"/>
              <a:gd name="T25" fmla="*/ 234 h 286"/>
              <a:gd name="T26" fmla="*/ 389 w 458"/>
              <a:gd name="T27" fmla="*/ 260 h 286"/>
              <a:gd name="T28" fmla="*/ 372 w 458"/>
              <a:gd name="T29" fmla="*/ 268 h 286"/>
              <a:gd name="T30" fmla="*/ 372 w 458"/>
              <a:gd name="T31" fmla="*/ 281 h 286"/>
              <a:gd name="T32" fmla="*/ 367 w 458"/>
              <a:gd name="T33" fmla="*/ 286 h 286"/>
              <a:gd name="T34" fmla="*/ 346 w 458"/>
              <a:gd name="T35" fmla="*/ 264 h 286"/>
              <a:gd name="T36" fmla="*/ 65 w 458"/>
              <a:gd name="T37" fmla="*/ 264 h 286"/>
              <a:gd name="T38" fmla="*/ 56 w 458"/>
              <a:gd name="T39" fmla="*/ 251 h 286"/>
              <a:gd name="T40" fmla="*/ 60 w 458"/>
              <a:gd name="T41" fmla="*/ 238 h 286"/>
              <a:gd name="T42" fmla="*/ 56 w 458"/>
              <a:gd name="T43" fmla="*/ 225 h 286"/>
              <a:gd name="T44" fmla="*/ 56 w 458"/>
              <a:gd name="T45" fmla="*/ 203 h 286"/>
              <a:gd name="T46" fmla="*/ 52 w 458"/>
              <a:gd name="T47" fmla="*/ 199 h 286"/>
              <a:gd name="T48" fmla="*/ 52 w 458"/>
              <a:gd name="T49" fmla="*/ 186 h 286"/>
              <a:gd name="T50" fmla="*/ 39 w 458"/>
              <a:gd name="T51" fmla="*/ 182 h 286"/>
              <a:gd name="T52" fmla="*/ 43 w 458"/>
              <a:gd name="T53" fmla="*/ 156 h 286"/>
              <a:gd name="T54" fmla="*/ 22 w 458"/>
              <a:gd name="T55" fmla="*/ 121 h 286"/>
              <a:gd name="T56" fmla="*/ 17 w 458"/>
              <a:gd name="T57" fmla="*/ 95 h 286"/>
              <a:gd name="T58" fmla="*/ 13 w 458"/>
              <a:gd name="T59" fmla="*/ 91 h 286"/>
              <a:gd name="T60" fmla="*/ 0 w 458"/>
              <a:gd name="T61" fmla="*/ 74 h 286"/>
              <a:gd name="T62" fmla="*/ 13 w 458"/>
              <a:gd name="T63" fmla="*/ 39 h 286"/>
              <a:gd name="T64" fmla="*/ 9 w 458"/>
              <a:gd name="T65" fmla="*/ 26 h 286"/>
              <a:gd name="T66" fmla="*/ 4 w 458"/>
              <a:gd name="T67" fmla="*/ 0 h 286"/>
              <a:gd name="T68" fmla="*/ 39 w 458"/>
              <a:gd name="T69" fmla="*/ 0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8" h="286">
                <a:moveTo>
                  <a:pt x="39" y="0"/>
                </a:moveTo>
                <a:lnTo>
                  <a:pt x="385" y="0"/>
                </a:lnTo>
                <a:lnTo>
                  <a:pt x="398" y="74"/>
                </a:lnTo>
                <a:lnTo>
                  <a:pt x="419" y="82"/>
                </a:lnTo>
                <a:lnTo>
                  <a:pt x="424" y="95"/>
                </a:lnTo>
                <a:lnTo>
                  <a:pt x="458" y="130"/>
                </a:lnTo>
                <a:lnTo>
                  <a:pt x="458" y="138"/>
                </a:lnTo>
                <a:lnTo>
                  <a:pt x="454" y="156"/>
                </a:lnTo>
                <a:lnTo>
                  <a:pt x="445" y="177"/>
                </a:lnTo>
                <a:lnTo>
                  <a:pt x="398" y="195"/>
                </a:lnTo>
                <a:lnTo>
                  <a:pt x="393" y="208"/>
                </a:lnTo>
                <a:lnTo>
                  <a:pt x="402" y="221"/>
                </a:lnTo>
                <a:lnTo>
                  <a:pt x="402" y="234"/>
                </a:lnTo>
                <a:lnTo>
                  <a:pt x="389" y="260"/>
                </a:lnTo>
                <a:lnTo>
                  <a:pt x="372" y="268"/>
                </a:lnTo>
                <a:lnTo>
                  <a:pt x="372" y="281"/>
                </a:lnTo>
                <a:lnTo>
                  <a:pt x="367" y="286"/>
                </a:lnTo>
                <a:lnTo>
                  <a:pt x="346" y="264"/>
                </a:lnTo>
                <a:lnTo>
                  <a:pt x="65" y="264"/>
                </a:lnTo>
                <a:lnTo>
                  <a:pt x="56" y="251"/>
                </a:lnTo>
                <a:lnTo>
                  <a:pt x="60" y="238"/>
                </a:lnTo>
                <a:lnTo>
                  <a:pt x="56" y="225"/>
                </a:lnTo>
                <a:lnTo>
                  <a:pt x="56" y="203"/>
                </a:lnTo>
                <a:lnTo>
                  <a:pt x="52" y="199"/>
                </a:lnTo>
                <a:lnTo>
                  <a:pt x="52" y="186"/>
                </a:lnTo>
                <a:lnTo>
                  <a:pt x="39" y="182"/>
                </a:lnTo>
                <a:lnTo>
                  <a:pt x="43" y="156"/>
                </a:lnTo>
                <a:lnTo>
                  <a:pt x="22" y="121"/>
                </a:lnTo>
                <a:lnTo>
                  <a:pt x="17" y="95"/>
                </a:lnTo>
                <a:lnTo>
                  <a:pt x="13" y="91"/>
                </a:lnTo>
                <a:lnTo>
                  <a:pt x="0" y="74"/>
                </a:lnTo>
                <a:lnTo>
                  <a:pt x="13" y="39"/>
                </a:lnTo>
                <a:lnTo>
                  <a:pt x="9" y="26"/>
                </a:lnTo>
                <a:lnTo>
                  <a:pt x="4" y="0"/>
                </a:lnTo>
                <a:lnTo>
                  <a:pt x="39"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80" name="Freeform 99"/>
          <p:cNvSpPr/>
          <p:nvPr/>
        </p:nvSpPr>
        <p:spPr>
          <a:xfrm>
            <a:off x="7789336" y="3865033"/>
            <a:ext cx="1126067" cy="476251"/>
          </a:xfrm>
          <a:custGeom>
            <a:gdLst>
              <a:gd name="T0" fmla="*/ 177 w 532"/>
              <a:gd name="T1" fmla="*/ 208 h 225"/>
              <a:gd name="T2" fmla="*/ 259 w 532"/>
              <a:gd name="T3" fmla="*/ 208 h 225"/>
              <a:gd name="T4" fmla="*/ 307 w 532"/>
              <a:gd name="T5" fmla="*/ 208 h 225"/>
              <a:gd name="T6" fmla="*/ 411 w 532"/>
              <a:gd name="T7" fmla="*/ 208 h 225"/>
              <a:gd name="T8" fmla="*/ 449 w 532"/>
              <a:gd name="T9" fmla="*/ 203 h 225"/>
              <a:gd name="T10" fmla="*/ 467 w 532"/>
              <a:gd name="T11" fmla="*/ 190 h 225"/>
              <a:gd name="T12" fmla="*/ 480 w 532"/>
              <a:gd name="T13" fmla="*/ 169 h 225"/>
              <a:gd name="T14" fmla="*/ 532 w 532"/>
              <a:gd name="T15" fmla="*/ 134 h 225"/>
              <a:gd name="T16" fmla="*/ 506 w 532"/>
              <a:gd name="T17" fmla="*/ 121 h 225"/>
              <a:gd name="T18" fmla="*/ 484 w 532"/>
              <a:gd name="T19" fmla="*/ 82 h 225"/>
              <a:gd name="T20" fmla="*/ 488 w 532"/>
              <a:gd name="T21" fmla="*/ 60 h 225"/>
              <a:gd name="T22" fmla="*/ 471 w 532"/>
              <a:gd name="T23" fmla="*/ 47 h 225"/>
              <a:gd name="T24" fmla="*/ 462 w 532"/>
              <a:gd name="T25" fmla="*/ 30 h 225"/>
              <a:gd name="T26" fmla="*/ 445 w 532"/>
              <a:gd name="T27" fmla="*/ 43 h 225"/>
              <a:gd name="T28" fmla="*/ 437 w 532"/>
              <a:gd name="T29" fmla="*/ 43 h 225"/>
              <a:gd name="T30" fmla="*/ 424 w 532"/>
              <a:gd name="T31" fmla="*/ 34 h 225"/>
              <a:gd name="T32" fmla="*/ 411 w 532"/>
              <a:gd name="T33" fmla="*/ 43 h 225"/>
              <a:gd name="T34" fmla="*/ 406 w 532"/>
              <a:gd name="T35" fmla="*/ 39 h 225"/>
              <a:gd name="T36" fmla="*/ 398 w 532"/>
              <a:gd name="T37" fmla="*/ 30 h 225"/>
              <a:gd name="T38" fmla="*/ 372 w 532"/>
              <a:gd name="T39" fmla="*/ 26 h 225"/>
              <a:gd name="T40" fmla="*/ 354 w 532"/>
              <a:gd name="T41" fmla="*/ 0 h 225"/>
              <a:gd name="T42" fmla="*/ 337 w 532"/>
              <a:gd name="T43" fmla="*/ 0 h 225"/>
              <a:gd name="T44" fmla="*/ 324 w 532"/>
              <a:gd name="T45" fmla="*/ 4 h 225"/>
              <a:gd name="T46" fmla="*/ 328 w 532"/>
              <a:gd name="T47" fmla="*/ 30 h 225"/>
              <a:gd name="T48" fmla="*/ 302 w 532"/>
              <a:gd name="T49" fmla="*/ 39 h 225"/>
              <a:gd name="T50" fmla="*/ 285 w 532"/>
              <a:gd name="T51" fmla="*/ 34 h 225"/>
              <a:gd name="T52" fmla="*/ 285 w 532"/>
              <a:gd name="T53" fmla="*/ 47 h 225"/>
              <a:gd name="T54" fmla="*/ 272 w 532"/>
              <a:gd name="T55" fmla="*/ 56 h 225"/>
              <a:gd name="T56" fmla="*/ 268 w 532"/>
              <a:gd name="T57" fmla="*/ 69 h 225"/>
              <a:gd name="T58" fmla="*/ 259 w 532"/>
              <a:gd name="T59" fmla="*/ 73 h 225"/>
              <a:gd name="T60" fmla="*/ 251 w 532"/>
              <a:gd name="T61" fmla="*/ 91 h 225"/>
              <a:gd name="T62" fmla="*/ 242 w 532"/>
              <a:gd name="T63" fmla="*/ 99 h 225"/>
              <a:gd name="T64" fmla="*/ 220 w 532"/>
              <a:gd name="T65" fmla="*/ 78 h 225"/>
              <a:gd name="T66" fmla="*/ 220 w 532"/>
              <a:gd name="T67" fmla="*/ 86 h 225"/>
              <a:gd name="T68" fmla="*/ 212 w 532"/>
              <a:gd name="T69" fmla="*/ 86 h 225"/>
              <a:gd name="T70" fmla="*/ 203 w 532"/>
              <a:gd name="T71" fmla="*/ 108 h 225"/>
              <a:gd name="T72" fmla="*/ 186 w 532"/>
              <a:gd name="T73" fmla="*/ 95 h 225"/>
              <a:gd name="T74" fmla="*/ 168 w 532"/>
              <a:gd name="T75" fmla="*/ 112 h 225"/>
              <a:gd name="T76" fmla="*/ 134 w 532"/>
              <a:gd name="T77" fmla="*/ 99 h 225"/>
              <a:gd name="T78" fmla="*/ 130 w 532"/>
              <a:gd name="T79" fmla="*/ 112 h 225"/>
              <a:gd name="T80" fmla="*/ 125 w 532"/>
              <a:gd name="T81" fmla="*/ 104 h 225"/>
              <a:gd name="T82" fmla="*/ 112 w 532"/>
              <a:gd name="T83" fmla="*/ 104 h 225"/>
              <a:gd name="T84" fmla="*/ 108 w 532"/>
              <a:gd name="T85" fmla="*/ 117 h 225"/>
              <a:gd name="T86" fmla="*/ 104 w 532"/>
              <a:gd name="T87" fmla="*/ 108 h 225"/>
              <a:gd name="T88" fmla="*/ 95 w 532"/>
              <a:gd name="T89" fmla="*/ 125 h 225"/>
              <a:gd name="T90" fmla="*/ 99 w 532"/>
              <a:gd name="T91" fmla="*/ 138 h 225"/>
              <a:gd name="T92" fmla="*/ 69 w 532"/>
              <a:gd name="T93" fmla="*/ 147 h 225"/>
              <a:gd name="T94" fmla="*/ 73 w 532"/>
              <a:gd name="T95" fmla="*/ 169 h 225"/>
              <a:gd name="T96" fmla="*/ 69 w 532"/>
              <a:gd name="T97" fmla="*/ 173 h 225"/>
              <a:gd name="T98" fmla="*/ 34 w 532"/>
              <a:gd name="T99" fmla="*/ 160 h 225"/>
              <a:gd name="T100" fmla="*/ 21 w 532"/>
              <a:gd name="T101" fmla="*/ 173 h 225"/>
              <a:gd name="T102" fmla="*/ 26 w 532"/>
              <a:gd name="T103" fmla="*/ 182 h 225"/>
              <a:gd name="T104" fmla="*/ 26 w 532"/>
              <a:gd name="T105" fmla="*/ 199 h 225"/>
              <a:gd name="T106" fmla="*/ 17 w 532"/>
              <a:gd name="T107" fmla="*/ 216 h 225"/>
              <a:gd name="T108" fmla="*/ 8 w 532"/>
              <a:gd name="T109" fmla="*/ 212 h 225"/>
              <a:gd name="T110" fmla="*/ 0 w 532"/>
              <a:gd name="T111" fmla="*/ 225 h 225"/>
              <a:gd name="T112" fmla="*/ 104 w 532"/>
              <a:gd name="T113" fmla="*/ 221 h 225"/>
              <a:gd name="T114" fmla="*/ 99 w 532"/>
              <a:gd name="T115" fmla="*/ 208 h 225"/>
              <a:gd name="T116" fmla="*/ 177 w 532"/>
              <a:gd name="T117" fmla="*/ 208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225">
                <a:moveTo>
                  <a:pt x="177" y="208"/>
                </a:moveTo>
                <a:lnTo>
                  <a:pt x="259" y="208"/>
                </a:lnTo>
                <a:lnTo>
                  <a:pt x="307" y="208"/>
                </a:lnTo>
                <a:lnTo>
                  <a:pt x="411" y="208"/>
                </a:lnTo>
                <a:lnTo>
                  <a:pt x="449" y="203"/>
                </a:lnTo>
                <a:lnTo>
                  <a:pt x="467" y="190"/>
                </a:lnTo>
                <a:lnTo>
                  <a:pt x="480" y="169"/>
                </a:lnTo>
                <a:lnTo>
                  <a:pt x="532" y="134"/>
                </a:lnTo>
                <a:lnTo>
                  <a:pt x="506" y="121"/>
                </a:lnTo>
                <a:lnTo>
                  <a:pt x="484" y="82"/>
                </a:lnTo>
                <a:lnTo>
                  <a:pt x="488" y="60"/>
                </a:lnTo>
                <a:lnTo>
                  <a:pt x="471" y="47"/>
                </a:lnTo>
                <a:lnTo>
                  <a:pt x="462" y="30"/>
                </a:lnTo>
                <a:lnTo>
                  <a:pt x="445" y="43"/>
                </a:lnTo>
                <a:lnTo>
                  <a:pt x="437" y="43"/>
                </a:lnTo>
                <a:lnTo>
                  <a:pt x="424" y="34"/>
                </a:lnTo>
                <a:lnTo>
                  <a:pt x="411" y="43"/>
                </a:lnTo>
                <a:lnTo>
                  <a:pt x="406" y="39"/>
                </a:lnTo>
                <a:lnTo>
                  <a:pt x="398" y="30"/>
                </a:lnTo>
                <a:lnTo>
                  <a:pt x="372" y="26"/>
                </a:lnTo>
                <a:lnTo>
                  <a:pt x="354" y="0"/>
                </a:lnTo>
                <a:lnTo>
                  <a:pt x="337" y="0"/>
                </a:lnTo>
                <a:lnTo>
                  <a:pt x="324" y="4"/>
                </a:lnTo>
                <a:lnTo>
                  <a:pt x="328" y="30"/>
                </a:lnTo>
                <a:lnTo>
                  <a:pt x="302" y="39"/>
                </a:lnTo>
                <a:lnTo>
                  <a:pt x="285" y="34"/>
                </a:lnTo>
                <a:lnTo>
                  <a:pt x="285" y="47"/>
                </a:lnTo>
                <a:lnTo>
                  <a:pt x="272" y="56"/>
                </a:lnTo>
                <a:lnTo>
                  <a:pt x="268" y="69"/>
                </a:lnTo>
                <a:lnTo>
                  <a:pt x="259" y="73"/>
                </a:lnTo>
                <a:lnTo>
                  <a:pt x="251" y="91"/>
                </a:lnTo>
                <a:lnTo>
                  <a:pt x="242" y="99"/>
                </a:lnTo>
                <a:lnTo>
                  <a:pt x="220" y="78"/>
                </a:lnTo>
                <a:lnTo>
                  <a:pt x="220" y="86"/>
                </a:lnTo>
                <a:lnTo>
                  <a:pt x="212" y="86"/>
                </a:lnTo>
                <a:lnTo>
                  <a:pt x="203" y="108"/>
                </a:lnTo>
                <a:lnTo>
                  <a:pt x="186" y="95"/>
                </a:lnTo>
                <a:lnTo>
                  <a:pt x="168" y="112"/>
                </a:lnTo>
                <a:lnTo>
                  <a:pt x="134" y="99"/>
                </a:lnTo>
                <a:lnTo>
                  <a:pt x="130" y="112"/>
                </a:lnTo>
                <a:lnTo>
                  <a:pt x="125" y="104"/>
                </a:lnTo>
                <a:lnTo>
                  <a:pt x="112" y="104"/>
                </a:lnTo>
                <a:lnTo>
                  <a:pt x="108" y="117"/>
                </a:lnTo>
                <a:lnTo>
                  <a:pt x="104" y="108"/>
                </a:lnTo>
                <a:lnTo>
                  <a:pt x="95" y="125"/>
                </a:lnTo>
                <a:lnTo>
                  <a:pt x="99" y="138"/>
                </a:lnTo>
                <a:lnTo>
                  <a:pt x="69" y="147"/>
                </a:lnTo>
                <a:lnTo>
                  <a:pt x="73" y="169"/>
                </a:lnTo>
                <a:lnTo>
                  <a:pt x="69" y="173"/>
                </a:lnTo>
                <a:lnTo>
                  <a:pt x="34" y="160"/>
                </a:lnTo>
                <a:lnTo>
                  <a:pt x="21" y="173"/>
                </a:lnTo>
                <a:lnTo>
                  <a:pt x="26" y="182"/>
                </a:lnTo>
                <a:lnTo>
                  <a:pt x="26" y="199"/>
                </a:lnTo>
                <a:lnTo>
                  <a:pt x="17" y="216"/>
                </a:lnTo>
                <a:lnTo>
                  <a:pt x="8" y="212"/>
                </a:lnTo>
                <a:lnTo>
                  <a:pt x="0" y="225"/>
                </a:lnTo>
                <a:lnTo>
                  <a:pt x="104" y="221"/>
                </a:lnTo>
                <a:lnTo>
                  <a:pt x="99" y="208"/>
                </a:lnTo>
                <a:lnTo>
                  <a:pt x="177" y="208"/>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81" name="Freeform 100"/>
          <p:cNvSpPr/>
          <p:nvPr/>
        </p:nvSpPr>
        <p:spPr>
          <a:xfrm>
            <a:off x="7789336" y="3865033"/>
            <a:ext cx="1126067" cy="476251"/>
          </a:xfrm>
          <a:custGeom>
            <a:gdLst>
              <a:gd name="T0" fmla="*/ 177 w 532"/>
              <a:gd name="T1" fmla="*/ 208 h 225"/>
              <a:gd name="T2" fmla="*/ 259 w 532"/>
              <a:gd name="T3" fmla="*/ 208 h 225"/>
              <a:gd name="T4" fmla="*/ 307 w 532"/>
              <a:gd name="T5" fmla="*/ 208 h 225"/>
              <a:gd name="T6" fmla="*/ 411 w 532"/>
              <a:gd name="T7" fmla="*/ 208 h 225"/>
              <a:gd name="T8" fmla="*/ 449 w 532"/>
              <a:gd name="T9" fmla="*/ 203 h 225"/>
              <a:gd name="T10" fmla="*/ 467 w 532"/>
              <a:gd name="T11" fmla="*/ 190 h 225"/>
              <a:gd name="T12" fmla="*/ 480 w 532"/>
              <a:gd name="T13" fmla="*/ 169 h 225"/>
              <a:gd name="T14" fmla="*/ 532 w 532"/>
              <a:gd name="T15" fmla="*/ 134 h 225"/>
              <a:gd name="T16" fmla="*/ 506 w 532"/>
              <a:gd name="T17" fmla="*/ 121 h 225"/>
              <a:gd name="T18" fmla="*/ 484 w 532"/>
              <a:gd name="T19" fmla="*/ 82 h 225"/>
              <a:gd name="T20" fmla="*/ 488 w 532"/>
              <a:gd name="T21" fmla="*/ 60 h 225"/>
              <a:gd name="T22" fmla="*/ 471 w 532"/>
              <a:gd name="T23" fmla="*/ 47 h 225"/>
              <a:gd name="T24" fmla="*/ 462 w 532"/>
              <a:gd name="T25" fmla="*/ 30 h 225"/>
              <a:gd name="T26" fmla="*/ 445 w 532"/>
              <a:gd name="T27" fmla="*/ 43 h 225"/>
              <a:gd name="T28" fmla="*/ 437 w 532"/>
              <a:gd name="T29" fmla="*/ 43 h 225"/>
              <a:gd name="T30" fmla="*/ 424 w 532"/>
              <a:gd name="T31" fmla="*/ 34 h 225"/>
              <a:gd name="T32" fmla="*/ 411 w 532"/>
              <a:gd name="T33" fmla="*/ 43 h 225"/>
              <a:gd name="T34" fmla="*/ 406 w 532"/>
              <a:gd name="T35" fmla="*/ 39 h 225"/>
              <a:gd name="T36" fmla="*/ 398 w 532"/>
              <a:gd name="T37" fmla="*/ 30 h 225"/>
              <a:gd name="T38" fmla="*/ 372 w 532"/>
              <a:gd name="T39" fmla="*/ 26 h 225"/>
              <a:gd name="T40" fmla="*/ 354 w 532"/>
              <a:gd name="T41" fmla="*/ 0 h 225"/>
              <a:gd name="T42" fmla="*/ 337 w 532"/>
              <a:gd name="T43" fmla="*/ 0 h 225"/>
              <a:gd name="T44" fmla="*/ 324 w 532"/>
              <a:gd name="T45" fmla="*/ 4 h 225"/>
              <a:gd name="T46" fmla="*/ 328 w 532"/>
              <a:gd name="T47" fmla="*/ 30 h 225"/>
              <a:gd name="T48" fmla="*/ 302 w 532"/>
              <a:gd name="T49" fmla="*/ 39 h 225"/>
              <a:gd name="T50" fmla="*/ 285 w 532"/>
              <a:gd name="T51" fmla="*/ 34 h 225"/>
              <a:gd name="T52" fmla="*/ 285 w 532"/>
              <a:gd name="T53" fmla="*/ 47 h 225"/>
              <a:gd name="T54" fmla="*/ 272 w 532"/>
              <a:gd name="T55" fmla="*/ 56 h 225"/>
              <a:gd name="T56" fmla="*/ 268 w 532"/>
              <a:gd name="T57" fmla="*/ 69 h 225"/>
              <a:gd name="T58" fmla="*/ 259 w 532"/>
              <a:gd name="T59" fmla="*/ 73 h 225"/>
              <a:gd name="T60" fmla="*/ 251 w 532"/>
              <a:gd name="T61" fmla="*/ 91 h 225"/>
              <a:gd name="T62" fmla="*/ 242 w 532"/>
              <a:gd name="T63" fmla="*/ 99 h 225"/>
              <a:gd name="T64" fmla="*/ 220 w 532"/>
              <a:gd name="T65" fmla="*/ 78 h 225"/>
              <a:gd name="T66" fmla="*/ 220 w 532"/>
              <a:gd name="T67" fmla="*/ 86 h 225"/>
              <a:gd name="T68" fmla="*/ 212 w 532"/>
              <a:gd name="T69" fmla="*/ 86 h 225"/>
              <a:gd name="T70" fmla="*/ 203 w 532"/>
              <a:gd name="T71" fmla="*/ 108 h 225"/>
              <a:gd name="T72" fmla="*/ 186 w 532"/>
              <a:gd name="T73" fmla="*/ 95 h 225"/>
              <a:gd name="T74" fmla="*/ 168 w 532"/>
              <a:gd name="T75" fmla="*/ 112 h 225"/>
              <a:gd name="T76" fmla="*/ 134 w 532"/>
              <a:gd name="T77" fmla="*/ 99 h 225"/>
              <a:gd name="T78" fmla="*/ 130 w 532"/>
              <a:gd name="T79" fmla="*/ 112 h 225"/>
              <a:gd name="T80" fmla="*/ 125 w 532"/>
              <a:gd name="T81" fmla="*/ 104 h 225"/>
              <a:gd name="T82" fmla="*/ 112 w 532"/>
              <a:gd name="T83" fmla="*/ 104 h 225"/>
              <a:gd name="T84" fmla="*/ 108 w 532"/>
              <a:gd name="T85" fmla="*/ 117 h 225"/>
              <a:gd name="T86" fmla="*/ 104 w 532"/>
              <a:gd name="T87" fmla="*/ 108 h 225"/>
              <a:gd name="T88" fmla="*/ 95 w 532"/>
              <a:gd name="T89" fmla="*/ 125 h 225"/>
              <a:gd name="T90" fmla="*/ 99 w 532"/>
              <a:gd name="T91" fmla="*/ 138 h 225"/>
              <a:gd name="T92" fmla="*/ 69 w 532"/>
              <a:gd name="T93" fmla="*/ 147 h 225"/>
              <a:gd name="T94" fmla="*/ 73 w 532"/>
              <a:gd name="T95" fmla="*/ 169 h 225"/>
              <a:gd name="T96" fmla="*/ 69 w 532"/>
              <a:gd name="T97" fmla="*/ 173 h 225"/>
              <a:gd name="T98" fmla="*/ 34 w 532"/>
              <a:gd name="T99" fmla="*/ 160 h 225"/>
              <a:gd name="T100" fmla="*/ 21 w 532"/>
              <a:gd name="T101" fmla="*/ 173 h 225"/>
              <a:gd name="T102" fmla="*/ 26 w 532"/>
              <a:gd name="T103" fmla="*/ 182 h 225"/>
              <a:gd name="T104" fmla="*/ 26 w 532"/>
              <a:gd name="T105" fmla="*/ 199 h 225"/>
              <a:gd name="T106" fmla="*/ 17 w 532"/>
              <a:gd name="T107" fmla="*/ 216 h 225"/>
              <a:gd name="T108" fmla="*/ 8 w 532"/>
              <a:gd name="T109" fmla="*/ 212 h 225"/>
              <a:gd name="T110" fmla="*/ 0 w 532"/>
              <a:gd name="T111" fmla="*/ 225 h 225"/>
              <a:gd name="T112" fmla="*/ 104 w 532"/>
              <a:gd name="T113" fmla="*/ 221 h 225"/>
              <a:gd name="T114" fmla="*/ 99 w 532"/>
              <a:gd name="T115" fmla="*/ 208 h 225"/>
              <a:gd name="T116" fmla="*/ 177 w 532"/>
              <a:gd name="T117" fmla="*/ 208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225">
                <a:moveTo>
                  <a:pt x="177" y="208"/>
                </a:moveTo>
                <a:lnTo>
                  <a:pt x="259" y="208"/>
                </a:lnTo>
                <a:lnTo>
                  <a:pt x="307" y="208"/>
                </a:lnTo>
                <a:lnTo>
                  <a:pt x="411" y="208"/>
                </a:lnTo>
                <a:lnTo>
                  <a:pt x="449" y="203"/>
                </a:lnTo>
                <a:lnTo>
                  <a:pt x="467" y="190"/>
                </a:lnTo>
                <a:lnTo>
                  <a:pt x="480" y="169"/>
                </a:lnTo>
                <a:lnTo>
                  <a:pt x="532" y="134"/>
                </a:lnTo>
                <a:lnTo>
                  <a:pt x="506" y="121"/>
                </a:lnTo>
                <a:lnTo>
                  <a:pt x="484" y="82"/>
                </a:lnTo>
                <a:lnTo>
                  <a:pt x="488" y="60"/>
                </a:lnTo>
                <a:lnTo>
                  <a:pt x="471" y="47"/>
                </a:lnTo>
                <a:lnTo>
                  <a:pt x="462" y="30"/>
                </a:lnTo>
                <a:lnTo>
                  <a:pt x="445" y="43"/>
                </a:lnTo>
                <a:lnTo>
                  <a:pt x="437" y="43"/>
                </a:lnTo>
                <a:lnTo>
                  <a:pt x="424" y="34"/>
                </a:lnTo>
                <a:lnTo>
                  <a:pt x="411" y="43"/>
                </a:lnTo>
                <a:lnTo>
                  <a:pt x="406" y="39"/>
                </a:lnTo>
                <a:lnTo>
                  <a:pt x="398" y="30"/>
                </a:lnTo>
                <a:lnTo>
                  <a:pt x="372" y="26"/>
                </a:lnTo>
                <a:lnTo>
                  <a:pt x="354" y="0"/>
                </a:lnTo>
                <a:lnTo>
                  <a:pt x="337" y="0"/>
                </a:lnTo>
                <a:lnTo>
                  <a:pt x="324" y="4"/>
                </a:lnTo>
                <a:lnTo>
                  <a:pt x="328" y="30"/>
                </a:lnTo>
                <a:lnTo>
                  <a:pt x="302" y="39"/>
                </a:lnTo>
                <a:lnTo>
                  <a:pt x="285" y="34"/>
                </a:lnTo>
                <a:lnTo>
                  <a:pt x="285" y="47"/>
                </a:lnTo>
                <a:lnTo>
                  <a:pt x="272" y="56"/>
                </a:lnTo>
                <a:lnTo>
                  <a:pt x="268" y="69"/>
                </a:lnTo>
                <a:lnTo>
                  <a:pt x="259" y="73"/>
                </a:lnTo>
                <a:lnTo>
                  <a:pt x="251" y="91"/>
                </a:lnTo>
                <a:lnTo>
                  <a:pt x="242" y="99"/>
                </a:lnTo>
                <a:lnTo>
                  <a:pt x="220" y="78"/>
                </a:lnTo>
                <a:lnTo>
                  <a:pt x="220" y="86"/>
                </a:lnTo>
                <a:lnTo>
                  <a:pt x="212" y="86"/>
                </a:lnTo>
                <a:lnTo>
                  <a:pt x="203" y="108"/>
                </a:lnTo>
                <a:lnTo>
                  <a:pt x="186" y="95"/>
                </a:lnTo>
                <a:lnTo>
                  <a:pt x="168" y="112"/>
                </a:lnTo>
                <a:lnTo>
                  <a:pt x="134" y="99"/>
                </a:lnTo>
                <a:lnTo>
                  <a:pt x="130" y="112"/>
                </a:lnTo>
                <a:lnTo>
                  <a:pt x="125" y="104"/>
                </a:lnTo>
                <a:lnTo>
                  <a:pt x="112" y="104"/>
                </a:lnTo>
                <a:lnTo>
                  <a:pt x="108" y="117"/>
                </a:lnTo>
                <a:lnTo>
                  <a:pt x="104" y="108"/>
                </a:lnTo>
                <a:lnTo>
                  <a:pt x="95" y="125"/>
                </a:lnTo>
                <a:lnTo>
                  <a:pt x="99" y="138"/>
                </a:lnTo>
                <a:lnTo>
                  <a:pt x="69" y="147"/>
                </a:lnTo>
                <a:lnTo>
                  <a:pt x="73" y="169"/>
                </a:lnTo>
                <a:lnTo>
                  <a:pt x="69" y="173"/>
                </a:lnTo>
                <a:lnTo>
                  <a:pt x="34" y="160"/>
                </a:lnTo>
                <a:lnTo>
                  <a:pt x="21" y="173"/>
                </a:lnTo>
                <a:lnTo>
                  <a:pt x="26" y="182"/>
                </a:lnTo>
                <a:lnTo>
                  <a:pt x="26" y="199"/>
                </a:lnTo>
                <a:lnTo>
                  <a:pt x="17" y="216"/>
                </a:lnTo>
                <a:lnTo>
                  <a:pt x="8" y="212"/>
                </a:lnTo>
                <a:lnTo>
                  <a:pt x="0" y="225"/>
                </a:lnTo>
                <a:lnTo>
                  <a:pt x="104" y="221"/>
                </a:lnTo>
                <a:lnTo>
                  <a:pt x="99" y="208"/>
                </a:lnTo>
                <a:lnTo>
                  <a:pt x="177" y="2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82" name="Freeform 101"/>
          <p:cNvSpPr/>
          <p:nvPr/>
        </p:nvSpPr>
        <p:spPr>
          <a:xfrm>
            <a:off x="7789336" y="3865033"/>
            <a:ext cx="1126067" cy="476251"/>
          </a:xfrm>
          <a:custGeom>
            <a:gdLst>
              <a:gd name="T0" fmla="*/ 177 w 532"/>
              <a:gd name="T1" fmla="*/ 208 h 225"/>
              <a:gd name="T2" fmla="*/ 259 w 532"/>
              <a:gd name="T3" fmla="*/ 208 h 225"/>
              <a:gd name="T4" fmla="*/ 307 w 532"/>
              <a:gd name="T5" fmla="*/ 208 h 225"/>
              <a:gd name="T6" fmla="*/ 411 w 532"/>
              <a:gd name="T7" fmla="*/ 208 h 225"/>
              <a:gd name="T8" fmla="*/ 449 w 532"/>
              <a:gd name="T9" fmla="*/ 203 h 225"/>
              <a:gd name="T10" fmla="*/ 467 w 532"/>
              <a:gd name="T11" fmla="*/ 190 h 225"/>
              <a:gd name="T12" fmla="*/ 480 w 532"/>
              <a:gd name="T13" fmla="*/ 169 h 225"/>
              <a:gd name="T14" fmla="*/ 532 w 532"/>
              <a:gd name="T15" fmla="*/ 134 h 225"/>
              <a:gd name="T16" fmla="*/ 506 w 532"/>
              <a:gd name="T17" fmla="*/ 121 h 225"/>
              <a:gd name="T18" fmla="*/ 484 w 532"/>
              <a:gd name="T19" fmla="*/ 82 h 225"/>
              <a:gd name="T20" fmla="*/ 488 w 532"/>
              <a:gd name="T21" fmla="*/ 60 h 225"/>
              <a:gd name="T22" fmla="*/ 471 w 532"/>
              <a:gd name="T23" fmla="*/ 47 h 225"/>
              <a:gd name="T24" fmla="*/ 462 w 532"/>
              <a:gd name="T25" fmla="*/ 30 h 225"/>
              <a:gd name="T26" fmla="*/ 445 w 532"/>
              <a:gd name="T27" fmla="*/ 43 h 225"/>
              <a:gd name="T28" fmla="*/ 437 w 532"/>
              <a:gd name="T29" fmla="*/ 43 h 225"/>
              <a:gd name="T30" fmla="*/ 424 w 532"/>
              <a:gd name="T31" fmla="*/ 34 h 225"/>
              <a:gd name="T32" fmla="*/ 411 w 532"/>
              <a:gd name="T33" fmla="*/ 43 h 225"/>
              <a:gd name="T34" fmla="*/ 406 w 532"/>
              <a:gd name="T35" fmla="*/ 39 h 225"/>
              <a:gd name="T36" fmla="*/ 398 w 532"/>
              <a:gd name="T37" fmla="*/ 30 h 225"/>
              <a:gd name="T38" fmla="*/ 372 w 532"/>
              <a:gd name="T39" fmla="*/ 26 h 225"/>
              <a:gd name="T40" fmla="*/ 354 w 532"/>
              <a:gd name="T41" fmla="*/ 0 h 225"/>
              <a:gd name="T42" fmla="*/ 337 w 532"/>
              <a:gd name="T43" fmla="*/ 0 h 225"/>
              <a:gd name="T44" fmla="*/ 324 w 532"/>
              <a:gd name="T45" fmla="*/ 4 h 225"/>
              <a:gd name="T46" fmla="*/ 328 w 532"/>
              <a:gd name="T47" fmla="*/ 30 h 225"/>
              <a:gd name="T48" fmla="*/ 302 w 532"/>
              <a:gd name="T49" fmla="*/ 39 h 225"/>
              <a:gd name="T50" fmla="*/ 285 w 532"/>
              <a:gd name="T51" fmla="*/ 34 h 225"/>
              <a:gd name="T52" fmla="*/ 285 w 532"/>
              <a:gd name="T53" fmla="*/ 47 h 225"/>
              <a:gd name="T54" fmla="*/ 272 w 532"/>
              <a:gd name="T55" fmla="*/ 56 h 225"/>
              <a:gd name="T56" fmla="*/ 268 w 532"/>
              <a:gd name="T57" fmla="*/ 69 h 225"/>
              <a:gd name="T58" fmla="*/ 259 w 532"/>
              <a:gd name="T59" fmla="*/ 73 h 225"/>
              <a:gd name="T60" fmla="*/ 251 w 532"/>
              <a:gd name="T61" fmla="*/ 91 h 225"/>
              <a:gd name="T62" fmla="*/ 242 w 532"/>
              <a:gd name="T63" fmla="*/ 99 h 225"/>
              <a:gd name="T64" fmla="*/ 220 w 532"/>
              <a:gd name="T65" fmla="*/ 78 h 225"/>
              <a:gd name="T66" fmla="*/ 220 w 532"/>
              <a:gd name="T67" fmla="*/ 86 h 225"/>
              <a:gd name="T68" fmla="*/ 212 w 532"/>
              <a:gd name="T69" fmla="*/ 86 h 225"/>
              <a:gd name="T70" fmla="*/ 203 w 532"/>
              <a:gd name="T71" fmla="*/ 108 h 225"/>
              <a:gd name="T72" fmla="*/ 186 w 532"/>
              <a:gd name="T73" fmla="*/ 95 h 225"/>
              <a:gd name="T74" fmla="*/ 168 w 532"/>
              <a:gd name="T75" fmla="*/ 112 h 225"/>
              <a:gd name="T76" fmla="*/ 134 w 532"/>
              <a:gd name="T77" fmla="*/ 99 h 225"/>
              <a:gd name="T78" fmla="*/ 130 w 532"/>
              <a:gd name="T79" fmla="*/ 112 h 225"/>
              <a:gd name="T80" fmla="*/ 125 w 532"/>
              <a:gd name="T81" fmla="*/ 104 h 225"/>
              <a:gd name="T82" fmla="*/ 112 w 532"/>
              <a:gd name="T83" fmla="*/ 104 h 225"/>
              <a:gd name="T84" fmla="*/ 108 w 532"/>
              <a:gd name="T85" fmla="*/ 117 h 225"/>
              <a:gd name="T86" fmla="*/ 104 w 532"/>
              <a:gd name="T87" fmla="*/ 108 h 225"/>
              <a:gd name="T88" fmla="*/ 95 w 532"/>
              <a:gd name="T89" fmla="*/ 125 h 225"/>
              <a:gd name="T90" fmla="*/ 99 w 532"/>
              <a:gd name="T91" fmla="*/ 138 h 225"/>
              <a:gd name="T92" fmla="*/ 69 w 532"/>
              <a:gd name="T93" fmla="*/ 147 h 225"/>
              <a:gd name="T94" fmla="*/ 73 w 532"/>
              <a:gd name="T95" fmla="*/ 169 h 225"/>
              <a:gd name="T96" fmla="*/ 69 w 532"/>
              <a:gd name="T97" fmla="*/ 173 h 225"/>
              <a:gd name="T98" fmla="*/ 34 w 532"/>
              <a:gd name="T99" fmla="*/ 160 h 225"/>
              <a:gd name="T100" fmla="*/ 21 w 532"/>
              <a:gd name="T101" fmla="*/ 173 h 225"/>
              <a:gd name="T102" fmla="*/ 26 w 532"/>
              <a:gd name="T103" fmla="*/ 182 h 225"/>
              <a:gd name="T104" fmla="*/ 26 w 532"/>
              <a:gd name="T105" fmla="*/ 199 h 225"/>
              <a:gd name="T106" fmla="*/ 17 w 532"/>
              <a:gd name="T107" fmla="*/ 216 h 225"/>
              <a:gd name="T108" fmla="*/ 8 w 532"/>
              <a:gd name="T109" fmla="*/ 212 h 225"/>
              <a:gd name="T110" fmla="*/ 0 w 532"/>
              <a:gd name="T111" fmla="*/ 225 h 225"/>
              <a:gd name="T112" fmla="*/ 104 w 532"/>
              <a:gd name="T113" fmla="*/ 221 h 225"/>
              <a:gd name="T114" fmla="*/ 99 w 532"/>
              <a:gd name="T115" fmla="*/ 208 h 225"/>
              <a:gd name="T116" fmla="*/ 177 w 532"/>
              <a:gd name="T117" fmla="*/ 208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225">
                <a:moveTo>
                  <a:pt x="177" y="208"/>
                </a:moveTo>
                <a:lnTo>
                  <a:pt x="259" y="208"/>
                </a:lnTo>
                <a:lnTo>
                  <a:pt x="307" y="208"/>
                </a:lnTo>
                <a:lnTo>
                  <a:pt x="411" y="208"/>
                </a:lnTo>
                <a:lnTo>
                  <a:pt x="449" y="203"/>
                </a:lnTo>
                <a:lnTo>
                  <a:pt x="467" y="190"/>
                </a:lnTo>
                <a:lnTo>
                  <a:pt x="480" y="169"/>
                </a:lnTo>
                <a:lnTo>
                  <a:pt x="532" y="134"/>
                </a:lnTo>
                <a:lnTo>
                  <a:pt x="506" y="121"/>
                </a:lnTo>
                <a:lnTo>
                  <a:pt x="484" y="82"/>
                </a:lnTo>
                <a:lnTo>
                  <a:pt x="488" y="60"/>
                </a:lnTo>
                <a:lnTo>
                  <a:pt x="471" y="47"/>
                </a:lnTo>
                <a:lnTo>
                  <a:pt x="462" y="30"/>
                </a:lnTo>
                <a:lnTo>
                  <a:pt x="445" y="43"/>
                </a:lnTo>
                <a:lnTo>
                  <a:pt x="437" y="43"/>
                </a:lnTo>
                <a:lnTo>
                  <a:pt x="424" y="34"/>
                </a:lnTo>
                <a:lnTo>
                  <a:pt x="411" y="43"/>
                </a:lnTo>
                <a:lnTo>
                  <a:pt x="406" y="39"/>
                </a:lnTo>
                <a:lnTo>
                  <a:pt x="398" y="30"/>
                </a:lnTo>
                <a:lnTo>
                  <a:pt x="372" y="26"/>
                </a:lnTo>
                <a:lnTo>
                  <a:pt x="354" y="0"/>
                </a:lnTo>
                <a:lnTo>
                  <a:pt x="337" y="0"/>
                </a:lnTo>
                <a:lnTo>
                  <a:pt x="324" y="4"/>
                </a:lnTo>
                <a:lnTo>
                  <a:pt x="328" y="30"/>
                </a:lnTo>
                <a:lnTo>
                  <a:pt x="302" y="39"/>
                </a:lnTo>
                <a:lnTo>
                  <a:pt x="285" y="34"/>
                </a:lnTo>
                <a:lnTo>
                  <a:pt x="285" y="47"/>
                </a:lnTo>
                <a:lnTo>
                  <a:pt x="272" y="56"/>
                </a:lnTo>
                <a:lnTo>
                  <a:pt x="268" y="69"/>
                </a:lnTo>
                <a:lnTo>
                  <a:pt x="259" y="73"/>
                </a:lnTo>
                <a:lnTo>
                  <a:pt x="251" y="91"/>
                </a:lnTo>
                <a:lnTo>
                  <a:pt x="242" y="99"/>
                </a:lnTo>
                <a:lnTo>
                  <a:pt x="220" y="78"/>
                </a:lnTo>
                <a:lnTo>
                  <a:pt x="220" y="86"/>
                </a:lnTo>
                <a:lnTo>
                  <a:pt x="212" y="86"/>
                </a:lnTo>
                <a:lnTo>
                  <a:pt x="203" y="108"/>
                </a:lnTo>
                <a:lnTo>
                  <a:pt x="186" y="95"/>
                </a:lnTo>
                <a:lnTo>
                  <a:pt x="168" y="112"/>
                </a:lnTo>
                <a:lnTo>
                  <a:pt x="134" y="99"/>
                </a:lnTo>
                <a:lnTo>
                  <a:pt x="130" y="112"/>
                </a:lnTo>
                <a:lnTo>
                  <a:pt x="125" y="104"/>
                </a:lnTo>
                <a:lnTo>
                  <a:pt x="112" y="104"/>
                </a:lnTo>
                <a:lnTo>
                  <a:pt x="108" y="117"/>
                </a:lnTo>
                <a:lnTo>
                  <a:pt x="104" y="108"/>
                </a:lnTo>
                <a:lnTo>
                  <a:pt x="95" y="125"/>
                </a:lnTo>
                <a:lnTo>
                  <a:pt x="99" y="138"/>
                </a:lnTo>
                <a:lnTo>
                  <a:pt x="69" y="147"/>
                </a:lnTo>
                <a:lnTo>
                  <a:pt x="73" y="169"/>
                </a:lnTo>
                <a:lnTo>
                  <a:pt x="69" y="173"/>
                </a:lnTo>
                <a:lnTo>
                  <a:pt x="34" y="160"/>
                </a:lnTo>
                <a:lnTo>
                  <a:pt x="21" y="173"/>
                </a:lnTo>
                <a:lnTo>
                  <a:pt x="26" y="182"/>
                </a:lnTo>
                <a:lnTo>
                  <a:pt x="26" y="199"/>
                </a:lnTo>
                <a:lnTo>
                  <a:pt x="17" y="216"/>
                </a:lnTo>
                <a:lnTo>
                  <a:pt x="8" y="212"/>
                </a:lnTo>
                <a:lnTo>
                  <a:pt x="0" y="225"/>
                </a:lnTo>
                <a:lnTo>
                  <a:pt x="104" y="221"/>
                </a:lnTo>
                <a:lnTo>
                  <a:pt x="99" y="208"/>
                </a:lnTo>
                <a:lnTo>
                  <a:pt x="177" y="20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83" name="Freeform 102"/>
          <p:cNvSpPr/>
          <p:nvPr/>
        </p:nvSpPr>
        <p:spPr>
          <a:xfrm>
            <a:off x="7029453" y="4332817"/>
            <a:ext cx="732367" cy="603251"/>
          </a:xfrm>
          <a:custGeom>
            <a:gdLst>
              <a:gd name="T0" fmla="*/ 268 w 346"/>
              <a:gd name="T1" fmla="*/ 0 h 285"/>
              <a:gd name="T2" fmla="*/ 0 w 346"/>
              <a:gd name="T3" fmla="*/ 0 h 285"/>
              <a:gd name="T4" fmla="*/ 9 w 346"/>
              <a:gd name="T5" fmla="*/ 95 h 285"/>
              <a:gd name="T6" fmla="*/ 9 w 346"/>
              <a:gd name="T7" fmla="*/ 233 h 285"/>
              <a:gd name="T8" fmla="*/ 13 w 346"/>
              <a:gd name="T9" fmla="*/ 242 h 285"/>
              <a:gd name="T10" fmla="*/ 39 w 346"/>
              <a:gd name="T11" fmla="*/ 242 h 285"/>
              <a:gd name="T12" fmla="*/ 39 w 346"/>
              <a:gd name="T13" fmla="*/ 285 h 285"/>
              <a:gd name="T14" fmla="*/ 242 w 346"/>
              <a:gd name="T15" fmla="*/ 285 h 285"/>
              <a:gd name="T16" fmla="*/ 246 w 346"/>
              <a:gd name="T17" fmla="*/ 272 h 285"/>
              <a:gd name="T18" fmla="*/ 238 w 346"/>
              <a:gd name="T19" fmla="*/ 264 h 285"/>
              <a:gd name="T20" fmla="*/ 242 w 346"/>
              <a:gd name="T21" fmla="*/ 251 h 285"/>
              <a:gd name="T22" fmla="*/ 238 w 346"/>
              <a:gd name="T23" fmla="*/ 242 h 285"/>
              <a:gd name="T24" fmla="*/ 242 w 346"/>
              <a:gd name="T25" fmla="*/ 238 h 285"/>
              <a:gd name="T26" fmla="*/ 238 w 346"/>
              <a:gd name="T27" fmla="*/ 233 h 285"/>
              <a:gd name="T28" fmla="*/ 246 w 346"/>
              <a:gd name="T29" fmla="*/ 225 h 285"/>
              <a:gd name="T30" fmla="*/ 246 w 346"/>
              <a:gd name="T31" fmla="*/ 207 h 285"/>
              <a:gd name="T32" fmla="*/ 259 w 346"/>
              <a:gd name="T33" fmla="*/ 203 h 285"/>
              <a:gd name="T34" fmla="*/ 255 w 346"/>
              <a:gd name="T35" fmla="*/ 194 h 285"/>
              <a:gd name="T36" fmla="*/ 268 w 346"/>
              <a:gd name="T37" fmla="*/ 186 h 285"/>
              <a:gd name="T38" fmla="*/ 268 w 346"/>
              <a:gd name="T39" fmla="*/ 177 h 285"/>
              <a:gd name="T40" fmla="*/ 281 w 346"/>
              <a:gd name="T41" fmla="*/ 173 h 285"/>
              <a:gd name="T42" fmla="*/ 285 w 346"/>
              <a:gd name="T43" fmla="*/ 147 h 285"/>
              <a:gd name="T44" fmla="*/ 303 w 346"/>
              <a:gd name="T45" fmla="*/ 134 h 285"/>
              <a:gd name="T46" fmla="*/ 303 w 346"/>
              <a:gd name="T47" fmla="*/ 125 h 285"/>
              <a:gd name="T48" fmla="*/ 316 w 346"/>
              <a:gd name="T49" fmla="*/ 112 h 285"/>
              <a:gd name="T50" fmla="*/ 316 w 346"/>
              <a:gd name="T51" fmla="*/ 95 h 285"/>
              <a:gd name="T52" fmla="*/ 329 w 346"/>
              <a:gd name="T53" fmla="*/ 82 h 285"/>
              <a:gd name="T54" fmla="*/ 329 w 346"/>
              <a:gd name="T55" fmla="*/ 64 h 285"/>
              <a:gd name="T56" fmla="*/ 346 w 346"/>
              <a:gd name="T57" fmla="*/ 51 h 285"/>
              <a:gd name="T58" fmla="*/ 342 w 346"/>
              <a:gd name="T59" fmla="*/ 43 h 285"/>
              <a:gd name="T60" fmla="*/ 294 w 346"/>
              <a:gd name="T61" fmla="*/ 43 h 285"/>
              <a:gd name="T62" fmla="*/ 320 w 346"/>
              <a:gd name="T63" fmla="*/ 17 h 285"/>
              <a:gd name="T64" fmla="*/ 311 w 346"/>
              <a:gd name="T65" fmla="*/ 0 h 285"/>
              <a:gd name="T66" fmla="*/ 268 w 346"/>
              <a:gd name="T67" fmla="*/ 0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285">
                <a:moveTo>
                  <a:pt x="268" y="0"/>
                </a:moveTo>
                <a:lnTo>
                  <a:pt x="0" y="0"/>
                </a:lnTo>
                <a:lnTo>
                  <a:pt x="9" y="95"/>
                </a:lnTo>
                <a:lnTo>
                  <a:pt x="9" y="233"/>
                </a:lnTo>
                <a:lnTo>
                  <a:pt x="13" y="242"/>
                </a:lnTo>
                <a:lnTo>
                  <a:pt x="39" y="242"/>
                </a:lnTo>
                <a:lnTo>
                  <a:pt x="39" y="285"/>
                </a:lnTo>
                <a:lnTo>
                  <a:pt x="242" y="285"/>
                </a:lnTo>
                <a:lnTo>
                  <a:pt x="246" y="272"/>
                </a:lnTo>
                <a:lnTo>
                  <a:pt x="238" y="264"/>
                </a:lnTo>
                <a:lnTo>
                  <a:pt x="242" y="251"/>
                </a:lnTo>
                <a:lnTo>
                  <a:pt x="238" y="242"/>
                </a:lnTo>
                <a:lnTo>
                  <a:pt x="242" y="238"/>
                </a:lnTo>
                <a:lnTo>
                  <a:pt x="238" y="233"/>
                </a:lnTo>
                <a:lnTo>
                  <a:pt x="246" y="225"/>
                </a:lnTo>
                <a:lnTo>
                  <a:pt x="246" y="207"/>
                </a:lnTo>
                <a:lnTo>
                  <a:pt x="259" y="203"/>
                </a:lnTo>
                <a:lnTo>
                  <a:pt x="255" y="194"/>
                </a:lnTo>
                <a:lnTo>
                  <a:pt x="268" y="186"/>
                </a:lnTo>
                <a:lnTo>
                  <a:pt x="268" y="177"/>
                </a:lnTo>
                <a:lnTo>
                  <a:pt x="281" y="173"/>
                </a:lnTo>
                <a:lnTo>
                  <a:pt x="285" y="147"/>
                </a:lnTo>
                <a:lnTo>
                  <a:pt x="303" y="134"/>
                </a:lnTo>
                <a:lnTo>
                  <a:pt x="303" y="125"/>
                </a:lnTo>
                <a:lnTo>
                  <a:pt x="316" y="112"/>
                </a:lnTo>
                <a:lnTo>
                  <a:pt x="316" y="95"/>
                </a:lnTo>
                <a:lnTo>
                  <a:pt x="329" y="82"/>
                </a:lnTo>
                <a:lnTo>
                  <a:pt x="329" y="64"/>
                </a:lnTo>
                <a:lnTo>
                  <a:pt x="346" y="51"/>
                </a:lnTo>
                <a:lnTo>
                  <a:pt x="342" y="43"/>
                </a:lnTo>
                <a:lnTo>
                  <a:pt x="294" y="43"/>
                </a:lnTo>
                <a:lnTo>
                  <a:pt x="320" y="17"/>
                </a:lnTo>
                <a:lnTo>
                  <a:pt x="311" y="0"/>
                </a:lnTo>
                <a:lnTo>
                  <a:pt x="268"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84" name="Freeform 103"/>
          <p:cNvSpPr/>
          <p:nvPr/>
        </p:nvSpPr>
        <p:spPr>
          <a:xfrm>
            <a:off x="7029453" y="4332817"/>
            <a:ext cx="732367" cy="603251"/>
          </a:xfrm>
          <a:custGeom>
            <a:gdLst>
              <a:gd name="T0" fmla="*/ 268 w 346"/>
              <a:gd name="T1" fmla="*/ 0 h 285"/>
              <a:gd name="T2" fmla="*/ 0 w 346"/>
              <a:gd name="T3" fmla="*/ 0 h 285"/>
              <a:gd name="T4" fmla="*/ 9 w 346"/>
              <a:gd name="T5" fmla="*/ 95 h 285"/>
              <a:gd name="T6" fmla="*/ 9 w 346"/>
              <a:gd name="T7" fmla="*/ 233 h 285"/>
              <a:gd name="T8" fmla="*/ 13 w 346"/>
              <a:gd name="T9" fmla="*/ 242 h 285"/>
              <a:gd name="T10" fmla="*/ 39 w 346"/>
              <a:gd name="T11" fmla="*/ 242 h 285"/>
              <a:gd name="T12" fmla="*/ 39 w 346"/>
              <a:gd name="T13" fmla="*/ 285 h 285"/>
              <a:gd name="T14" fmla="*/ 242 w 346"/>
              <a:gd name="T15" fmla="*/ 285 h 285"/>
              <a:gd name="T16" fmla="*/ 246 w 346"/>
              <a:gd name="T17" fmla="*/ 272 h 285"/>
              <a:gd name="T18" fmla="*/ 238 w 346"/>
              <a:gd name="T19" fmla="*/ 264 h 285"/>
              <a:gd name="T20" fmla="*/ 242 w 346"/>
              <a:gd name="T21" fmla="*/ 251 h 285"/>
              <a:gd name="T22" fmla="*/ 238 w 346"/>
              <a:gd name="T23" fmla="*/ 242 h 285"/>
              <a:gd name="T24" fmla="*/ 242 w 346"/>
              <a:gd name="T25" fmla="*/ 238 h 285"/>
              <a:gd name="T26" fmla="*/ 238 w 346"/>
              <a:gd name="T27" fmla="*/ 233 h 285"/>
              <a:gd name="T28" fmla="*/ 246 w 346"/>
              <a:gd name="T29" fmla="*/ 225 h 285"/>
              <a:gd name="T30" fmla="*/ 246 w 346"/>
              <a:gd name="T31" fmla="*/ 207 h 285"/>
              <a:gd name="T32" fmla="*/ 259 w 346"/>
              <a:gd name="T33" fmla="*/ 203 h 285"/>
              <a:gd name="T34" fmla="*/ 255 w 346"/>
              <a:gd name="T35" fmla="*/ 194 h 285"/>
              <a:gd name="T36" fmla="*/ 268 w 346"/>
              <a:gd name="T37" fmla="*/ 186 h 285"/>
              <a:gd name="T38" fmla="*/ 268 w 346"/>
              <a:gd name="T39" fmla="*/ 177 h 285"/>
              <a:gd name="T40" fmla="*/ 281 w 346"/>
              <a:gd name="T41" fmla="*/ 173 h 285"/>
              <a:gd name="T42" fmla="*/ 285 w 346"/>
              <a:gd name="T43" fmla="*/ 147 h 285"/>
              <a:gd name="T44" fmla="*/ 303 w 346"/>
              <a:gd name="T45" fmla="*/ 134 h 285"/>
              <a:gd name="T46" fmla="*/ 303 w 346"/>
              <a:gd name="T47" fmla="*/ 125 h 285"/>
              <a:gd name="T48" fmla="*/ 316 w 346"/>
              <a:gd name="T49" fmla="*/ 112 h 285"/>
              <a:gd name="T50" fmla="*/ 316 w 346"/>
              <a:gd name="T51" fmla="*/ 95 h 285"/>
              <a:gd name="T52" fmla="*/ 329 w 346"/>
              <a:gd name="T53" fmla="*/ 82 h 285"/>
              <a:gd name="T54" fmla="*/ 329 w 346"/>
              <a:gd name="T55" fmla="*/ 64 h 285"/>
              <a:gd name="T56" fmla="*/ 346 w 346"/>
              <a:gd name="T57" fmla="*/ 51 h 285"/>
              <a:gd name="T58" fmla="*/ 342 w 346"/>
              <a:gd name="T59" fmla="*/ 43 h 285"/>
              <a:gd name="T60" fmla="*/ 294 w 346"/>
              <a:gd name="T61" fmla="*/ 43 h 285"/>
              <a:gd name="T62" fmla="*/ 320 w 346"/>
              <a:gd name="T63" fmla="*/ 17 h 285"/>
              <a:gd name="T64" fmla="*/ 311 w 346"/>
              <a:gd name="T65" fmla="*/ 0 h 285"/>
              <a:gd name="T66" fmla="*/ 268 w 346"/>
              <a:gd name="T67" fmla="*/ 0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285">
                <a:moveTo>
                  <a:pt x="268" y="0"/>
                </a:moveTo>
                <a:lnTo>
                  <a:pt x="0" y="0"/>
                </a:lnTo>
                <a:lnTo>
                  <a:pt x="9" y="95"/>
                </a:lnTo>
                <a:lnTo>
                  <a:pt x="9" y="233"/>
                </a:lnTo>
                <a:lnTo>
                  <a:pt x="13" y="242"/>
                </a:lnTo>
                <a:lnTo>
                  <a:pt x="39" y="242"/>
                </a:lnTo>
                <a:lnTo>
                  <a:pt x="39" y="285"/>
                </a:lnTo>
                <a:lnTo>
                  <a:pt x="242" y="285"/>
                </a:lnTo>
                <a:lnTo>
                  <a:pt x="246" y="272"/>
                </a:lnTo>
                <a:lnTo>
                  <a:pt x="238" y="264"/>
                </a:lnTo>
                <a:lnTo>
                  <a:pt x="242" y="251"/>
                </a:lnTo>
                <a:lnTo>
                  <a:pt x="238" y="242"/>
                </a:lnTo>
                <a:lnTo>
                  <a:pt x="242" y="238"/>
                </a:lnTo>
                <a:lnTo>
                  <a:pt x="238" y="233"/>
                </a:lnTo>
                <a:lnTo>
                  <a:pt x="246" y="225"/>
                </a:lnTo>
                <a:lnTo>
                  <a:pt x="246" y="207"/>
                </a:lnTo>
                <a:lnTo>
                  <a:pt x="259" y="203"/>
                </a:lnTo>
                <a:lnTo>
                  <a:pt x="255" y="194"/>
                </a:lnTo>
                <a:lnTo>
                  <a:pt x="268" y="186"/>
                </a:lnTo>
                <a:lnTo>
                  <a:pt x="268" y="177"/>
                </a:lnTo>
                <a:lnTo>
                  <a:pt x="281" y="173"/>
                </a:lnTo>
                <a:lnTo>
                  <a:pt x="285" y="147"/>
                </a:lnTo>
                <a:lnTo>
                  <a:pt x="303" y="134"/>
                </a:lnTo>
                <a:lnTo>
                  <a:pt x="303" y="125"/>
                </a:lnTo>
                <a:lnTo>
                  <a:pt x="316" y="112"/>
                </a:lnTo>
                <a:lnTo>
                  <a:pt x="316" y="95"/>
                </a:lnTo>
                <a:lnTo>
                  <a:pt x="329" y="82"/>
                </a:lnTo>
                <a:lnTo>
                  <a:pt x="329" y="64"/>
                </a:lnTo>
                <a:lnTo>
                  <a:pt x="346" y="51"/>
                </a:lnTo>
                <a:lnTo>
                  <a:pt x="342" y="43"/>
                </a:lnTo>
                <a:lnTo>
                  <a:pt x="294" y="43"/>
                </a:lnTo>
                <a:lnTo>
                  <a:pt x="320" y="17"/>
                </a:lnTo>
                <a:lnTo>
                  <a:pt x="311" y="0"/>
                </a:lnTo>
                <a:lnTo>
                  <a:pt x="2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85" name="Freeform 104"/>
          <p:cNvSpPr/>
          <p:nvPr/>
        </p:nvSpPr>
        <p:spPr>
          <a:xfrm>
            <a:off x="7029453" y="4332817"/>
            <a:ext cx="732367" cy="603251"/>
          </a:xfrm>
          <a:custGeom>
            <a:gdLst>
              <a:gd name="T0" fmla="*/ 268 w 346"/>
              <a:gd name="T1" fmla="*/ 0 h 285"/>
              <a:gd name="T2" fmla="*/ 0 w 346"/>
              <a:gd name="T3" fmla="*/ 0 h 285"/>
              <a:gd name="T4" fmla="*/ 9 w 346"/>
              <a:gd name="T5" fmla="*/ 95 h 285"/>
              <a:gd name="T6" fmla="*/ 9 w 346"/>
              <a:gd name="T7" fmla="*/ 233 h 285"/>
              <a:gd name="T8" fmla="*/ 13 w 346"/>
              <a:gd name="T9" fmla="*/ 242 h 285"/>
              <a:gd name="T10" fmla="*/ 39 w 346"/>
              <a:gd name="T11" fmla="*/ 242 h 285"/>
              <a:gd name="T12" fmla="*/ 39 w 346"/>
              <a:gd name="T13" fmla="*/ 285 h 285"/>
              <a:gd name="T14" fmla="*/ 242 w 346"/>
              <a:gd name="T15" fmla="*/ 285 h 285"/>
              <a:gd name="T16" fmla="*/ 246 w 346"/>
              <a:gd name="T17" fmla="*/ 272 h 285"/>
              <a:gd name="T18" fmla="*/ 238 w 346"/>
              <a:gd name="T19" fmla="*/ 264 h 285"/>
              <a:gd name="T20" fmla="*/ 242 w 346"/>
              <a:gd name="T21" fmla="*/ 251 h 285"/>
              <a:gd name="T22" fmla="*/ 238 w 346"/>
              <a:gd name="T23" fmla="*/ 242 h 285"/>
              <a:gd name="T24" fmla="*/ 242 w 346"/>
              <a:gd name="T25" fmla="*/ 238 h 285"/>
              <a:gd name="T26" fmla="*/ 238 w 346"/>
              <a:gd name="T27" fmla="*/ 233 h 285"/>
              <a:gd name="T28" fmla="*/ 246 w 346"/>
              <a:gd name="T29" fmla="*/ 225 h 285"/>
              <a:gd name="T30" fmla="*/ 246 w 346"/>
              <a:gd name="T31" fmla="*/ 207 h 285"/>
              <a:gd name="T32" fmla="*/ 259 w 346"/>
              <a:gd name="T33" fmla="*/ 203 h 285"/>
              <a:gd name="T34" fmla="*/ 255 w 346"/>
              <a:gd name="T35" fmla="*/ 194 h 285"/>
              <a:gd name="T36" fmla="*/ 268 w 346"/>
              <a:gd name="T37" fmla="*/ 186 h 285"/>
              <a:gd name="T38" fmla="*/ 268 w 346"/>
              <a:gd name="T39" fmla="*/ 177 h 285"/>
              <a:gd name="T40" fmla="*/ 281 w 346"/>
              <a:gd name="T41" fmla="*/ 173 h 285"/>
              <a:gd name="T42" fmla="*/ 285 w 346"/>
              <a:gd name="T43" fmla="*/ 147 h 285"/>
              <a:gd name="T44" fmla="*/ 303 w 346"/>
              <a:gd name="T45" fmla="*/ 134 h 285"/>
              <a:gd name="T46" fmla="*/ 303 w 346"/>
              <a:gd name="T47" fmla="*/ 125 h 285"/>
              <a:gd name="T48" fmla="*/ 316 w 346"/>
              <a:gd name="T49" fmla="*/ 112 h 285"/>
              <a:gd name="T50" fmla="*/ 316 w 346"/>
              <a:gd name="T51" fmla="*/ 95 h 285"/>
              <a:gd name="T52" fmla="*/ 329 w 346"/>
              <a:gd name="T53" fmla="*/ 82 h 285"/>
              <a:gd name="T54" fmla="*/ 329 w 346"/>
              <a:gd name="T55" fmla="*/ 64 h 285"/>
              <a:gd name="T56" fmla="*/ 346 w 346"/>
              <a:gd name="T57" fmla="*/ 51 h 285"/>
              <a:gd name="T58" fmla="*/ 342 w 346"/>
              <a:gd name="T59" fmla="*/ 43 h 285"/>
              <a:gd name="T60" fmla="*/ 294 w 346"/>
              <a:gd name="T61" fmla="*/ 43 h 285"/>
              <a:gd name="T62" fmla="*/ 320 w 346"/>
              <a:gd name="T63" fmla="*/ 17 h 285"/>
              <a:gd name="T64" fmla="*/ 311 w 346"/>
              <a:gd name="T65" fmla="*/ 0 h 285"/>
              <a:gd name="T66" fmla="*/ 268 w 346"/>
              <a:gd name="T67" fmla="*/ 0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285">
                <a:moveTo>
                  <a:pt x="268" y="0"/>
                </a:moveTo>
                <a:lnTo>
                  <a:pt x="0" y="0"/>
                </a:lnTo>
                <a:lnTo>
                  <a:pt x="9" y="95"/>
                </a:lnTo>
                <a:lnTo>
                  <a:pt x="9" y="233"/>
                </a:lnTo>
                <a:lnTo>
                  <a:pt x="13" y="242"/>
                </a:lnTo>
                <a:lnTo>
                  <a:pt x="39" y="242"/>
                </a:lnTo>
                <a:lnTo>
                  <a:pt x="39" y="285"/>
                </a:lnTo>
                <a:lnTo>
                  <a:pt x="242" y="285"/>
                </a:lnTo>
                <a:lnTo>
                  <a:pt x="246" y="272"/>
                </a:lnTo>
                <a:lnTo>
                  <a:pt x="238" y="264"/>
                </a:lnTo>
                <a:lnTo>
                  <a:pt x="242" y="251"/>
                </a:lnTo>
                <a:lnTo>
                  <a:pt x="238" y="242"/>
                </a:lnTo>
                <a:lnTo>
                  <a:pt x="242" y="238"/>
                </a:lnTo>
                <a:lnTo>
                  <a:pt x="238" y="233"/>
                </a:lnTo>
                <a:lnTo>
                  <a:pt x="246" y="225"/>
                </a:lnTo>
                <a:lnTo>
                  <a:pt x="246" y="207"/>
                </a:lnTo>
                <a:lnTo>
                  <a:pt x="259" y="203"/>
                </a:lnTo>
                <a:lnTo>
                  <a:pt x="255" y="194"/>
                </a:lnTo>
                <a:lnTo>
                  <a:pt x="268" y="186"/>
                </a:lnTo>
                <a:lnTo>
                  <a:pt x="268" y="177"/>
                </a:lnTo>
                <a:lnTo>
                  <a:pt x="281" y="173"/>
                </a:lnTo>
                <a:lnTo>
                  <a:pt x="285" y="147"/>
                </a:lnTo>
                <a:lnTo>
                  <a:pt x="303" y="134"/>
                </a:lnTo>
                <a:lnTo>
                  <a:pt x="303" y="125"/>
                </a:lnTo>
                <a:lnTo>
                  <a:pt x="316" y="112"/>
                </a:lnTo>
                <a:lnTo>
                  <a:pt x="316" y="95"/>
                </a:lnTo>
                <a:lnTo>
                  <a:pt x="329" y="82"/>
                </a:lnTo>
                <a:lnTo>
                  <a:pt x="329" y="64"/>
                </a:lnTo>
                <a:lnTo>
                  <a:pt x="346" y="51"/>
                </a:lnTo>
                <a:lnTo>
                  <a:pt x="342" y="43"/>
                </a:lnTo>
                <a:lnTo>
                  <a:pt x="294" y="43"/>
                </a:lnTo>
                <a:lnTo>
                  <a:pt x="320" y="17"/>
                </a:lnTo>
                <a:lnTo>
                  <a:pt x="311" y="0"/>
                </a:lnTo>
                <a:lnTo>
                  <a:pt x="268"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86" name="Freeform 105"/>
          <p:cNvSpPr/>
          <p:nvPr/>
        </p:nvSpPr>
        <p:spPr>
          <a:xfrm>
            <a:off x="6855886" y="3589869"/>
            <a:ext cx="988484" cy="833967"/>
          </a:xfrm>
          <a:custGeom>
            <a:gdLst>
              <a:gd name="T0" fmla="*/ 229 w 467"/>
              <a:gd name="T1" fmla="*/ 0 h 394"/>
              <a:gd name="T2" fmla="*/ 0 w 467"/>
              <a:gd name="T3" fmla="*/ 0 h 394"/>
              <a:gd name="T4" fmla="*/ 4 w 467"/>
              <a:gd name="T5" fmla="*/ 9 h 394"/>
              <a:gd name="T6" fmla="*/ 8 w 467"/>
              <a:gd name="T7" fmla="*/ 26 h 394"/>
              <a:gd name="T8" fmla="*/ 17 w 467"/>
              <a:gd name="T9" fmla="*/ 30 h 394"/>
              <a:gd name="T10" fmla="*/ 21 w 467"/>
              <a:gd name="T11" fmla="*/ 52 h 394"/>
              <a:gd name="T12" fmla="*/ 47 w 467"/>
              <a:gd name="T13" fmla="*/ 65 h 394"/>
              <a:gd name="T14" fmla="*/ 56 w 467"/>
              <a:gd name="T15" fmla="*/ 61 h 394"/>
              <a:gd name="T16" fmla="*/ 60 w 467"/>
              <a:gd name="T17" fmla="*/ 74 h 394"/>
              <a:gd name="T18" fmla="*/ 56 w 467"/>
              <a:gd name="T19" fmla="*/ 78 h 394"/>
              <a:gd name="T20" fmla="*/ 43 w 467"/>
              <a:gd name="T21" fmla="*/ 91 h 394"/>
              <a:gd name="T22" fmla="*/ 65 w 467"/>
              <a:gd name="T23" fmla="*/ 121 h 394"/>
              <a:gd name="T24" fmla="*/ 82 w 467"/>
              <a:gd name="T25" fmla="*/ 125 h 394"/>
              <a:gd name="T26" fmla="*/ 82 w 467"/>
              <a:gd name="T27" fmla="*/ 351 h 394"/>
              <a:gd name="T28" fmla="*/ 393 w 467"/>
              <a:gd name="T29" fmla="*/ 351 h 394"/>
              <a:gd name="T30" fmla="*/ 402 w 467"/>
              <a:gd name="T31" fmla="*/ 368 h 394"/>
              <a:gd name="T32" fmla="*/ 376 w 467"/>
              <a:gd name="T33" fmla="*/ 394 h 394"/>
              <a:gd name="T34" fmla="*/ 424 w 467"/>
              <a:gd name="T35" fmla="*/ 394 h 394"/>
              <a:gd name="T36" fmla="*/ 432 w 467"/>
              <a:gd name="T37" fmla="*/ 381 h 394"/>
              <a:gd name="T38" fmla="*/ 428 w 467"/>
              <a:gd name="T39" fmla="*/ 372 h 394"/>
              <a:gd name="T40" fmla="*/ 436 w 467"/>
              <a:gd name="T41" fmla="*/ 372 h 394"/>
              <a:gd name="T42" fmla="*/ 432 w 467"/>
              <a:gd name="T43" fmla="*/ 368 h 394"/>
              <a:gd name="T44" fmla="*/ 436 w 467"/>
              <a:gd name="T45" fmla="*/ 364 h 394"/>
              <a:gd name="T46" fmla="*/ 436 w 467"/>
              <a:gd name="T47" fmla="*/ 346 h 394"/>
              <a:gd name="T48" fmla="*/ 441 w 467"/>
              <a:gd name="T49" fmla="*/ 355 h 394"/>
              <a:gd name="T50" fmla="*/ 449 w 467"/>
              <a:gd name="T51" fmla="*/ 342 h 394"/>
              <a:gd name="T52" fmla="*/ 458 w 467"/>
              <a:gd name="T53" fmla="*/ 346 h 394"/>
              <a:gd name="T54" fmla="*/ 467 w 467"/>
              <a:gd name="T55" fmla="*/ 329 h 394"/>
              <a:gd name="T56" fmla="*/ 467 w 467"/>
              <a:gd name="T57" fmla="*/ 312 h 394"/>
              <a:gd name="T58" fmla="*/ 458 w 467"/>
              <a:gd name="T59" fmla="*/ 303 h 394"/>
              <a:gd name="T60" fmla="*/ 454 w 467"/>
              <a:gd name="T61" fmla="*/ 312 h 394"/>
              <a:gd name="T62" fmla="*/ 449 w 467"/>
              <a:gd name="T63" fmla="*/ 307 h 394"/>
              <a:gd name="T64" fmla="*/ 436 w 467"/>
              <a:gd name="T65" fmla="*/ 286 h 394"/>
              <a:gd name="T66" fmla="*/ 445 w 467"/>
              <a:gd name="T67" fmla="*/ 277 h 394"/>
              <a:gd name="T68" fmla="*/ 436 w 467"/>
              <a:gd name="T69" fmla="*/ 251 h 394"/>
              <a:gd name="T70" fmla="*/ 380 w 467"/>
              <a:gd name="T71" fmla="*/ 208 h 394"/>
              <a:gd name="T72" fmla="*/ 380 w 467"/>
              <a:gd name="T73" fmla="*/ 195 h 394"/>
              <a:gd name="T74" fmla="*/ 398 w 467"/>
              <a:gd name="T75" fmla="*/ 156 h 394"/>
              <a:gd name="T76" fmla="*/ 376 w 467"/>
              <a:gd name="T77" fmla="*/ 143 h 394"/>
              <a:gd name="T78" fmla="*/ 359 w 467"/>
              <a:gd name="T79" fmla="*/ 151 h 394"/>
              <a:gd name="T80" fmla="*/ 350 w 467"/>
              <a:gd name="T81" fmla="*/ 113 h 394"/>
              <a:gd name="T82" fmla="*/ 307 w 467"/>
              <a:gd name="T83" fmla="*/ 78 h 394"/>
              <a:gd name="T84" fmla="*/ 298 w 467"/>
              <a:gd name="T85" fmla="*/ 43 h 394"/>
              <a:gd name="T86" fmla="*/ 302 w 467"/>
              <a:gd name="T87" fmla="*/ 22 h 394"/>
              <a:gd name="T88" fmla="*/ 281 w 467"/>
              <a:gd name="T89" fmla="*/ 0 h 394"/>
              <a:gd name="T90" fmla="*/ 229 w 467"/>
              <a:gd name="T91" fmla="*/ 0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394">
                <a:moveTo>
                  <a:pt x="229" y="0"/>
                </a:moveTo>
                <a:lnTo>
                  <a:pt x="0" y="0"/>
                </a:lnTo>
                <a:lnTo>
                  <a:pt x="4" y="9"/>
                </a:lnTo>
                <a:lnTo>
                  <a:pt x="8" y="26"/>
                </a:lnTo>
                <a:lnTo>
                  <a:pt x="17" y="30"/>
                </a:lnTo>
                <a:lnTo>
                  <a:pt x="21" y="52"/>
                </a:lnTo>
                <a:lnTo>
                  <a:pt x="47" y="65"/>
                </a:lnTo>
                <a:lnTo>
                  <a:pt x="56" y="61"/>
                </a:lnTo>
                <a:lnTo>
                  <a:pt x="60" y="74"/>
                </a:lnTo>
                <a:lnTo>
                  <a:pt x="56" y="78"/>
                </a:lnTo>
                <a:lnTo>
                  <a:pt x="43" y="91"/>
                </a:lnTo>
                <a:lnTo>
                  <a:pt x="65" y="121"/>
                </a:lnTo>
                <a:lnTo>
                  <a:pt x="82" y="125"/>
                </a:lnTo>
                <a:lnTo>
                  <a:pt x="82" y="351"/>
                </a:lnTo>
                <a:lnTo>
                  <a:pt x="393" y="351"/>
                </a:lnTo>
                <a:lnTo>
                  <a:pt x="402" y="368"/>
                </a:lnTo>
                <a:lnTo>
                  <a:pt x="376" y="394"/>
                </a:lnTo>
                <a:lnTo>
                  <a:pt x="424" y="394"/>
                </a:lnTo>
                <a:lnTo>
                  <a:pt x="432" y="381"/>
                </a:lnTo>
                <a:lnTo>
                  <a:pt x="428" y="372"/>
                </a:lnTo>
                <a:lnTo>
                  <a:pt x="436" y="372"/>
                </a:lnTo>
                <a:lnTo>
                  <a:pt x="432" y="368"/>
                </a:lnTo>
                <a:lnTo>
                  <a:pt x="436" y="364"/>
                </a:lnTo>
                <a:lnTo>
                  <a:pt x="436" y="346"/>
                </a:lnTo>
                <a:lnTo>
                  <a:pt x="441" y="355"/>
                </a:lnTo>
                <a:lnTo>
                  <a:pt x="449" y="342"/>
                </a:lnTo>
                <a:lnTo>
                  <a:pt x="458" y="346"/>
                </a:lnTo>
                <a:lnTo>
                  <a:pt x="467" y="329"/>
                </a:lnTo>
                <a:lnTo>
                  <a:pt x="467" y="312"/>
                </a:lnTo>
                <a:lnTo>
                  <a:pt x="458" y="303"/>
                </a:lnTo>
                <a:lnTo>
                  <a:pt x="454" y="312"/>
                </a:lnTo>
                <a:lnTo>
                  <a:pt x="449" y="307"/>
                </a:lnTo>
                <a:lnTo>
                  <a:pt x="436" y="286"/>
                </a:lnTo>
                <a:lnTo>
                  <a:pt x="445" y="277"/>
                </a:lnTo>
                <a:lnTo>
                  <a:pt x="436" y="251"/>
                </a:lnTo>
                <a:lnTo>
                  <a:pt x="380" y="208"/>
                </a:lnTo>
                <a:lnTo>
                  <a:pt x="380" y="195"/>
                </a:lnTo>
                <a:lnTo>
                  <a:pt x="398" y="156"/>
                </a:lnTo>
                <a:lnTo>
                  <a:pt x="376" y="143"/>
                </a:lnTo>
                <a:lnTo>
                  <a:pt x="359" y="151"/>
                </a:lnTo>
                <a:lnTo>
                  <a:pt x="350" y="113"/>
                </a:lnTo>
                <a:lnTo>
                  <a:pt x="307" y="78"/>
                </a:lnTo>
                <a:lnTo>
                  <a:pt x="298" y="43"/>
                </a:lnTo>
                <a:lnTo>
                  <a:pt x="302" y="22"/>
                </a:lnTo>
                <a:lnTo>
                  <a:pt x="281" y="0"/>
                </a:lnTo>
                <a:lnTo>
                  <a:pt x="229"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87" name="Freeform 106"/>
          <p:cNvSpPr/>
          <p:nvPr/>
        </p:nvSpPr>
        <p:spPr>
          <a:xfrm>
            <a:off x="6855886" y="3589869"/>
            <a:ext cx="988484" cy="833967"/>
          </a:xfrm>
          <a:custGeom>
            <a:gdLst>
              <a:gd name="T0" fmla="*/ 229 w 467"/>
              <a:gd name="T1" fmla="*/ 0 h 394"/>
              <a:gd name="T2" fmla="*/ 0 w 467"/>
              <a:gd name="T3" fmla="*/ 0 h 394"/>
              <a:gd name="T4" fmla="*/ 4 w 467"/>
              <a:gd name="T5" fmla="*/ 9 h 394"/>
              <a:gd name="T6" fmla="*/ 8 w 467"/>
              <a:gd name="T7" fmla="*/ 26 h 394"/>
              <a:gd name="T8" fmla="*/ 17 w 467"/>
              <a:gd name="T9" fmla="*/ 30 h 394"/>
              <a:gd name="T10" fmla="*/ 21 w 467"/>
              <a:gd name="T11" fmla="*/ 52 h 394"/>
              <a:gd name="T12" fmla="*/ 47 w 467"/>
              <a:gd name="T13" fmla="*/ 65 h 394"/>
              <a:gd name="T14" fmla="*/ 56 w 467"/>
              <a:gd name="T15" fmla="*/ 61 h 394"/>
              <a:gd name="T16" fmla="*/ 60 w 467"/>
              <a:gd name="T17" fmla="*/ 74 h 394"/>
              <a:gd name="T18" fmla="*/ 56 w 467"/>
              <a:gd name="T19" fmla="*/ 78 h 394"/>
              <a:gd name="T20" fmla="*/ 43 w 467"/>
              <a:gd name="T21" fmla="*/ 91 h 394"/>
              <a:gd name="T22" fmla="*/ 65 w 467"/>
              <a:gd name="T23" fmla="*/ 121 h 394"/>
              <a:gd name="T24" fmla="*/ 82 w 467"/>
              <a:gd name="T25" fmla="*/ 125 h 394"/>
              <a:gd name="T26" fmla="*/ 82 w 467"/>
              <a:gd name="T27" fmla="*/ 351 h 394"/>
              <a:gd name="T28" fmla="*/ 393 w 467"/>
              <a:gd name="T29" fmla="*/ 351 h 394"/>
              <a:gd name="T30" fmla="*/ 402 w 467"/>
              <a:gd name="T31" fmla="*/ 368 h 394"/>
              <a:gd name="T32" fmla="*/ 376 w 467"/>
              <a:gd name="T33" fmla="*/ 394 h 394"/>
              <a:gd name="T34" fmla="*/ 424 w 467"/>
              <a:gd name="T35" fmla="*/ 394 h 394"/>
              <a:gd name="T36" fmla="*/ 432 w 467"/>
              <a:gd name="T37" fmla="*/ 381 h 394"/>
              <a:gd name="T38" fmla="*/ 428 w 467"/>
              <a:gd name="T39" fmla="*/ 372 h 394"/>
              <a:gd name="T40" fmla="*/ 436 w 467"/>
              <a:gd name="T41" fmla="*/ 372 h 394"/>
              <a:gd name="T42" fmla="*/ 432 w 467"/>
              <a:gd name="T43" fmla="*/ 368 h 394"/>
              <a:gd name="T44" fmla="*/ 436 w 467"/>
              <a:gd name="T45" fmla="*/ 364 h 394"/>
              <a:gd name="T46" fmla="*/ 436 w 467"/>
              <a:gd name="T47" fmla="*/ 346 h 394"/>
              <a:gd name="T48" fmla="*/ 441 w 467"/>
              <a:gd name="T49" fmla="*/ 355 h 394"/>
              <a:gd name="T50" fmla="*/ 449 w 467"/>
              <a:gd name="T51" fmla="*/ 342 h 394"/>
              <a:gd name="T52" fmla="*/ 458 w 467"/>
              <a:gd name="T53" fmla="*/ 346 h 394"/>
              <a:gd name="T54" fmla="*/ 467 w 467"/>
              <a:gd name="T55" fmla="*/ 329 h 394"/>
              <a:gd name="T56" fmla="*/ 467 w 467"/>
              <a:gd name="T57" fmla="*/ 312 h 394"/>
              <a:gd name="T58" fmla="*/ 458 w 467"/>
              <a:gd name="T59" fmla="*/ 303 h 394"/>
              <a:gd name="T60" fmla="*/ 454 w 467"/>
              <a:gd name="T61" fmla="*/ 312 h 394"/>
              <a:gd name="T62" fmla="*/ 449 w 467"/>
              <a:gd name="T63" fmla="*/ 307 h 394"/>
              <a:gd name="T64" fmla="*/ 436 w 467"/>
              <a:gd name="T65" fmla="*/ 286 h 394"/>
              <a:gd name="T66" fmla="*/ 445 w 467"/>
              <a:gd name="T67" fmla="*/ 277 h 394"/>
              <a:gd name="T68" fmla="*/ 436 w 467"/>
              <a:gd name="T69" fmla="*/ 251 h 394"/>
              <a:gd name="T70" fmla="*/ 380 w 467"/>
              <a:gd name="T71" fmla="*/ 208 h 394"/>
              <a:gd name="T72" fmla="*/ 380 w 467"/>
              <a:gd name="T73" fmla="*/ 195 h 394"/>
              <a:gd name="T74" fmla="*/ 398 w 467"/>
              <a:gd name="T75" fmla="*/ 156 h 394"/>
              <a:gd name="T76" fmla="*/ 376 w 467"/>
              <a:gd name="T77" fmla="*/ 143 h 394"/>
              <a:gd name="T78" fmla="*/ 359 w 467"/>
              <a:gd name="T79" fmla="*/ 151 h 394"/>
              <a:gd name="T80" fmla="*/ 350 w 467"/>
              <a:gd name="T81" fmla="*/ 113 h 394"/>
              <a:gd name="T82" fmla="*/ 307 w 467"/>
              <a:gd name="T83" fmla="*/ 78 h 394"/>
              <a:gd name="T84" fmla="*/ 298 w 467"/>
              <a:gd name="T85" fmla="*/ 43 h 394"/>
              <a:gd name="T86" fmla="*/ 302 w 467"/>
              <a:gd name="T87" fmla="*/ 22 h 394"/>
              <a:gd name="T88" fmla="*/ 281 w 467"/>
              <a:gd name="T89" fmla="*/ 0 h 394"/>
              <a:gd name="T90" fmla="*/ 229 w 467"/>
              <a:gd name="T91" fmla="*/ 0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394">
                <a:moveTo>
                  <a:pt x="229" y="0"/>
                </a:moveTo>
                <a:lnTo>
                  <a:pt x="0" y="0"/>
                </a:lnTo>
                <a:lnTo>
                  <a:pt x="4" y="9"/>
                </a:lnTo>
                <a:lnTo>
                  <a:pt x="8" y="26"/>
                </a:lnTo>
                <a:lnTo>
                  <a:pt x="17" y="30"/>
                </a:lnTo>
                <a:lnTo>
                  <a:pt x="21" y="52"/>
                </a:lnTo>
                <a:lnTo>
                  <a:pt x="47" y="65"/>
                </a:lnTo>
                <a:lnTo>
                  <a:pt x="56" y="61"/>
                </a:lnTo>
                <a:lnTo>
                  <a:pt x="60" y="74"/>
                </a:lnTo>
                <a:lnTo>
                  <a:pt x="56" y="78"/>
                </a:lnTo>
                <a:lnTo>
                  <a:pt x="43" y="91"/>
                </a:lnTo>
                <a:lnTo>
                  <a:pt x="65" y="121"/>
                </a:lnTo>
                <a:lnTo>
                  <a:pt x="82" y="125"/>
                </a:lnTo>
                <a:lnTo>
                  <a:pt x="82" y="351"/>
                </a:lnTo>
                <a:lnTo>
                  <a:pt x="393" y="351"/>
                </a:lnTo>
                <a:lnTo>
                  <a:pt x="402" y="368"/>
                </a:lnTo>
                <a:lnTo>
                  <a:pt x="376" y="394"/>
                </a:lnTo>
                <a:lnTo>
                  <a:pt x="424" y="394"/>
                </a:lnTo>
                <a:lnTo>
                  <a:pt x="432" y="381"/>
                </a:lnTo>
                <a:lnTo>
                  <a:pt x="428" y="372"/>
                </a:lnTo>
                <a:lnTo>
                  <a:pt x="436" y="372"/>
                </a:lnTo>
                <a:lnTo>
                  <a:pt x="432" y="368"/>
                </a:lnTo>
                <a:lnTo>
                  <a:pt x="436" y="364"/>
                </a:lnTo>
                <a:lnTo>
                  <a:pt x="436" y="346"/>
                </a:lnTo>
                <a:lnTo>
                  <a:pt x="441" y="355"/>
                </a:lnTo>
                <a:lnTo>
                  <a:pt x="449" y="342"/>
                </a:lnTo>
                <a:lnTo>
                  <a:pt x="458" y="346"/>
                </a:lnTo>
                <a:lnTo>
                  <a:pt x="467" y="329"/>
                </a:lnTo>
                <a:lnTo>
                  <a:pt x="467" y="312"/>
                </a:lnTo>
                <a:lnTo>
                  <a:pt x="458" y="303"/>
                </a:lnTo>
                <a:lnTo>
                  <a:pt x="454" y="312"/>
                </a:lnTo>
                <a:lnTo>
                  <a:pt x="449" y="307"/>
                </a:lnTo>
                <a:lnTo>
                  <a:pt x="436" y="286"/>
                </a:lnTo>
                <a:lnTo>
                  <a:pt x="445" y="277"/>
                </a:lnTo>
                <a:lnTo>
                  <a:pt x="436" y="251"/>
                </a:lnTo>
                <a:lnTo>
                  <a:pt x="380" y="208"/>
                </a:lnTo>
                <a:lnTo>
                  <a:pt x="380" y="195"/>
                </a:lnTo>
                <a:lnTo>
                  <a:pt x="398" y="156"/>
                </a:lnTo>
                <a:lnTo>
                  <a:pt x="376" y="143"/>
                </a:lnTo>
                <a:lnTo>
                  <a:pt x="359" y="151"/>
                </a:lnTo>
                <a:lnTo>
                  <a:pt x="350" y="113"/>
                </a:lnTo>
                <a:lnTo>
                  <a:pt x="307" y="78"/>
                </a:lnTo>
                <a:lnTo>
                  <a:pt x="298" y="43"/>
                </a:lnTo>
                <a:lnTo>
                  <a:pt x="302" y="22"/>
                </a:lnTo>
                <a:lnTo>
                  <a:pt x="281" y="0"/>
                </a:lnTo>
                <a:lnTo>
                  <a:pt x="2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88" name="Freeform 107"/>
          <p:cNvSpPr/>
          <p:nvPr/>
        </p:nvSpPr>
        <p:spPr>
          <a:xfrm>
            <a:off x="6855886" y="3589869"/>
            <a:ext cx="988484" cy="833967"/>
          </a:xfrm>
          <a:custGeom>
            <a:gdLst>
              <a:gd name="T0" fmla="*/ 229 w 467"/>
              <a:gd name="T1" fmla="*/ 0 h 394"/>
              <a:gd name="T2" fmla="*/ 0 w 467"/>
              <a:gd name="T3" fmla="*/ 0 h 394"/>
              <a:gd name="T4" fmla="*/ 4 w 467"/>
              <a:gd name="T5" fmla="*/ 9 h 394"/>
              <a:gd name="T6" fmla="*/ 8 w 467"/>
              <a:gd name="T7" fmla="*/ 26 h 394"/>
              <a:gd name="T8" fmla="*/ 17 w 467"/>
              <a:gd name="T9" fmla="*/ 30 h 394"/>
              <a:gd name="T10" fmla="*/ 21 w 467"/>
              <a:gd name="T11" fmla="*/ 52 h 394"/>
              <a:gd name="T12" fmla="*/ 47 w 467"/>
              <a:gd name="T13" fmla="*/ 65 h 394"/>
              <a:gd name="T14" fmla="*/ 56 w 467"/>
              <a:gd name="T15" fmla="*/ 61 h 394"/>
              <a:gd name="T16" fmla="*/ 60 w 467"/>
              <a:gd name="T17" fmla="*/ 74 h 394"/>
              <a:gd name="T18" fmla="*/ 56 w 467"/>
              <a:gd name="T19" fmla="*/ 78 h 394"/>
              <a:gd name="T20" fmla="*/ 43 w 467"/>
              <a:gd name="T21" fmla="*/ 91 h 394"/>
              <a:gd name="T22" fmla="*/ 65 w 467"/>
              <a:gd name="T23" fmla="*/ 121 h 394"/>
              <a:gd name="T24" fmla="*/ 82 w 467"/>
              <a:gd name="T25" fmla="*/ 125 h 394"/>
              <a:gd name="T26" fmla="*/ 82 w 467"/>
              <a:gd name="T27" fmla="*/ 351 h 394"/>
              <a:gd name="T28" fmla="*/ 393 w 467"/>
              <a:gd name="T29" fmla="*/ 351 h 394"/>
              <a:gd name="T30" fmla="*/ 402 w 467"/>
              <a:gd name="T31" fmla="*/ 368 h 394"/>
              <a:gd name="T32" fmla="*/ 376 w 467"/>
              <a:gd name="T33" fmla="*/ 394 h 394"/>
              <a:gd name="T34" fmla="*/ 424 w 467"/>
              <a:gd name="T35" fmla="*/ 394 h 394"/>
              <a:gd name="T36" fmla="*/ 432 w 467"/>
              <a:gd name="T37" fmla="*/ 381 h 394"/>
              <a:gd name="T38" fmla="*/ 428 w 467"/>
              <a:gd name="T39" fmla="*/ 372 h 394"/>
              <a:gd name="T40" fmla="*/ 436 w 467"/>
              <a:gd name="T41" fmla="*/ 372 h 394"/>
              <a:gd name="T42" fmla="*/ 432 w 467"/>
              <a:gd name="T43" fmla="*/ 368 h 394"/>
              <a:gd name="T44" fmla="*/ 436 w 467"/>
              <a:gd name="T45" fmla="*/ 364 h 394"/>
              <a:gd name="T46" fmla="*/ 436 w 467"/>
              <a:gd name="T47" fmla="*/ 346 h 394"/>
              <a:gd name="T48" fmla="*/ 441 w 467"/>
              <a:gd name="T49" fmla="*/ 355 h 394"/>
              <a:gd name="T50" fmla="*/ 449 w 467"/>
              <a:gd name="T51" fmla="*/ 342 h 394"/>
              <a:gd name="T52" fmla="*/ 458 w 467"/>
              <a:gd name="T53" fmla="*/ 346 h 394"/>
              <a:gd name="T54" fmla="*/ 467 w 467"/>
              <a:gd name="T55" fmla="*/ 329 h 394"/>
              <a:gd name="T56" fmla="*/ 467 w 467"/>
              <a:gd name="T57" fmla="*/ 312 h 394"/>
              <a:gd name="T58" fmla="*/ 458 w 467"/>
              <a:gd name="T59" fmla="*/ 303 h 394"/>
              <a:gd name="T60" fmla="*/ 454 w 467"/>
              <a:gd name="T61" fmla="*/ 312 h 394"/>
              <a:gd name="T62" fmla="*/ 449 w 467"/>
              <a:gd name="T63" fmla="*/ 307 h 394"/>
              <a:gd name="T64" fmla="*/ 436 w 467"/>
              <a:gd name="T65" fmla="*/ 286 h 394"/>
              <a:gd name="T66" fmla="*/ 445 w 467"/>
              <a:gd name="T67" fmla="*/ 277 h 394"/>
              <a:gd name="T68" fmla="*/ 436 w 467"/>
              <a:gd name="T69" fmla="*/ 251 h 394"/>
              <a:gd name="T70" fmla="*/ 380 w 467"/>
              <a:gd name="T71" fmla="*/ 208 h 394"/>
              <a:gd name="T72" fmla="*/ 380 w 467"/>
              <a:gd name="T73" fmla="*/ 195 h 394"/>
              <a:gd name="T74" fmla="*/ 398 w 467"/>
              <a:gd name="T75" fmla="*/ 156 h 394"/>
              <a:gd name="T76" fmla="*/ 376 w 467"/>
              <a:gd name="T77" fmla="*/ 143 h 394"/>
              <a:gd name="T78" fmla="*/ 359 w 467"/>
              <a:gd name="T79" fmla="*/ 151 h 394"/>
              <a:gd name="T80" fmla="*/ 350 w 467"/>
              <a:gd name="T81" fmla="*/ 113 h 394"/>
              <a:gd name="T82" fmla="*/ 307 w 467"/>
              <a:gd name="T83" fmla="*/ 78 h 394"/>
              <a:gd name="T84" fmla="*/ 298 w 467"/>
              <a:gd name="T85" fmla="*/ 43 h 394"/>
              <a:gd name="T86" fmla="*/ 302 w 467"/>
              <a:gd name="T87" fmla="*/ 22 h 394"/>
              <a:gd name="T88" fmla="*/ 281 w 467"/>
              <a:gd name="T89" fmla="*/ 0 h 394"/>
              <a:gd name="T90" fmla="*/ 229 w 467"/>
              <a:gd name="T91" fmla="*/ 0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394">
                <a:moveTo>
                  <a:pt x="229" y="0"/>
                </a:moveTo>
                <a:lnTo>
                  <a:pt x="0" y="0"/>
                </a:lnTo>
                <a:lnTo>
                  <a:pt x="4" y="9"/>
                </a:lnTo>
                <a:lnTo>
                  <a:pt x="8" y="26"/>
                </a:lnTo>
                <a:lnTo>
                  <a:pt x="17" y="30"/>
                </a:lnTo>
                <a:lnTo>
                  <a:pt x="21" y="52"/>
                </a:lnTo>
                <a:lnTo>
                  <a:pt x="47" y="65"/>
                </a:lnTo>
                <a:lnTo>
                  <a:pt x="56" y="61"/>
                </a:lnTo>
                <a:lnTo>
                  <a:pt x="60" y="74"/>
                </a:lnTo>
                <a:lnTo>
                  <a:pt x="56" y="78"/>
                </a:lnTo>
                <a:lnTo>
                  <a:pt x="43" y="91"/>
                </a:lnTo>
                <a:lnTo>
                  <a:pt x="65" y="121"/>
                </a:lnTo>
                <a:lnTo>
                  <a:pt x="82" y="125"/>
                </a:lnTo>
                <a:lnTo>
                  <a:pt x="82" y="351"/>
                </a:lnTo>
                <a:lnTo>
                  <a:pt x="393" y="351"/>
                </a:lnTo>
                <a:lnTo>
                  <a:pt x="402" y="368"/>
                </a:lnTo>
                <a:lnTo>
                  <a:pt x="376" y="394"/>
                </a:lnTo>
                <a:lnTo>
                  <a:pt x="424" y="394"/>
                </a:lnTo>
                <a:lnTo>
                  <a:pt x="432" y="381"/>
                </a:lnTo>
                <a:lnTo>
                  <a:pt x="428" y="372"/>
                </a:lnTo>
                <a:lnTo>
                  <a:pt x="436" y="372"/>
                </a:lnTo>
                <a:lnTo>
                  <a:pt x="432" y="368"/>
                </a:lnTo>
                <a:lnTo>
                  <a:pt x="436" y="364"/>
                </a:lnTo>
                <a:lnTo>
                  <a:pt x="436" y="346"/>
                </a:lnTo>
                <a:lnTo>
                  <a:pt x="441" y="355"/>
                </a:lnTo>
                <a:lnTo>
                  <a:pt x="449" y="342"/>
                </a:lnTo>
                <a:lnTo>
                  <a:pt x="458" y="346"/>
                </a:lnTo>
                <a:lnTo>
                  <a:pt x="467" y="329"/>
                </a:lnTo>
                <a:lnTo>
                  <a:pt x="467" y="312"/>
                </a:lnTo>
                <a:lnTo>
                  <a:pt x="458" y="303"/>
                </a:lnTo>
                <a:lnTo>
                  <a:pt x="454" y="312"/>
                </a:lnTo>
                <a:lnTo>
                  <a:pt x="449" y="307"/>
                </a:lnTo>
                <a:lnTo>
                  <a:pt x="436" y="286"/>
                </a:lnTo>
                <a:lnTo>
                  <a:pt x="445" y="277"/>
                </a:lnTo>
                <a:lnTo>
                  <a:pt x="436" y="251"/>
                </a:lnTo>
                <a:lnTo>
                  <a:pt x="380" y="208"/>
                </a:lnTo>
                <a:lnTo>
                  <a:pt x="380" y="195"/>
                </a:lnTo>
                <a:lnTo>
                  <a:pt x="398" y="156"/>
                </a:lnTo>
                <a:lnTo>
                  <a:pt x="376" y="143"/>
                </a:lnTo>
                <a:lnTo>
                  <a:pt x="359" y="151"/>
                </a:lnTo>
                <a:lnTo>
                  <a:pt x="350" y="113"/>
                </a:lnTo>
                <a:lnTo>
                  <a:pt x="307" y="78"/>
                </a:lnTo>
                <a:lnTo>
                  <a:pt x="298" y="43"/>
                </a:lnTo>
                <a:lnTo>
                  <a:pt x="302" y="22"/>
                </a:lnTo>
                <a:lnTo>
                  <a:pt x="281" y="0"/>
                </a:lnTo>
                <a:lnTo>
                  <a:pt x="229"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89" name="Freeform 108"/>
          <p:cNvSpPr/>
          <p:nvPr/>
        </p:nvSpPr>
        <p:spPr>
          <a:xfrm>
            <a:off x="7112003" y="4936067"/>
            <a:ext cx="732367" cy="660400"/>
          </a:xfrm>
          <a:custGeom>
            <a:gdLst>
              <a:gd name="T0" fmla="*/ 311 w 346"/>
              <a:gd name="T1" fmla="*/ 217 h 312"/>
              <a:gd name="T2" fmla="*/ 272 w 346"/>
              <a:gd name="T3" fmla="*/ 204 h 312"/>
              <a:gd name="T4" fmla="*/ 255 w 346"/>
              <a:gd name="T5" fmla="*/ 212 h 312"/>
              <a:gd name="T6" fmla="*/ 255 w 346"/>
              <a:gd name="T7" fmla="*/ 225 h 312"/>
              <a:gd name="T8" fmla="*/ 264 w 346"/>
              <a:gd name="T9" fmla="*/ 234 h 312"/>
              <a:gd name="T10" fmla="*/ 294 w 346"/>
              <a:gd name="T11" fmla="*/ 225 h 312"/>
              <a:gd name="T12" fmla="*/ 298 w 346"/>
              <a:gd name="T13" fmla="*/ 238 h 312"/>
              <a:gd name="T14" fmla="*/ 303 w 346"/>
              <a:gd name="T15" fmla="*/ 238 h 312"/>
              <a:gd name="T16" fmla="*/ 324 w 346"/>
              <a:gd name="T17" fmla="*/ 225 h 312"/>
              <a:gd name="T18" fmla="*/ 333 w 346"/>
              <a:gd name="T19" fmla="*/ 230 h 312"/>
              <a:gd name="T20" fmla="*/ 328 w 346"/>
              <a:gd name="T21" fmla="*/ 247 h 312"/>
              <a:gd name="T22" fmla="*/ 307 w 346"/>
              <a:gd name="T23" fmla="*/ 273 h 312"/>
              <a:gd name="T24" fmla="*/ 346 w 346"/>
              <a:gd name="T25" fmla="*/ 299 h 312"/>
              <a:gd name="T26" fmla="*/ 337 w 346"/>
              <a:gd name="T27" fmla="*/ 307 h 312"/>
              <a:gd name="T28" fmla="*/ 337 w 346"/>
              <a:gd name="T29" fmla="*/ 312 h 312"/>
              <a:gd name="T30" fmla="*/ 328 w 346"/>
              <a:gd name="T31" fmla="*/ 312 h 312"/>
              <a:gd name="T32" fmla="*/ 315 w 346"/>
              <a:gd name="T33" fmla="*/ 294 h 312"/>
              <a:gd name="T34" fmla="*/ 290 w 346"/>
              <a:gd name="T35" fmla="*/ 281 h 312"/>
              <a:gd name="T36" fmla="*/ 281 w 346"/>
              <a:gd name="T37" fmla="*/ 281 h 312"/>
              <a:gd name="T38" fmla="*/ 272 w 346"/>
              <a:gd name="T39" fmla="*/ 299 h 312"/>
              <a:gd name="T40" fmla="*/ 238 w 346"/>
              <a:gd name="T41" fmla="*/ 294 h 312"/>
              <a:gd name="T42" fmla="*/ 229 w 346"/>
              <a:gd name="T43" fmla="*/ 303 h 312"/>
              <a:gd name="T44" fmla="*/ 199 w 346"/>
              <a:gd name="T45" fmla="*/ 294 h 312"/>
              <a:gd name="T46" fmla="*/ 186 w 346"/>
              <a:gd name="T47" fmla="*/ 273 h 312"/>
              <a:gd name="T48" fmla="*/ 147 w 346"/>
              <a:gd name="T49" fmla="*/ 251 h 312"/>
              <a:gd name="T50" fmla="*/ 134 w 346"/>
              <a:gd name="T51" fmla="*/ 251 h 312"/>
              <a:gd name="T52" fmla="*/ 134 w 346"/>
              <a:gd name="T53" fmla="*/ 264 h 312"/>
              <a:gd name="T54" fmla="*/ 125 w 346"/>
              <a:gd name="T55" fmla="*/ 273 h 312"/>
              <a:gd name="T56" fmla="*/ 99 w 346"/>
              <a:gd name="T57" fmla="*/ 269 h 312"/>
              <a:gd name="T58" fmla="*/ 52 w 346"/>
              <a:gd name="T59" fmla="*/ 256 h 312"/>
              <a:gd name="T60" fmla="*/ 13 w 346"/>
              <a:gd name="T61" fmla="*/ 260 h 312"/>
              <a:gd name="T62" fmla="*/ 4 w 346"/>
              <a:gd name="T63" fmla="*/ 251 h 312"/>
              <a:gd name="T64" fmla="*/ 21 w 346"/>
              <a:gd name="T65" fmla="*/ 234 h 312"/>
              <a:gd name="T66" fmla="*/ 21 w 346"/>
              <a:gd name="T67" fmla="*/ 195 h 312"/>
              <a:gd name="T68" fmla="*/ 34 w 346"/>
              <a:gd name="T69" fmla="*/ 156 h 312"/>
              <a:gd name="T70" fmla="*/ 13 w 346"/>
              <a:gd name="T71" fmla="*/ 113 h 312"/>
              <a:gd name="T72" fmla="*/ 13 w 346"/>
              <a:gd name="T73" fmla="*/ 100 h 312"/>
              <a:gd name="T74" fmla="*/ 0 w 346"/>
              <a:gd name="T75" fmla="*/ 82 h 312"/>
              <a:gd name="T76" fmla="*/ 0 w 346"/>
              <a:gd name="T77" fmla="*/ 0 h 312"/>
              <a:gd name="T78" fmla="*/ 203 w 346"/>
              <a:gd name="T79" fmla="*/ 0 h 312"/>
              <a:gd name="T80" fmla="*/ 203 w 346"/>
              <a:gd name="T81" fmla="*/ 5 h 312"/>
              <a:gd name="T82" fmla="*/ 207 w 346"/>
              <a:gd name="T83" fmla="*/ 9 h 312"/>
              <a:gd name="T84" fmla="*/ 203 w 346"/>
              <a:gd name="T85" fmla="*/ 22 h 312"/>
              <a:gd name="T86" fmla="*/ 207 w 346"/>
              <a:gd name="T87" fmla="*/ 26 h 312"/>
              <a:gd name="T88" fmla="*/ 203 w 346"/>
              <a:gd name="T89" fmla="*/ 30 h 312"/>
              <a:gd name="T90" fmla="*/ 207 w 346"/>
              <a:gd name="T91" fmla="*/ 43 h 312"/>
              <a:gd name="T92" fmla="*/ 220 w 346"/>
              <a:gd name="T93" fmla="*/ 56 h 312"/>
              <a:gd name="T94" fmla="*/ 207 w 346"/>
              <a:gd name="T95" fmla="*/ 69 h 312"/>
              <a:gd name="T96" fmla="*/ 207 w 346"/>
              <a:gd name="T97" fmla="*/ 78 h 312"/>
              <a:gd name="T98" fmla="*/ 190 w 346"/>
              <a:gd name="T99" fmla="*/ 95 h 312"/>
              <a:gd name="T100" fmla="*/ 177 w 346"/>
              <a:gd name="T101" fmla="*/ 121 h 312"/>
              <a:gd name="T102" fmla="*/ 177 w 346"/>
              <a:gd name="T103" fmla="*/ 134 h 312"/>
              <a:gd name="T104" fmla="*/ 168 w 346"/>
              <a:gd name="T105" fmla="*/ 139 h 312"/>
              <a:gd name="T106" fmla="*/ 173 w 346"/>
              <a:gd name="T107" fmla="*/ 156 h 312"/>
              <a:gd name="T108" fmla="*/ 168 w 346"/>
              <a:gd name="T109" fmla="*/ 160 h 312"/>
              <a:gd name="T110" fmla="*/ 238 w 346"/>
              <a:gd name="T111" fmla="*/ 160 h 312"/>
              <a:gd name="T112" fmla="*/ 303 w 346"/>
              <a:gd name="T113" fmla="*/ 160 h 312"/>
              <a:gd name="T114" fmla="*/ 294 w 346"/>
              <a:gd name="T115" fmla="*/ 186 h 312"/>
              <a:gd name="T116" fmla="*/ 311 w 346"/>
              <a:gd name="T117" fmla="*/ 217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12">
                <a:moveTo>
                  <a:pt x="311" y="217"/>
                </a:moveTo>
                <a:lnTo>
                  <a:pt x="272" y="204"/>
                </a:lnTo>
                <a:lnTo>
                  <a:pt x="255" y="212"/>
                </a:lnTo>
                <a:lnTo>
                  <a:pt x="255" y="225"/>
                </a:lnTo>
                <a:lnTo>
                  <a:pt x="264" y="234"/>
                </a:lnTo>
                <a:lnTo>
                  <a:pt x="294" y="225"/>
                </a:lnTo>
                <a:lnTo>
                  <a:pt x="298" y="238"/>
                </a:lnTo>
                <a:lnTo>
                  <a:pt x="303" y="238"/>
                </a:lnTo>
                <a:lnTo>
                  <a:pt x="324" y="225"/>
                </a:lnTo>
                <a:lnTo>
                  <a:pt x="333" y="230"/>
                </a:lnTo>
                <a:lnTo>
                  <a:pt x="328" y="247"/>
                </a:lnTo>
                <a:lnTo>
                  <a:pt x="307" y="273"/>
                </a:lnTo>
                <a:lnTo>
                  <a:pt x="346" y="299"/>
                </a:lnTo>
                <a:lnTo>
                  <a:pt x="337" y="307"/>
                </a:lnTo>
                <a:lnTo>
                  <a:pt x="337" y="312"/>
                </a:lnTo>
                <a:lnTo>
                  <a:pt x="328" y="312"/>
                </a:lnTo>
                <a:lnTo>
                  <a:pt x="315" y="294"/>
                </a:lnTo>
                <a:lnTo>
                  <a:pt x="290" y="281"/>
                </a:lnTo>
                <a:lnTo>
                  <a:pt x="281" y="281"/>
                </a:lnTo>
                <a:lnTo>
                  <a:pt x="272" y="299"/>
                </a:lnTo>
                <a:lnTo>
                  <a:pt x="238" y="294"/>
                </a:lnTo>
                <a:lnTo>
                  <a:pt x="229" y="303"/>
                </a:lnTo>
                <a:lnTo>
                  <a:pt x="199" y="294"/>
                </a:lnTo>
                <a:lnTo>
                  <a:pt x="186" y="273"/>
                </a:lnTo>
                <a:lnTo>
                  <a:pt x="147" y="251"/>
                </a:lnTo>
                <a:lnTo>
                  <a:pt x="134" y="251"/>
                </a:lnTo>
                <a:lnTo>
                  <a:pt x="134" y="264"/>
                </a:lnTo>
                <a:lnTo>
                  <a:pt x="125" y="273"/>
                </a:lnTo>
                <a:lnTo>
                  <a:pt x="99" y="269"/>
                </a:lnTo>
                <a:lnTo>
                  <a:pt x="52" y="256"/>
                </a:lnTo>
                <a:lnTo>
                  <a:pt x="13" y="260"/>
                </a:lnTo>
                <a:lnTo>
                  <a:pt x="4" y="251"/>
                </a:lnTo>
                <a:lnTo>
                  <a:pt x="21" y="234"/>
                </a:lnTo>
                <a:lnTo>
                  <a:pt x="21" y="195"/>
                </a:lnTo>
                <a:lnTo>
                  <a:pt x="34" y="156"/>
                </a:lnTo>
                <a:lnTo>
                  <a:pt x="13" y="113"/>
                </a:lnTo>
                <a:lnTo>
                  <a:pt x="13" y="100"/>
                </a:lnTo>
                <a:lnTo>
                  <a:pt x="0" y="82"/>
                </a:lnTo>
                <a:lnTo>
                  <a:pt x="0" y="0"/>
                </a:lnTo>
                <a:lnTo>
                  <a:pt x="203" y="0"/>
                </a:lnTo>
                <a:lnTo>
                  <a:pt x="203" y="5"/>
                </a:lnTo>
                <a:lnTo>
                  <a:pt x="207" y="9"/>
                </a:lnTo>
                <a:lnTo>
                  <a:pt x="203" y="22"/>
                </a:lnTo>
                <a:lnTo>
                  <a:pt x="207" y="26"/>
                </a:lnTo>
                <a:lnTo>
                  <a:pt x="203" y="30"/>
                </a:lnTo>
                <a:lnTo>
                  <a:pt x="207" y="43"/>
                </a:lnTo>
                <a:lnTo>
                  <a:pt x="220" y="56"/>
                </a:lnTo>
                <a:lnTo>
                  <a:pt x="207" y="69"/>
                </a:lnTo>
                <a:lnTo>
                  <a:pt x="207" y="78"/>
                </a:lnTo>
                <a:lnTo>
                  <a:pt x="190" y="95"/>
                </a:lnTo>
                <a:lnTo>
                  <a:pt x="177" y="121"/>
                </a:lnTo>
                <a:lnTo>
                  <a:pt x="177" y="134"/>
                </a:lnTo>
                <a:lnTo>
                  <a:pt x="168" y="139"/>
                </a:lnTo>
                <a:lnTo>
                  <a:pt x="173" y="156"/>
                </a:lnTo>
                <a:lnTo>
                  <a:pt x="168" y="160"/>
                </a:lnTo>
                <a:lnTo>
                  <a:pt x="238" y="160"/>
                </a:lnTo>
                <a:lnTo>
                  <a:pt x="303" y="160"/>
                </a:lnTo>
                <a:lnTo>
                  <a:pt x="294" y="186"/>
                </a:lnTo>
                <a:lnTo>
                  <a:pt x="311" y="217"/>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90" name="Freeform 109"/>
          <p:cNvSpPr/>
          <p:nvPr/>
        </p:nvSpPr>
        <p:spPr>
          <a:xfrm>
            <a:off x="7112003" y="4936067"/>
            <a:ext cx="732367" cy="660400"/>
          </a:xfrm>
          <a:custGeom>
            <a:gdLst>
              <a:gd name="T0" fmla="*/ 311 w 346"/>
              <a:gd name="T1" fmla="*/ 217 h 312"/>
              <a:gd name="T2" fmla="*/ 272 w 346"/>
              <a:gd name="T3" fmla="*/ 204 h 312"/>
              <a:gd name="T4" fmla="*/ 255 w 346"/>
              <a:gd name="T5" fmla="*/ 212 h 312"/>
              <a:gd name="T6" fmla="*/ 255 w 346"/>
              <a:gd name="T7" fmla="*/ 225 h 312"/>
              <a:gd name="T8" fmla="*/ 264 w 346"/>
              <a:gd name="T9" fmla="*/ 234 h 312"/>
              <a:gd name="T10" fmla="*/ 294 w 346"/>
              <a:gd name="T11" fmla="*/ 225 h 312"/>
              <a:gd name="T12" fmla="*/ 298 w 346"/>
              <a:gd name="T13" fmla="*/ 238 h 312"/>
              <a:gd name="T14" fmla="*/ 303 w 346"/>
              <a:gd name="T15" fmla="*/ 238 h 312"/>
              <a:gd name="T16" fmla="*/ 324 w 346"/>
              <a:gd name="T17" fmla="*/ 225 h 312"/>
              <a:gd name="T18" fmla="*/ 333 w 346"/>
              <a:gd name="T19" fmla="*/ 230 h 312"/>
              <a:gd name="T20" fmla="*/ 328 w 346"/>
              <a:gd name="T21" fmla="*/ 247 h 312"/>
              <a:gd name="T22" fmla="*/ 307 w 346"/>
              <a:gd name="T23" fmla="*/ 273 h 312"/>
              <a:gd name="T24" fmla="*/ 346 w 346"/>
              <a:gd name="T25" fmla="*/ 299 h 312"/>
              <a:gd name="T26" fmla="*/ 337 w 346"/>
              <a:gd name="T27" fmla="*/ 307 h 312"/>
              <a:gd name="T28" fmla="*/ 337 w 346"/>
              <a:gd name="T29" fmla="*/ 312 h 312"/>
              <a:gd name="T30" fmla="*/ 328 w 346"/>
              <a:gd name="T31" fmla="*/ 312 h 312"/>
              <a:gd name="T32" fmla="*/ 315 w 346"/>
              <a:gd name="T33" fmla="*/ 294 h 312"/>
              <a:gd name="T34" fmla="*/ 290 w 346"/>
              <a:gd name="T35" fmla="*/ 281 h 312"/>
              <a:gd name="T36" fmla="*/ 281 w 346"/>
              <a:gd name="T37" fmla="*/ 281 h 312"/>
              <a:gd name="T38" fmla="*/ 272 w 346"/>
              <a:gd name="T39" fmla="*/ 299 h 312"/>
              <a:gd name="T40" fmla="*/ 238 w 346"/>
              <a:gd name="T41" fmla="*/ 294 h 312"/>
              <a:gd name="T42" fmla="*/ 229 w 346"/>
              <a:gd name="T43" fmla="*/ 303 h 312"/>
              <a:gd name="T44" fmla="*/ 199 w 346"/>
              <a:gd name="T45" fmla="*/ 294 h 312"/>
              <a:gd name="T46" fmla="*/ 186 w 346"/>
              <a:gd name="T47" fmla="*/ 273 h 312"/>
              <a:gd name="T48" fmla="*/ 147 w 346"/>
              <a:gd name="T49" fmla="*/ 251 h 312"/>
              <a:gd name="T50" fmla="*/ 134 w 346"/>
              <a:gd name="T51" fmla="*/ 251 h 312"/>
              <a:gd name="T52" fmla="*/ 134 w 346"/>
              <a:gd name="T53" fmla="*/ 264 h 312"/>
              <a:gd name="T54" fmla="*/ 125 w 346"/>
              <a:gd name="T55" fmla="*/ 273 h 312"/>
              <a:gd name="T56" fmla="*/ 99 w 346"/>
              <a:gd name="T57" fmla="*/ 269 h 312"/>
              <a:gd name="T58" fmla="*/ 52 w 346"/>
              <a:gd name="T59" fmla="*/ 256 h 312"/>
              <a:gd name="T60" fmla="*/ 13 w 346"/>
              <a:gd name="T61" fmla="*/ 260 h 312"/>
              <a:gd name="T62" fmla="*/ 4 w 346"/>
              <a:gd name="T63" fmla="*/ 251 h 312"/>
              <a:gd name="T64" fmla="*/ 21 w 346"/>
              <a:gd name="T65" fmla="*/ 234 h 312"/>
              <a:gd name="T66" fmla="*/ 21 w 346"/>
              <a:gd name="T67" fmla="*/ 195 h 312"/>
              <a:gd name="T68" fmla="*/ 34 w 346"/>
              <a:gd name="T69" fmla="*/ 156 h 312"/>
              <a:gd name="T70" fmla="*/ 13 w 346"/>
              <a:gd name="T71" fmla="*/ 113 h 312"/>
              <a:gd name="T72" fmla="*/ 13 w 346"/>
              <a:gd name="T73" fmla="*/ 100 h 312"/>
              <a:gd name="T74" fmla="*/ 0 w 346"/>
              <a:gd name="T75" fmla="*/ 82 h 312"/>
              <a:gd name="T76" fmla="*/ 0 w 346"/>
              <a:gd name="T77" fmla="*/ 0 h 312"/>
              <a:gd name="T78" fmla="*/ 203 w 346"/>
              <a:gd name="T79" fmla="*/ 0 h 312"/>
              <a:gd name="T80" fmla="*/ 203 w 346"/>
              <a:gd name="T81" fmla="*/ 5 h 312"/>
              <a:gd name="T82" fmla="*/ 207 w 346"/>
              <a:gd name="T83" fmla="*/ 9 h 312"/>
              <a:gd name="T84" fmla="*/ 203 w 346"/>
              <a:gd name="T85" fmla="*/ 22 h 312"/>
              <a:gd name="T86" fmla="*/ 207 w 346"/>
              <a:gd name="T87" fmla="*/ 26 h 312"/>
              <a:gd name="T88" fmla="*/ 203 w 346"/>
              <a:gd name="T89" fmla="*/ 30 h 312"/>
              <a:gd name="T90" fmla="*/ 207 w 346"/>
              <a:gd name="T91" fmla="*/ 43 h 312"/>
              <a:gd name="T92" fmla="*/ 220 w 346"/>
              <a:gd name="T93" fmla="*/ 56 h 312"/>
              <a:gd name="T94" fmla="*/ 207 w 346"/>
              <a:gd name="T95" fmla="*/ 69 h 312"/>
              <a:gd name="T96" fmla="*/ 207 w 346"/>
              <a:gd name="T97" fmla="*/ 78 h 312"/>
              <a:gd name="T98" fmla="*/ 190 w 346"/>
              <a:gd name="T99" fmla="*/ 95 h 312"/>
              <a:gd name="T100" fmla="*/ 177 w 346"/>
              <a:gd name="T101" fmla="*/ 121 h 312"/>
              <a:gd name="T102" fmla="*/ 177 w 346"/>
              <a:gd name="T103" fmla="*/ 134 h 312"/>
              <a:gd name="T104" fmla="*/ 168 w 346"/>
              <a:gd name="T105" fmla="*/ 139 h 312"/>
              <a:gd name="T106" fmla="*/ 173 w 346"/>
              <a:gd name="T107" fmla="*/ 156 h 312"/>
              <a:gd name="T108" fmla="*/ 168 w 346"/>
              <a:gd name="T109" fmla="*/ 160 h 312"/>
              <a:gd name="T110" fmla="*/ 238 w 346"/>
              <a:gd name="T111" fmla="*/ 160 h 312"/>
              <a:gd name="T112" fmla="*/ 303 w 346"/>
              <a:gd name="T113" fmla="*/ 160 h 312"/>
              <a:gd name="T114" fmla="*/ 294 w 346"/>
              <a:gd name="T115" fmla="*/ 186 h 312"/>
              <a:gd name="T116" fmla="*/ 311 w 346"/>
              <a:gd name="T117" fmla="*/ 217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12">
                <a:moveTo>
                  <a:pt x="311" y="217"/>
                </a:moveTo>
                <a:lnTo>
                  <a:pt x="272" y="204"/>
                </a:lnTo>
                <a:lnTo>
                  <a:pt x="255" y="212"/>
                </a:lnTo>
                <a:lnTo>
                  <a:pt x="255" y="225"/>
                </a:lnTo>
                <a:lnTo>
                  <a:pt x="264" y="234"/>
                </a:lnTo>
                <a:lnTo>
                  <a:pt x="294" y="225"/>
                </a:lnTo>
                <a:lnTo>
                  <a:pt x="298" y="238"/>
                </a:lnTo>
                <a:lnTo>
                  <a:pt x="303" y="238"/>
                </a:lnTo>
                <a:lnTo>
                  <a:pt x="324" y="225"/>
                </a:lnTo>
                <a:lnTo>
                  <a:pt x="333" y="230"/>
                </a:lnTo>
                <a:lnTo>
                  <a:pt x="328" y="247"/>
                </a:lnTo>
                <a:lnTo>
                  <a:pt x="307" y="273"/>
                </a:lnTo>
                <a:lnTo>
                  <a:pt x="346" y="299"/>
                </a:lnTo>
                <a:lnTo>
                  <a:pt x="337" y="307"/>
                </a:lnTo>
                <a:lnTo>
                  <a:pt x="337" y="312"/>
                </a:lnTo>
                <a:lnTo>
                  <a:pt x="328" y="312"/>
                </a:lnTo>
                <a:lnTo>
                  <a:pt x="315" y="294"/>
                </a:lnTo>
                <a:lnTo>
                  <a:pt x="290" y="281"/>
                </a:lnTo>
                <a:lnTo>
                  <a:pt x="281" y="281"/>
                </a:lnTo>
                <a:lnTo>
                  <a:pt x="272" y="299"/>
                </a:lnTo>
                <a:lnTo>
                  <a:pt x="238" y="294"/>
                </a:lnTo>
                <a:lnTo>
                  <a:pt x="229" y="303"/>
                </a:lnTo>
                <a:lnTo>
                  <a:pt x="199" y="294"/>
                </a:lnTo>
                <a:lnTo>
                  <a:pt x="186" y="273"/>
                </a:lnTo>
                <a:lnTo>
                  <a:pt x="147" y="251"/>
                </a:lnTo>
                <a:lnTo>
                  <a:pt x="134" y="251"/>
                </a:lnTo>
                <a:lnTo>
                  <a:pt x="134" y="264"/>
                </a:lnTo>
                <a:lnTo>
                  <a:pt x="125" y="273"/>
                </a:lnTo>
                <a:lnTo>
                  <a:pt x="99" y="269"/>
                </a:lnTo>
                <a:lnTo>
                  <a:pt x="52" y="256"/>
                </a:lnTo>
                <a:lnTo>
                  <a:pt x="13" y="260"/>
                </a:lnTo>
                <a:lnTo>
                  <a:pt x="4" y="251"/>
                </a:lnTo>
                <a:lnTo>
                  <a:pt x="21" y="234"/>
                </a:lnTo>
                <a:lnTo>
                  <a:pt x="21" y="195"/>
                </a:lnTo>
                <a:lnTo>
                  <a:pt x="34" y="156"/>
                </a:lnTo>
                <a:lnTo>
                  <a:pt x="13" y="113"/>
                </a:lnTo>
                <a:lnTo>
                  <a:pt x="13" y="100"/>
                </a:lnTo>
                <a:lnTo>
                  <a:pt x="0" y="82"/>
                </a:lnTo>
                <a:lnTo>
                  <a:pt x="0" y="0"/>
                </a:lnTo>
                <a:lnTo>
                  <a:pt x="203" y="0"/>
                </a:lnTo>
                <a:lnTo>
                  <a:pt x="203" y="5"/>
                </a:lnTo>
                <a:lnTo>
                  <a:pt x="207" y="9"/>
                </a:lnTo>
                <a:lnTo>
                  <a:pt x="203" y="22"/>
                </a:lnTo>
                <a:lnTo>
                  <a:pt x="207" y="26"/>
                </a:lnTo>
                <a:lnTo>
                  <a:pt x="203" y="30"/>
                </a:lnTo>
                <a:lnTo>
                  <a:pt x="207" y="43"/>
                </a:lnTo>
                <a:lnTo>
                  <a:pt x="220" y="56"/>
                </a:lnTo>
                <a:lnTo>
                  <a:pt x="207" y="69"/>
                </a:lnTo>
                <a:lnTo>
                  <a:pt x="207" y="78"/>
                </a:lnTo>
                <a:lnTo>
                  <a:pt x="190" y="95"/>
                </a:lnTo>
                <a:lnTo>
                  <a:pt x="177" y="121"/>
                </a:lnTo>
                <a:lnTo>
                  <a:pt x="177" y="134"/>
                </a:lnTo>
                <a:lnTo>
                  <a:pt x="168" y="139"/>
                </a:lnTo>
                <a:lnTo>
                  <a:pt x="173" y="156"/>
                </a:lnTo>
                <a:lnTo>
                  <a:pt x="168" y="160"/>
                </a:lnTo>
                <a:lnTo>
                  <a:pt x="238" y="160"/>
                </a:lnTo>
                <a:lnTo>
                  <a:pt x="303" y="160"/>
                </a:lnTo>
                <a:lnTo>
                  <a:pt x="294" y="186"/>
                </a:lnTo>
                <a:lnTo>
                  <a:pt x="311" y="2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91" name="Freeform 110"/>
          <p:cNvSpPr/>
          <p:nvPr/>
        </p:nvSpPr>
        <p:spPr>
          <a:xfrm>
            <a:off x="7112003" y="4936067"/>
            <a:ext cx="732367" cy="660400"/>
          </a:xfrm>
          <a:custGeom>
            <a:gdLst>
              <a:gd name="T0" fmla="*/ 311 w 346"/>
              <a:gd name="T1" fmla="*/ 217 h 312"/>
              <a:gd name="T2" fmla="*/ 272 w 346"/>
              <a:gd name="T3" fmla="*/ 204 h 312"/>
              <a:gd name="T4" fmla="*/ 255 w 346"/>
              <a:gd name="T5" fmla="*/ 212 h 312"/>
              <a:gd name="T6" fmla="*/ 255 w 346"/>
              <a:gd name="T7" fmla="*/ 225 h 312"/>
              <a:gd name="T8" fmla="*/ 264 w 346"/>
              <a:gd name="T9" fmla="*/ 234 h 312"/>
              <a:gd name="T10" fmla="*/ 294 w 346"/>
              <a:gd name="T11" fmla="*/ 225 h 312"/>
              <a:gd name="T12" fmla="*/ 298 w 346"/>
              <a:gd name="T13" fmla="*/ 238 h 312"/>
              <a:gd name="T14" fmla="*/ 303 w 346"/>
              <a:gd name="T15" fmla="*/ 238 h 312"/>
              <a:gd name="T16" fmla="*/ 324 w 346"/>
              <a:gd name="T17" fmla="*/ 225 h 312"/>
              <a:gd name="T18" fmla="*/ 333 w 346"/>
              <a:gd name="T19" fmla="*/ 230 h 312"/>
              <a:gd name="T20" fmla="*/ 328 w 346"/>
              <a:gd name="T21" fmla="*/ 247 h 312"/>
              <a:gd name="T22" fmla="*/ 307 w 346"/>
              <a:gd name="T23" fmla="*/ 273 h 312"/>
              <a:gd name="T24" fmla="*/ 346 w 346"/>
              <a:gd name="T25" fmla="*/ 299 h 312"/>
              <a:gd name="T26" fmla="*/ 337 w 346"/>
              <a:gd name="T27" fmla="*/ 307 h 312"/>
              <a:gd name="T28" fmla="*/ 337 w 346"/>
              <a:gd name="T29" fmla="*/ 312 h 312"/>
              <a:gd name="T30" fmla="*/ 328 w 346"/>
              <a:gd name="T31" fmla="*/ 312 h 312"/>
              <a:gd name="T32" fmla="*/ 315 w 346"/>
              <a:gd name="T33" fmla="*/ 294 h 312"/>
              <a:gd name="T34" fmla="*/ 290 w 346"/>
              <a:gd name="T35" fmla="*/ 281 h 312"/>
              <a:gd name="T36" fmla="*/ 281 w 346"/>
              <a:gd name="T37" fmla="*/ 281 h 312"/>
              <a:gd name="T38" fmla="*/ 272 w 346"/>
              <a:gd name="T39" fmla="*/ 299 h 312"/>
              <a:gd name="T40" fmla="*/ 238 w 346"/>
              <a:gd name="T41" fmla="*/ 294 h 312"/>
              <a:gd name="T42" fmla="*/ 229 w 346"/>
              <a:gd name="T43" fmla="*/ 303 h 312"/>
              <a:gd name="T44" fmla="*/ 199 w 346"/>
              <a:gd name="T45" fmla="*/ 294 h 312"/>
              <a:gd name="T46" fmla="*/ 186 w 346"/>
              <a:gd name="T47" fmla="*/ 273 h 312"/>
              <a:gd name="T48" fmla="*/ 147 w 346"/>
              <a:gd name="T49" fmla="*/ 251 h 312"/>
              <a:gd name="T50" fmla="*/ 134 w 346"/>
              <a:gd name="T51" fmla="*/ 251 h 312"/>
              <a:gd name="T52" fmla="*/ 134 w 346"/>
              <a:gd name="T53" fmla="*/ 264 h 312"/>
              <a:gd name="T54" fmla="*/ 125 w 346"/>
              <a:gd name="T55" fmla="*/ 273 h 312"/>
              <a:gd name="T56" fmla="*/ 99 w 346"/>
              <a:gd name="T57" fmla="*/ 269 h 312"/>
              <a:gd name="T58" fmla="*/ 52 w 346"/>
              <a:gd name="T59" fmla="*/ 256 h 312"/>
              <a:gd name="T60" fmla="*/ 13 w 346"/>
              <a:gd name="T61" fmla="*/ 260 h 312"/>
              <a:gd name="T62" fmla="*/ 4 w 346"/>
              <a:gd name="T63" fmla="*/ 251 h 312"/>
              <a:gd name="T64" fmla="*/ 21 w 346"/>
              <a:gd name="T65" fmla="*/ 234 h 312"/>
              <a:gd name="T66" fmla="*/ 21 w 346"/>
              <a:gd name="T67" fmla="*/ 195 h 312"/>
              <a:gd name="T68" fmla="*/ 34 w 346"/>
              <a:gd name="T69" fmla="*/ 156 h 312"/>
              <a:gd name="T70" fmla="*/ 13 w 346"/>
              <a:gd name="T71" fmla="*/ 113 h 312"/>
              <a:gd name="T72" fmla="*/ 13 w 346"/>
              <a:gd name="T73" fmla="*/ 100 h 312"/>
              <a:gd name="T74" fmla="*/ 0 w 346"/>
              <a:gd name="T75" fmla="*/ 82 h 312"/>
              <a:gd name="T76" fmla="*/ 0 w 346"/>
              <a:gd name="T77" fmla="*/ 0 h 312"/>
              <a:gd name="T78" fmla="*/ 203 w 346"/>
              <a:gd name="T79" fmla="*/ 0 h 312"/>
              <a:gd name="T80" fmla="*/ 203 w 346"/>
              <a:gd name="T81" fmla="*/ 5 h 312"/>
              <a:gd name="T82" fmla="*/ 207 w 346"/>
              <a:gd name="T83" fmla="*/ 9 h 312"/>
              <a:gd name="T84" fmla="*/ 203 w 346"/>
              <a:gd name="T85" fmla="*/ 22 h 312"/>
              <a:gd name="T86" fmla="*/ 207 w 346"/>
              <a:gd name="T87" fmla="*/ 26 h 312"/>
              <a:gd name="T88" fmla="*/ 203 w 346"/>
              <a:gd name="T89" fmla="*/ 30 h 312"/>
              <a:gd name="T90" fmla="*/ 207 w 346"/>
              <a:gd name="T91" fmla="*/ 43 h 312"/>
              <a:gd name="T92" fmla="*/ 220 w 346"/>
              <a:gd name="T93" fmla="*/ 56 h 312"/>
              <a:gd name="T94" fmla="*/ 207 w 346"/>
              <a:gd name="T95" fmla="*/ 69 h 312"/>
              <a:gd name="T96" fmla="*/ 207 w 346"/>
              <a:gd name="T97" fmla="*/ 78 h 312"/>
              <a:gd name="T98" fmla="*/ 190 w 346"/>
              <a:gd name="T99" fmla="*/ 95 h 312"/>
              <a:gd name="T100" fmla="*/ 177 w 346"/>
              <a:gd name="T101" fmla="*/ 121 h 312"/>
              <a:gd name="T102" fmla="*/ 177 w 346"/>
              <a:gd name="T103" fmla="*/ 134 h 312"/>
              <a:gd name="T104" fmla="*/ 168 w 346"/>
              <a:gd name="T105" fmla="*/ 139 h 312"/>
              <a:gd name="T106" fmla="*/ 173 w 346"/>
              <a:gd name="T107" fmla="*/ 156 h 312"/>
              <a:gd name="T108" fmla="*/ 168 w 346"/>
              <a:gd name="T109" fmla="*/ 160 h 312"/>
              <a:gd name="T110" fmla="*/ 238 w 346"/>
              <a:gd name="T111" fmla="*/ 160 h 312"/>
              <a:gd name="T112" fmla="*/ 303 w 346"/>
              <a:gd name="T113" fmla="*/ 160 h 312"/>
              <a:gd name="T114" fmla="*/ 294 w 346"/>
              <a:gd name="T115" fmla="*/ 186 h 312"/>
              <a:gd name="T116" fmla="*/ 311 w 346"/>
              <a:gd name="T117" fmla="*/ 217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12">
                <a:moveTo>
                  <a:pt x="311" y="217"/>
                </a:moveTo>
                <a:lnTo>
                  <a:pt x="272" y="204"/>
                </a:lnTo>
                <a:lnTo>
                  <a:pt x="255" y="212"/>
                </a:lnTo>
                <a:lnTo>
                  <a:pt x="255" y="225"/>
                </a:lnTo>
                <a:lnTo>
                  <a:pt x="264" y="234"/>
                </a:lnTo>
                <a:lnTo>
                  <a:pt x="294" y="225"/>
                </a:lnTo>
                <a:lnTo>
                  <a:pt x="298" y="238"/>
                </a:lnTo>
                <a:lnTo>
                  <a:pt x="303" y="238"/>
                </a:lnTo>
                <a:lnTo>
                  <a:pt x="324" y="225"/>
                </a:lnTo>
                <a:lnTo>
                  <a:pt x="333" y="230"/>
                </a:lnTo>
                <a:lnTo>
                  <a:pt x="328" y="247"/>
                </a:lnTo>
                <a:lnTo>
                  <a:pt x="307" y="273"/>
                </a:lnTo>
                <a:lnTo>
                  <a:pt x="346" y="299"/>
                </a:lnTo>
                <a:lnTo>
                  <a:pt x="337" y="307"/>
                </a:lnTo>
                <a:lnTo>
                  <a:pt x="337" y="312"/>
                </a:lnTo>
                <a:lnTo>
                  <a:pt x="328" y="312"/>
                </a:lnTo>
                <a:lnTo>
                  <a:pt x="315" y="294"/>
                </a:lnTo>
                <a:lnTo>
                  <a:pt x="290" y="281"/>
                </a:lnTo>
                <a:lnTo>
                  <a:pt x="281" y="281"/>
                </a:lnTo>
                <a:lnTo>
                  <a:pt x="272" y="299"/>
                </a:lnTo>
                <a:lnTo>
                  <a:pt x="238" y="294"/>
                </a:lnTo>
                <a:lnTo>
                  <a:pt x="229" y="303"/>
                </a:lnTo>
                <a:lnTo>
                  <a:pt x="199" y="294"/>
                </a:lnTo>
                <a:lnTo>
                  <a:pt x="186" y="273"/>
                </a:lnTo>
                <a:lnTo>
                  <a:pt x="147" y="251"/>
                </a:lnTo>
                <a:lnTo>
                  <a:pt x="134" y="251"/>
                </a:lnTo>
                <a:lnTo>
                  <a:pt x="134" y="264"/>
                </a:lnTo>
                <a:lnTo>
                  <a:pt x="125" y="273"/>
                </a:lnTo>
                <a:lnTo>
                  <a:pt x="99" y="269"/>
                </a:lnTo>
                <a:lnTo>
                  <a:pt x="52" y="256"/>
                </a:lnTo>
                <a:lnTo>
                  <a:pt x="13" y="260"/>
                </a:lnTo>
                <a:lnTo>
                  <a:pt x="4" y="251"/>
                </a:lnTo>
                <a:lnTo>
                  <a:pt x="21" y="234"/>
                </a:lnTo>
                <a:lnTo>
                  <a:pt x="21" y="195"/>
                </a:lnTo>
                <a:lnTo>
                  <a:pt x="34" y="156"/>
                </a:lnTo>
                <a:lnTo>
                  <a:pt x="13" y="113"/>
                </a:lnTo>
                <a:lnTo>
                  <a:pt x="13" y="100"/>
                </a:lnTo>
                <a:lnTo>
                  <a:pt x="0" y="82"/>
                </a:lnTo>
                <a:lnTo>
                  <a:pt x="0" y="0"/>
                </a:lnTo>
                <a:lnTo>
                  <a:pt x="203" y="0"/>
                </a:lnTo>
                <a:lnTo>
                  <a:pt x="203" y="5"/>
                </a:lnTo>
                <a:lnTo>
                  <a:pt x="207" y="9"/>
                </a:lnTo>
                <a:lnTo>
                  <a:pt x="203" y="22"/>
                </a:lnTo>
                <a:lnTo>
                  <a:pt x="207" y="26"/>
                </a:lnTo>
                <a:lnTo>
                  <a:pt x="203" y="30"/>
                </a:lnTo>
                <a:lnTo>
                  <a:pt x="207" y="43"/>
                </a:lnTo>
                <a:lnTo>
                  <a:pt x="220" y="56"/>
                </a:lnTo>
                <a:lnTo>
                  <a:pt x="207" y="69"/>
                </a:lnTo>
                <a:lnTo>
                  <a:pt x="207" y="78"/>
                </a:lnTo>
                <a:lnTo>
                  <a:pt x="190" y="95"/>
                </a:lnTo>
                <a:lnTo>
                  <a:pt x="177" y="121"/>
                </a:lnTo>
                <a:lnTo>
                  <a:pt x="177" y="134"/>
                </a:lnTo>
                <a:lnTo>
                  <a:pt x="168" y="139"/>
                </a:lnTo>
                <a:lnTo>
                  <a:pt x="173" y="156"/>
                </a:lnTo>
                <a:lnTo>
                  <a:pt x="168" y="160"/>
                </a:lnTo>
                <a:lnTo>
                  <a:pt x="238" y="160"/>
                </a:lnTo>
                <a:lnTo>
                  <a:pt x="303" y="160"/>
                </a:lnTo>
                <a:lnTo>
                  <a:pt x="294" y="186"/>
                </a:lnTo>
                <a:lnTo>
                  <a:pt x="311" y="217"/>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92" name="Freeform 111"/>
          <p:cNvSpPr/>
          <p:nvPr/>
        </p:nvSpPr>
        <p:spPr>
          <a:xfrm>
            <a:off x="7935386" y="4597400"/>
            <a:ext cx="539751" cy="797984"/>
          </a:xfrm>
          <a:custGeom>
            <a:gdLst>
              <a:gd name="T0" fmla="*/ 9 w 255"/>
              <a:gd name="T1" fmla="*/ 368 h 377"/>
              <a:gd name="T2" fmla="*/ 22 w 255"/>
              <a:gd name="T3" fmla="*/ 368 h 377"/>
              <a:gd name="T4" fmla="*/ 35 w 255"/>
              <a:gd name="T5" fmla="*/ 325 h 377"/>
              <a:gd name="T6" fmla="*/ 39 w 255"/>
              <a:gd name="T7" fmla="*/ 377 h 377"/>
              <a:gd name="T8" fmla="*/ 78 w 255"/>
              <a:gd name="T9" fmla="*/ 368 h 377"/>
              <a:gd name="T10" fmla="*/ 78 w 255"/>
              <a:gd name="T11" fmla="*/ 346 h 377"/>
              <a:gd name="T12" fmla="*/ 61 w 255"/>
              <a:gd name="T13" fmla="*/ 329 h 377"/>
              <a:gd name="T14" fmla="*/ 65 w 255"/>
              <a:gd name="T15" fmla="*/ 320 h 377"/>
              <a:gd name="T16" fmla="*/ 246 w 255"/>
              <a:gd name="T17" fmla="*/ 320 h 377"/>
              <a:gd name="T18" fmla="*/ 242 w 255"/>
              <a:gd name="T19" fmla="*/ 307 h 377"/>
              <a:gd name="T20" fmla="*/ 246 w 255"/>
              <a:gd name="T21" fmla="*/ 260 h 377"/>
              <a:gd name="T22" fmla="*/ 242 w 255"/>
              <a:gd name="T23" fmla="*/ 247 h 377"/>
              <a:gd name="T24" fmla="*/ 242 w 255"/>
              <a:gd name="T25" fmla="*/ 229 h 377"/>
              <a:gd name="T26" fmla="*/ 255 w 255"/>
              <a:gd name="T27" fmla="*/ 221 h 377"/>
              <a:gd name="T28" fmla="*/ 246 w 255"/>
              <a:gd name="T29" fmla="*/ 216 h 377"/>
              <a:gd name="T30" fmla="*/ 251 w 255"/>
              <a:gd name="T31" fmla="*/ 208 h 377"/>
              <a:gd name="T32" fmla="*/ 242 w 255"/>
              <a:gd name="T33" fmla="*/ 190 h 377"/>
              <a:gd name="T34" fmla="*/ 233 w 255"/>
              <a:gd name="T35" fmla="*/ 160 h 377"/>
              <a:gd name="T36" fmla="*/ 221 w 255"/>
              <a:gd name="T37" fmla="*/ 95 h 377"/>
              <a:gd name="T38" fmla="*/ 203 w 255"/>
              <a:gd name="T39" fmla="*/ 0 h 377"/>
              <a:gd name="T40" fmla="*/ 22 w 255"/>
              <a:gd name="T41" fmla="*/ 0 h 377"/>
              <a:gd name="T42" fmla="*/ 30 w 255"/>
              <a:gd name="T43" fmla="*/ 9 h 377"/>
              <a:gd name="T44" fmla="*/ 17 w 255"/>
              <a:gd name="T45" fmla="*/ 117 h 377"/>
              <a:gd name="T46" fmla="*/ 0 w 255"/>
              <a:gd name="T47" fmla="*/ 247 h 377"/>
              <a:gd name="T48" fmla="*/ 9 w 255"/>
              <a:gd name="T49" fmla="*/ 368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377">
                <a:moveTo>
                  <a:pt x="9" y="368"/>
                </a:moveTo>
                <a:lnTo>
                  <a:pt x="22" y="368"/>
                </a:lnTo>
                <a:lnTo>
                  <a:pt x="35" y="325"/>
                </a:lnTo>
                <a:lnTo>
                  <a:pt x="39" y="377"/>
                </a:lnTo>
                <a:lnTo>
                  <a:pt x="78" y="368"/>
                </a:lnTo>
                <a:lnTo>
                  <a:pt x="78" y="346"/>
                </a:lnTo>
                <a:lnTo>
                  <a:pt x="61" y="329"/>
                </a:lnTo>
                <a:lnTo>
                  <a:pt x="65" y="320"/>
                </a:lnTo>
                <a:lnTo>
                  <a:pt x="246" y="320"/>
                </a:lnTo>
                <a:lnTo>
                  <a:pt x="242" y="307"/>
                </a:lnTo>
                <a:lnTo>
                  <a:pt x="246" y="260"/>
                </a:lnTo>
                <a:lnTo>
                  <a:pt x="242" y="247"/>
                </a:lnTo>
                <a:lnTo>
                  <a:pt x="242" y="229"/>
                </a:lnTo>
                <a:lnTo>
                  <a:pt x="255" y="221"/>
                </a:lnTo>
                <a:lnTo>
                  <a:pt x="246" y="216"/>
                </a:lnTo>
                <a:lnTo>
                  <a:pt x="251" y="208"/>
                </a:lnTo>
                <a:lnTo>
                  <a:pt x="242" y="190"/>
                </a:lnTo>
                <a:lnTo>
                  <a:pt x="233" y="160"/>
                </a:lnTo>
                <a:lnTo>
                  <a:pt x="221" y="95"/>
                </a:lnTo>
                <a:lnTo>
                  <a:pt x="203" y="0"/>
                </a:lnTo>
                <a:lnTo>
                  <a:pt x="22" y="0"/>
                </a:lnTo>
                <a:lnTo>
                  <a:pt x="30" y="9"/>
                </a:lnTo>
                <a:lnTo>
                  <a:pt x="17" y="117"/>
                </a:lnTo>
                <a:lnTo>
                  <a:pt x="0" y="247"/>
                </a:lnTo>
                <a:lnTo>
                  <a:pt x="9" y="368"/>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93" name="Freeform 112"/>
          <p:cNvSpPr/>
          <p:nvPr/>
        </p:nvSpPr>
        <p:spPr>
          <a:xfrm>
            <a:off x="7935386" y="4597400"/>
            <a:ext cx="539751" cy="797984"/>
          </a:xfrm>
          <a:custGeom>
            <a:gdLst>
              <a:gd name="T0" fmla="*/ 9 w 255"/>
              <a:gd name="T1" fmla="*/ 368 h 377"/>
              <a:gd name="T2" fmla="*/ 22 w 255"/>
              <a:gd name="T3" fmla="*/ 368 h 377"/>
              <a:gd name="T4" fmla="*/ 35 w 255"/>
              <a:gd name="T5" fmla="*/ 325 h 377"/>
              <a:gd name="T6" fmla="*/ 39 w 255"/>
              <a:gd name="T7" fmla="*/ 377 h 377"/>
              <a:gd name="T8" fmla="*/ 78 w 255"/>
              <a:gd name="T9" fmla="*/ 368 h 377"/>
              <a:gd name="T10" fmla="*/ 78 w 255"/>
              <a:gd name="T11" fmla="*/ 346 h 377"/>
              <a:gd name="T12" fmla="*/ 61 w 255"/>
              <a:gd name="T13" fmla="*/ 329 h 377"/>
              <a:gd name="T14" fmla="*/ 65 w 255"/>
              <a:gd name="T15" fmla="*/ 320 h 377"/>
              <a:gd name="T16" fmla="*/ 246 w 255"/>
              <a:gd name="T17" fmla="*/ 320 h 377"/>
              <a:gd name="T18" fmla="*/ 242 w 255"/>
              <a:gd name="T19" fmla="*/ 307 h 377"/>
              <a:gd name="T20" fmla="*/ 246 w 255"/>
              <a:gd name="T21" fmla="*/ 260 h 377"/>
              <a:gd name="T22" fmla="*/ 242 w 255"/>
              <a:gd name="T23" fmla="*/ 247 h 377"/>
              <a:gd name="T24" fmla="*/ 242 w 255"/>
              <a:gd name="T25" fmla="*/ 229 h 377"/>
              <a:gd name="T26" fmla="*/ 255 w 255"/>
              <a:gd name="T27" fmla="*/ 221 h 377"/>
              <a:gd name="T28" fmla="*/ 246 w 255"/>
              <a:gd name="T29" fmla="*/ 216 h 377"/>
              <a:gd name="T30" fmla="*/ 251 w 255"/>
              <a:gd name="T31" fmla="*/ 208 h 377"/>
              <a:gd name="T32" fmla="*/ 242 w 255"/>
              <a:gd name="T33" fmla="*/ 190 h 377"/>
              <a:gd name="T34" fmla="*/ 233 w 255"/>
              <a:gd name="T35" fmla="*/ 160 h 377"/>
              <a:gd name="T36" fmla="*/ 221 w 255"/>
              <a:gd name="T37" fmla="*/ 95 h 377"/>
              <a:gd name="T38" fmla="*/ 203 w 255"/>
              <a:gd name="T39" fmla="*/ 0 h 377"/>
              <a:gd name="T40" fmla="*/ 22 w 255"/>
              <a:gd name="T41" fmla="*/ 0 h 377"/>
              <a:gd name="T42" fmla="*/ 30 w 255"/>
              <a:gd name="T43" fmla="*/ 9 h 377"/>
              <a:gd name="T44" fmla="*/ 17 w 255"/>
              <a:gd name="T45" fmla="*/ 117 h 377"/>
              <a:gd name="T46" fmla="*/ 0 w 255"/>
              <a:gd name="T47" fmla="*/ 247 h 377"/>
              <a:gd name="T48" fmla="*/ 9 w 255"/>
              <a:gd name="T49" fmla="*/ 368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377">
                <a:moveTo>
                  <a:pt x="9" y="368"/>
                </a:moveTo>
                <a:lnTo>
                  <a:pt x="22" y="368"/>
                </a:lnTo>
                <a:lnTo>
                  <a:pt x="35" y="325"/>
                </a:lnTo>
                <a:lnTo>
                  <a:pt x="39" y="377"/>
                </a:lnTo>
                <a:lnTo>
                  <a:pt x="78" y="368"/>
                </a:lnTo>
                <a:lnTo>
                  <a:pt x="78" y="346"/>
                </a:lnTo>
                <a:lnTo>
                  <a:pt x="61" y="329"/>
                </a:lnTo>
                <a:lnTo>
                  <a:pt x="65" y="320"/>
                </a:lnTo>
                <a:lnTo>
                  <a:pt x="246" y="320"/>
                </a:lnTo>
                <a:lnTo>
                  <a:pt x="242" y="307"/>
                </a:lnTo>
                <a:lnTo>
                  <a:pt x="246" y="260"/>
                </a:lnTo>
                <a:lnTo>
                  <a:pt x="242" y="247"/>
                </a:lnTo>
                <a:lnTo>
                  <a:pt x="242" y="229"/>
                </a:lnTo>
                <a:lnTo>
                  <a:pt x="255" y="221"/>
                </a:lnTo>
                <a:lnTo>
                  <a:pt x="246" y="216"/>
                </a:lnTo>
                <a:lnTo>
                  <a:pt x="251" y="208"/>
                </a:lnTo>
                <a:lnTo>
                  <a:pt x="242" y="190"/>
                </a:lnTo>
                <a:lnTo>
                  <a:pt x="233" y="160"/>
                </a:lnTo>
                <a:lnTo>
                  <a:pt x="221" y="95"/>
                </a:lnTo>
                <a:lnTo>
                  <a:pt x="203" y="0"/>
                </a:lnTo>
                <a:lnTo>
                  <a:pt x="22" y="0"/>
                </a:lnTo>
                <a:lnTo>
                  <a:pt x="30" y="9"/>
                </a:lnTo>
                <a:lnTo>
                  <a:pt x="17" y="117"/>
                </a:lnTo>
                <a:lnTo>
                  <a:pt x="0" y="247"/>
                </a:lnTo>
                <a:lnTo>
                  <a:pt x="9" y="3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94" name="Freeform 113"/>
          <p:cNvSpPr/>
          <p:nvPr/>
        </p:nvSpPr>
        <p:spPr>
          <a:xfrm>
            <a:off x="7935386" y="4597400"/>
            <a:ext cx="539751" cy="797984"/>
          </a:xfrm>
          <a:custGeom>
            <a:gdLst>
              <a:gd name="T0" fmla="*/ 9 w 255"/>
              <a:gd name="T1" fmla="*/ 368 h 377"/>
              <a:gd name="T2" fmla="*/ 22 w 255"/>
              <a:gd name="T3" fmla="*/ 368 h 377"/>
              <a:gd name="T4" fmla="*/ 35 w 255"/>
              <a:gd name="T5" fmla="*/ 325 h 377"/>
              <a:gd name="T6" fmla="*/ 39 w 255"/>
              <a:gd name="T7" fmla="*/ 377 h 377"/>
              <a:gd name="T8" fmla="*/ 78 w 255"/>
              <a:gd name="T9" fmla="*/ 368 h 377"/>
              <a:gd name="T10" fmla="*/ 78 w 255"/>
              <a:gd name="T11" fmla="*/ 346 h 377"/>
              <a:gd name="T12" fmla="*/ 61 w 255"/>
              <a:gd name="T13" fmla="*/ 329 h 377"/>
              <a:gd name="T14" fmla="*/ 65 w 255"/>
              <a:gd name="T15" fmla="*/ 320 h 377"/>
              <a:gd name="T16" fmla="*/ 246 w 255"/>
              <a:gd name="T17" fmla="*/ 320 h 377"/>
              <a:gd name="T18" fmla="*/ 242 w 255"/>
              <a:gd name="T19" fmla="*/ 307 h 377"/>
              <a:gd name="T20" fmla="*/ 246 w 255"/>
              <a:gd name="T21" fmla="*/ 260 h 377"/>
              <a:gd name="T22" fmla="*/ 242 w 255"/>
              <a:gd name="T23" fmla="*/ 247 h 377"/>
              <a:gd name="T24" fmla="*/ 242 w 255"/>
              <a:gd name="T25" fmla="*/ 229 h 377"/>
              <a:gd name="T26" fmla="*/ 255 w 255"/>
              <a:gd name="T27" fmla="*/ 221 h 377"/>
              <a:gd name="T28" fmla="*/ 246 w 255"/>
              <a:gd name="T29" fmla="*/ 216 h 377"/>
              <a:gd name="T30" fmla="*/ 251 w 255"/>
              <a:gd name="T31" fmla="*/ 208 h 377"/>
              <a:gd name="T32" fmla="*/ 242 w 255"/>
              <a:gd name="T33" fmla="*/ 190 h 377"/>
              <a:gd name="T34" fmla="*/ 233 w 255"/>
              <a:gd name="T35" fmla="*/ 160 h 377"/>
              <a:gd name="T36" fmla="*/ 221 w 255"/>
              <a:gd name="T37" fmla="*/ 95 h 377"/>
              <a:gd name="T38" fmla="*/ 203 w 255"/>
              <a:gd name="T39" fmla="*/ 0 h 377"/>
              <a:gd name="T40" fmla="*/ 22 w 255"/>
              <a:gd name="T41" fmla="*/ 0 h 377"/>
              <a:gd name="T42" fmla="*/ 30 w 255"/>
              <a:gd name="T43" fmla="*/ 9 h 377"/>
              <a:gd name="T44" fmla="*/ 17 w 255"/>
              <a:gd name="T45" fmla="*/ 117 h 377"/>
              <a:gd name="T46" fmla="*/ 0 w 255"/>
              <a:gd name="T47" fmla="*/ 247 h 377"/>
              <a:gd name="T48" fmla="*/ 9 w 255"/>
              <a:gd name="T49" fmla="*/ 368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377">
                <a:moveTo>
                  <a:pt x="9" y="368"/>
                </a:moveTo>
                <a:lnTo>
                  <a:pt x="22" y="368"/>
                </a:lnTo>
                <a:lnTo>
                  <a:pt x="35" y="325"/>
                </a:lnTo>
                <a:lnTo>
                  <a:pt x="39" y="377"/>
                </a:lnTo>
                <a:lnTo>
                  <a:pt x="78" y="368"/>
                </a:lnTo>
                <a:lnTo>
                  <a:pt x="78" y="346"/>
                </a:lnTo>
                <a:lnTo>
                  <a:pt x="61" y="329"/>
                </a:lnTo>
                <a:lnTo>
                  <a:pt x="65" y="320"/>
                </a:lnTo>
                <a:lnTo>
                  <a:pt x="246" y="320"/>
                </a:lnTo>
                <a:lnTo>
                  <a:pt x="242" y="307"/>
                </a:lnTo>
                <a:lnTo>
                  <a:pt x="246" y="260"/>
                </a:lnTo>
                <a:lnTo>
                  <a:pt x="242" y="247"/>
                </a:lnTo>
                <a:lnTo>
                  <a:pt x="242" y="229"/>
                </a:lnTo>
                <a:lnTo>
                  <a:pt x="255" y="221"/>
                </a:lnTo>
                <a:lnTo>
                  <a:pt x="246" y="216"/>
                </a:lnTo>
                <a:lnTo>
                  <a:pt x="251" y="208"/>
                </a:lnTo>
                <a:lnTo>
                  <a:pt x="242" y="190"/>
                </a:lnTo>
                <a:lnTo>
                  <a:pt x="233" y="160"/>
                </a:lnTo>
                <a:lnTo>
                  <a:pt x="221" y="95"/>
                </a:lnTo>
                <a:lnTo>
                  <a:pt x="203" y="0"/>
                </a:lnTo>
                <a:lnTo>
                  <a:pt x="22" y="0"/>
                </a:lnTo>
                <a:lnTo>
                  <a:pt x="30" y="9"/>
                </a:lnTo>
                <a:lnTo>
                  <a:pt x="17" y="117"/>
                </a:lnTo>
                <a:lnTo>
                  <a:pt x="0" y="247"/>
                </a:lnTo>
                <a:lnTo>
                  <a:pt x="9" y="36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95" name="Freeform 114"/>
          <p:cNvSpPr/>
          <p:nvPr/>
        </p:nvSpPr>
        <p:spPr>
          <a:xfrm>
            <a:off x="8064503" y="5274736"/>
            <a:ext cx="1123951" cy="944033"/>
          </a:xfrm>
          <a:custGeom>
            <a:gdLst>
              <a:gd name="T0" fmla="*/ 17 w 531"/>
              <a:gd name="T1" fmla="*/ 48 h 446"/>
              <a:gd name="T2" fmla="*/ 38 w 531"/>
              <a:gd name="T3" fmla="*/ 31 h 446"/>
              <a:gd name="T4" fmla="*/ 38 w 531"/>
              <a:gd name="T5" fmla="*/ 44 h 446"/>
              <a:gd name="T6" fmla="*/ 90 w 531"/>
              <a:gd name="T7" fmla="*/ 39 h 446"/>
              <a:gd name="T8" fmla="*/ 95 w 531"/>
              <a:gd name="T9" fmla="*/ 39 h 446"/>
              <a:gd name="T10" fmla="*/ 90 w 531"/>
              <a:gd name="T11" fmla="*/ 48 h 446"/>
              <a:gd name="T12" fmla="*/ 147 w 531"/>
              <a:gd name="T13" fmla="*/ 74 h 446"/>
              <a:gd name="T14" fmla="*/ 164 w 531"/>
              <a:gd name="T15" fmla="*/ 100 h 446"/>
              <a:gd name="T16" fmla="*/ 185 w 531"/>
              <a:gd name="T17" fmla="*/ 96 h 446"/>
              <a:gd name="T18" fmla="*/ 229 w 531"/>
              <a:gd name="T19" fmla="*/ 83 h 446"/>
              <a:gd name="T20" fmla="*/ 237 w 531"/>
              <a:gd name="T21" fmla="*/ 70 h 446"/>
              <a:gd name="T22" fmla="*/ 268 w 531"/>
              <a:gd name="T23" fmla="*/ 74 h 446"/>
              <a:gd name="T24" fmla="*/ 294 w 531"/>
              <a:gd name="T25" fmla="*/ 100 h 446"/>
              <a:gd name="T26" fmla="*/ 298 w 531"/>
              <a:gd name="T27" fmla="*/ 113 h 446"/>
              <a:gd name="T28" fmla="*/ 341 w 531"/>
              <a:gd name="T29" fmla="*/ 147 h 446"/>
              <a:gd name="T30" fmla="*/ 345 w 531"/>
              <a:gd name="T31" fmla="*/ 178 h 446"/>
              <a:gd name="T32" fmla="*/ 341 w 531"/>
              <a:gd name="T33" fmla="*/ 230 h 446"/>
              <a:gd name="T34" fmla="*/ 341 w 531"/>
              <a:gd name="T35" fmla="*/ 243 h 446"/>
              <a:gd name="T36" fmla="*/ 350 w 531"/>
              <a:gd name="T37" fmla="*/ 243 h 446"/>
              <a:gd name="T38" fmla="*/ 350 w 531"/>
              <a:gd name="T39" fmla="*/ 234 h 446"/>
              <a:gd name="T40" fmla="*/ 358 w 531"/>
              <a:gd name="T41" fmla="*/ 238 h 446"/>
              <a:gd name="T42" fmla="*/ 354 w 531"/>
              <a:gd name="T43" fmla="*/ 277 h 446"/>
              <a:gd name="T44" fmla="*/ 380 w 531"/>
              <a:gd name="T45" fmla="*/ 316 h 446"/>
              <a:gd name="T46" fmla="*/ 393 w 531"/>
              <a:gd name="T47" fmla="*/ 312 h 446"/>
              <a:gd name="T48" fmla="*/ 393 w 531"/>
              <a:gd name="T49" fmla="*/ 334 h 446"/>
              <a:gd name="T50" fmla="*/ 402 w 531"/>
              <a:gd name="T51" fmla="*/ 334 h 446"/>
              <a:gd name="T52" fmla="*/ 397 w 531"/>
              <a:gd name="T53" fmla="*/ 342 h 446"/>
              <a:gd name="T54" fmla="*/ 415 w 531"/>
              <a:gd name="T55" fmla="*/ 381 h 446"/>
              <a:gd name="T56" fmla="*/ 441 w 531"/>
              <a:gd name="T57" fmla="*/ 398 h 446"/>
              <a:gd name="T58" fmla="*/ 454 w 531"/>
              <a:gd name="T59" fmla="*/ 424 h 446"/>
              <a:gd name="T60" fmla="*/ 454 w 531"/>
              <a:gd name="T61" fmla="*/ 442 h 446"/>
              <a:gd name="T62" fmla="*/ 475 w 531"/>
              <a:gd name="T63" fmla="*/ 446 h 446"/>
              <a:gd name="T64" fmla="*/ 505 w 531"/>
              <a:gd name="T65" fmla="*/ 437 h 446"/>
              <a:gd name="T66" fmla="*/ 514 w 531"/>
              <a:gd name="T67" fmla="*/ 442 h 446"/>
              <a:gd name="T68" fmla="*/ 531 w 531"/>
              <a:gd name="T69" fmla="*/ 377 h 446"/>
              <a:gd name="T70" fmla="*/ 531 w 531"/>
              <a:gd name="T71" fmla="*/ 312 h 446"/>
              <a:gd name="T72" fmla="*/ 497 w 531"/>
              <a:gd name="T73" fmla="*/ 234 h 446"/>
              <a:gd name="T74" fmla="*/ 492 w 531"/>
              <a:gd name="T75" fmla="*/ 186 h 446"/>
              <a:gd name="T76" fmla="*/ 462 w 531"/>
              <a:gd name="T77" fmla="*/ 134 h 446"/>
              <a:gd name="T78" fmla="*/ 445 w 531"/>
              <a:gd name="T79" fmla="*/ 87 h 446"/>
              <a:gd name="T80" fmla="*/ 428 w 531"/>
              <a:gd name="T81" fmla="*/ 31 h 446"/>
              <a:gd name="T82" fmla="*/ 432 w 531"/>
              <a:gd name="T83" fmla="*/ 22 h 446"/>
              <a:gd name="T84" fmla="*/ 402 w 531"/>
              <a:gd name="T85" fmla="*/ 13 h 446"/>
              <a:gd name="T86" fmla="*/ 393 w 531"/>
              <a:gd name="T87" fmla="*/ 22 h 446"/>
              <a:gd name="T88" fmla="*/ 393 w 531"/>
              <a:gd name="T89" fmla="*/ 48 h 446"/>
              <a:gd name="T90" fmla="*/ 384 w 531"/>
              <a:gd name="T91" fmla="*/ 48 h 446"/>
              <a:gd name="T92" fmla="*/ 380 w 531"/>
              <a:gd name="T93" fmla="*/ 35 h 446"/>
              <a:gd name="T94" fmla="*/ 289 w 531"/>
              <a:gd name="T95" fmla="*/ 26 h 446"/>
              <a:gd name="T96" fmla="*/ 194 w 531"/>
              <a:gd name="T97" fmla="*/ 22 h 446"/>
              <a:gd name="T98" fmla="*/ 185 w 531"/>
              <a:gd name="T99" fmla="*/ 0 h 446"/>
              <a:gd name="T100" fmla="*/ 4 w 531"/>
              <a:gd name="T101" fmla="*/ 0 h 446"/>
              <a:gd name="T102" fmla="*/ 0 w 531"/>
              <a:gd name="T103" fmla="*/ 9 h 446"/>
              <a:gd name="T104" fmla="*/ 17 w 531"/>
              <a:gd name="T105" fmla="*/ 26 h 446"/>
              <a:gd name="T106" fmla="*/ 17 w 531"/>
              <a:gd name="T107" fmla="*/ 48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1" h="446">
                <a:moveTo>
                  <a:pt x="17" y="48"/>
                </a:moveTo>
                <a:lnTo>
                  <a:pt x="38" y="31"/>
                </a:lnTo>
                <a:lnTo>
                  <a:pt x="38" y="44"/>
                </a:lnTo>
                <a:lnTo>
                  <a:pt x="90" y="39"/>
                </a:lnTo>
                <a:lnTo>
                  <a:pt x="95" y="39"/>
                </a:lnTo>
                <a:lnTo>
                  <a:pt x="90" y="48"/>
                </a:lnTo>
                <a:lnTo>
                  <a:pt x="147" y="74"/>
                </a:lnTo>
                <a:lnTo>
                  <a:pt x="164" y="100"/>
                </a:lnTo>
                <a:lnTo>
                  <a:pt x="185" y="96"/>
                </a:lnTo>
                <a:lnTo>
                  <a:pt x="229" y="83"/>
                </a:lnTo>
                <a:lnTo>
                  <a:pt x="237" y="70"/>
                </a:lnTo>
                <a:lnTo>
                  <a:pt x="268" y="74"/>
                </a:lnTo>
                <a:lnTo>
                  <a:pt x="294" y="100"/>
                </a:lnTo>
                <a:lnTo>
                  <a:pt x="298" y="113"/>
                </a:lnTo>
                <a:lnTo>
                  <a:pt x="341" y="147"/>
                </a:lnTo>
                <a:lnTo>
                  <a:pt x="345" y="178"/>
                </a:lnTo>
                <a:lnTo>
                  <a:pt x="341" y="230"/>
                </a:lnTo>
                <a:lnTo>
                  <a:pt x="341" y="243"/>
                </a:lnTo>
                <a:lnTo>
                  <a:pt x="350" y="243"/>
                </a:lnTo>
                <a:lnTo>
                  <a:pt x="350" y="234"/>
                </a:lnTo>
                <a:lnTo>
                  <a:pt x="358" y="238"/>
                </a:lnTo>
                <a:lnTo>
                  <a:pt x="354" y="277"/>
                </a:lnTo>
                <a:lnTo>
                  <a:pt x="380" y="316"/>
                </a:lnTo>
                <a:lnTo>
                  <a:pt x="393" y="312"/>
                </a:lnTo>
                <a:lnTo>
                  <a:pt x="393" y="334"/>
                </a:lnTo>
                <a:lnTo>
                  <a:pt x="402" y="334"/>
                </a:lnTo>
                <a:lnTo>
                  <a:pt x="397" y="342"/>
                </a:lnTo>
                <a:lnTo>
                  <a:pt x="415" y="381"/>
                </a:lnTo>
                <a:lnTo>
                  <a:pt x="441" y="398"/>
                </a:lnTo>
                <a:lnTo>
                  <a:pt x="454" y="424"/>
                </a:lnTo>
                <a:lnTo>
                  <a:pt x="454" y="442"/>
                </a:lnTo>
                <a:lnTo>
                  <a:pt x="475" y="446"/>
                </a:lnTo>
                <a:lnTo>
                  <a:pt x="505" y="437"/>
                </a:lnTo>
                <a:lnTo>
                  <a:pt x="514" y="442"/>
                </a:lnTo>
                <a:lnTo>
                  <a:pt x="531" y="377"/>
                </a:lnTo>
                <a:lnTo>
                  <a:pt x="531" y="312"/>
                </a:lnTo>
                <a:lnTo>
                  <a:pt x="497" y="234"/>
                </a:lnTo>
                <a:lnTo>
                  <a:pt x="492" y="186"/>
                </a:lnTo>
                <a:lnTo>
                  <a:pt x="462" y="134"/>
                </a:lnTo>
                <a:lnTo>
                  <a:pt x="445" y="87"/>
                </a:lnTo>
                <a:lnTo>
                  <a:pt x="428" y="31"/>
                </a:lnTo>
                <a:lnTo>
                  <a:pt x="432" y="22"/>
                </a:lnTo>
                <a:lnTo>
                  <a:pt x="402" y="13"/>
                </a:lnTo>
                <a:lnTo>
                  <a:pt x="393" y="22"/>
                </a:lnTo>
                <a:lnTo>
                  <a:pt x="393" y="48"/>
                </a:lnTo>
                <a:lnTo>
                  <a:pt x="384" y="48"/>
                </a:lnTo>
                <a:lnTo>
                  <a:pt x="380" y="35"/>
                </a:lnTo>
                <a:lnTo>
                  <a:pt x="289" y="26"/>
                </a:lnTo>
                <a:lnTo>
                  <a:pt x="194" y="22"/>
                </a:lnTo>
                <a:lnTo>
                  <a:pt x="185" y="0"/>
                </a:lnTo>
                <a:lnTo>
                  <a:pt x="4" y="0"/>
                </a:lnTo>
                <a:lnTo>
                  <a:pt x="0" y="9"/>
                </a:lnTo>
                <a:lnTo>
                  <a:pt x="17" y="26"/>
                </a:lnTo>
                <a:lnTo>
                  <a:pt x="17" y="48"/>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96" name="Freeform 115"/>
          <p:cNvSpPr/>
          <p:nvPr/>
        </p:nvSpPr>
        <p:spPr>
          <a:xfrm>
            <a:off x="8064503" y="5274736"/>
            <a:ext cx="1123951" cy="944033"/>
          </a:xfrm>
          <a:custGeom>
            <a:gdLst>
              <a:gd name="T0" fmla="*/ 17 w 531"/>
              <a:gd name="T1" fmla="*/ 48 h 446"/>
              <a:gd name="T2" fmla="*/ 38 w 531"/>
              <a:gd name="T3" fmla="*/ 31 h 446"/>
              <a:gd name="T4" fmla="*/ 38 w 531"/>
              <a:gd name="T5" fmla="*/ 44 h 446"/>
              <a:gd name="T6" fmla="*/ 90 w 531"/>
              <a:gd name="T7" fmla="*/ 39 h 446"/>
              <a:gd name="T8" fmla="*/ 95 w 531"/>
              <a:gd name="T9" fmla="*/ 39 h 446"/>
              <a:gd name="T10" fmla="*/ 90 w 531"/>
              <a:gd name="T11" fmla="*/ 48 h 446"/>
              <a:gd name="T12" fmla="*/ 147 w 531"/>
              <a:gd name="T13" fmla="*/ 74 h 446"/>
              <a:gd name="T14" fmla="*/ 164 w 531"/>
              <a:gd name="T15" fmla="*/ 100 h 446"/>
              <a:gd name="T16" fmla="*/ 185 w 531"/>
              <a:gd name="T17" fmla="*/ 96 h 446"/>
              <a:gd name="T18" fmla="*/ 229 w 531"/>
              <a:gd name="T19" fmla="*/ 83 h 446"/>
              <a:gd name="T20" fmla="*/ 237 w 531"/>
              <a:gd name="T21" fmla="*/ 70 h 446"/>
              <a:gd name="T22" fmla="*/ 268 w 531"/>
              <a:gd name="T23" fmla="*/ 74 h 446"/>
              <a:gd name="T24" fmla="*/ 294 w 531"/>
              <a:gd name="T25" fmla="*/ 100 h 446"/>
              <a:gd name="T26" fmla="*/ 298 w 531"/>
              <a:gd name="T27" fmla="*/ 113 h 446"/>
              <a:gd name="T28" fmla="*/ 341 w 531"/>
              <a:gd name="T29" fmla="*/ 147 h 446"/>
              <a:gd name="T30" fmla="*/ 345 w 531"/>
              <a:gd name="T31" fmla="*/ 178 h 446"/>
              <a:gd name="T32" fmla="*/ 341 w 531"/>
              <a:gd name="T33" fmla="*/ 230 h 446"/>
              <a:gd name="T34" fmla="*/ 341 w 531"/>
              <a:gd name="T35" fmla="*/ 243 h 446"/>
              <a:gd name="T36" fmla="*/ 350 w 531"/>
              <a:gd name="T37" fmla="*/ 243 h 446"/>
              <a:gd name="T38" fmla="*/ 350 w 531"/>
              <a:gd name="T39" fmla="*/ 234 h 446"/>
              <a:gd name="T40" fmla="*/ 358 w 531"/>
              <a:gd name="T41" fmla="*/ 238 h 446"/>
              <a:gd name="T42" fmla="*/ 354 w 531"/>
              <a:gd name="T43" fmla="*/ 277 h 446"/>
              <a:gd name="T44" fmla="*/ 380 w 531"/>
              <a:gd name="T45" fmla="*/ 316 h 446"/>
              <a:gd name="T46" fmla="*/ 393 w 531"/>
              <a:gd name="T47" fmla="*/ 312 h 446"/>
              <a:gd name="T48" fmla="*/ 393 w 531"/>
              <a:gd name="T49" fmla="*/ 334 h 446"/>
              <a:gd name="T50" fmla="*/ 402 w 531"/>
              <a:gd name="T51" fmla="*/ 334 h 446"/>
              <a:gd name="T52" fmla="*/ 397 w 531"/>
              <a:gd name="T53" fmla="*/ 342 h 446"/>
              <a:gd name="T54" fmla="*/ 415 w 531"/>
              <a:gd name="T55" fmla="*/ 381 h 446"/>
              <a:gd name="T56" fmla="*/ 441 w 531"/>
              <a:gd name="T57" fmla="*/ 398 h 446"/>
              <a:gd name="T58" fmla="*/ 454 w 531"/>
              <a:gd name="T59" fmla="*/ 424 h 446"/>
              <a:gd name="T60" fmla="*/ 454 w 531"/>
              <a:gd name="T61" fmla="*/ 442 h 446"/>
              <a:gd name="T62" fmla="*/ 475 w 531"/>
              <a:gd name="T63" fmla="*/ 446 h 446"/>
              <a:gd name="T64" fmla="*/ 505 w 531"/>
              <a:gd name="T65" fmla="*/ 437 h 446"/>
              <a:gd name="T66" fmla="*/ 514 w 531"/>
              <a:gd name="T67" fmla="*/ 442 h 446"/>
              <a:gd name="T68" fmla="*/ 531 w 531"/>
              <a:gd name="T69" fmla="*/ 377 h 446"/>
              <a:gd name="T70" fmla="*/ 531 w 531"/>
              <a:gd name="T71" fmla="*/ 312 h 446"/>
              <a:gd name="T72" fmla="*/ 497 w 531"/>
              <a:gd name="T73" fmla="*/ 234 h 446"/>
              <a:gd name="T74" fmla="*/ 492 w 531"/>
              <a:gd name="T75" fmla="*/ 186 h 446"/>
              <a:gd name="T76" fmla="*/ 462 w 531"/>
              <a:gd name="T77" fmla="*/ 134 h 446"/>
              <a:gd name="T78" fmla="*/ 445 w 531"/>
              <a:gd name="T79" fmla="*/ 87 h 446"/>
              <a:gd name="T80" fmla="*/ 428 w 531"/>
              <a:gd name="T81" fmla="*/ 31 h 446"/>
              <a:gd name="T82" fmla="*/ 432 w 531"/>
              <a:gd name="T83" fmla="*/ 22 h 446"/>
              <a:gd name="T84" fmla="*/ 402 w 531"/>
              <a:gd name="T85" fmla="*/ 13 h 446"/>
              <a:gd name="T86" fmla="*/ 393 w 531"/>
              <a:gd name="T87" fmla="*/ 22 h 446"/>
              <a:gd name="T88" fmla="*/ 393 w 531"/>
              <a:gd name="T89" fmla="*/ 48 h 446"/>
              <a:gd name="T90" fmla="*/ 384 w 531"/>
              <a:gd name="T91" fmla="*/ 48 h 446"/>
              <a:gd name="T92" fmla="*/ 380 w 531"/>
              <a:gd name="T93" fmla="*/ 35 h 446"/>
              <a:gd name="T94" fmla="*/ 289 w 531"/>
              <a:gd name="T95" fmla="*/ 26 h 446"/>
              <a:gd name="T96" fmla="*/ 194 w 531"/>
              <a:gd name="T97" fmla="*/ 22 h 446"/>
              <a:gd name="T98" fmla="*/ 185 w 531"/>
              <a:gd name="T99" fmla="*/ 0 h 446"/>
              <a:gd name="T100" fmla="*/ 4 w 531"/>
              <a:gd name="T101" fmla="*/ 0 h 446"/>
              <a:gd name="T102" fmla="*/ 0 w 531"/>
              <a:gd name="T103" fmla="*/ 9 h 446"/>
              <a:gd name="T104" fmla="*/ 17 w 531"/>
              <a:gd name="T105" fmla="*/ 26 h 446"/>
              <a:gd name="T106" fmla="*/ 17 w 531"/>
              <a:gd name="T107" fmla="*/ 48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1" h="446">
                <a:moveTo>
                  <a:pt x="17" y="48"/>
                </a:moveTo>
                <a:lnTo>
                  <a:pt x="38" y="31"/>
                </a:lnTo>
                <a:lnTo>
                  <a:pt x="38" y="44"/>
                </a:lnTo>
                <a:lnTo>
                  <a:pt x="90" y="39"/>
                </a:lnTo>
                <a:lnTo>
                  <a:pt x="95" y="39"/>
                </a:lnTo>
                <a:lnTo>
                  <a:pt x="90" y="48"/>
                </a:lnTo>
                <a:lnTo>
                  <a:pt x="147" y="74"/>
                </a:lnTo>
                <a:lnTo>
                  <a:pt x="164" y="100"/>
                </a:lnTo>
                <a:lnTo>
                  <a:pt x="185" y="96"/>
                </a:lnTo>
                <a:lnTo>
                  <a:pt x="229" y="83"/>
                </a:lnTo>
                <a:lnTo>
                  <a:pt x="237" y="70"/>
                </a:lnTo>
                <a:lnTo>
                  <a:pt x="268" y="74"/>
                </a:lnTo>
                <a:lnTo>
                  <a:pt x="294" y="100"/>
                </a:lnTo>
                <a:lnTo>
                  <a:pt x="298" y="113"/>
                </a:lnTo>
                <a:lnTo>
                  <a:pt x="341" y="147"/>
                </a:lnTo>
                <a:lnTo>
                  <a:pt x="345" y="178"/>
                </a:lnTo>
                <a:lnTo>
                  <a:pt x="341" y="230"/>
                </a:lnTo>
                <a:lnTo>
                  <a:pt x="341" y="243"/>
                </a:lnTo>
                <a:lnTo>
                  <a:pt x="350" y="243"/>
                </a:lnTo>
                <a:lnTo>
                  <a:pt x="350" y="234"/>
                </a:lnTo>
                <a:lnTo>
                  <a:pt x="358" y="238"/>
                </a:lnTo>
                <a:lnTo>
                  <a:pt x="354" y="277"/>
                </a:lnTo>
                <a:lnTo>
                  <a:pt x="380" y="316"/>
                </a:lnTo>
                <a:lnTo>
                  <a:pt x="393" y="312"/>
                </a:lnTo>
                <a:lnTo>
                  <a:pt x="393" y="334"/>
                </a:lnTo>
                <a:lnTo>
                  <a:pt x="402" y="334"/>
                </a:lnTo>
                <a:lnTo>
                  <a:pt x="397" y="342"/>
                </a:lnTo>
                <a:lnTo>
                  <a:pt x="415" y="381"/>
                </a:lnTo>
                <a:lnTo>
                  <a:pt x="441" y="398"/>
                </a:lnTo>
                <a:lnTo>
                  <a:pt x="454" y="424"/>
                </a:lnTo>
                <a:lnTo>
                  <a:pt x="454" y="442"/>
                </a:lnTo>
                <a:lnTo>
                  <a:pt x="475" y="446"/>
                </a:lnTo>
                <a:lnTo>
                  <a:pt x="505" y="437"/>
                </a:lnTo>
                <a:lnTo>
                  <a:pt x="514" y="442"/>
                </a:lnTo>
                <a:lnTo>
                  <a:pt x="531" y="377"/>
                </a:lnTo>
                <a:lnTo>
                  <a:pt x="531" y="312"/>
                </a:lnTo>
                <a:lnTo>
                  <a:pt x="497" y="234"/>
                </a:lnTo>
                <a:lnTo>
                  <a:pt x="492" y="186"/>
                </a:lnTo>
                <a:lnTo>
                  <a:pt x="462" y="134"/>
                </a:lnTo>
                <a:lnTo>
                  <a:pt x="445" y="87"/>
                </a:lnTo>
                <a:lnTo>
                  <a:pt x="428" y="31"/>
                </a:lnTo>
                <a:lnTo>
                  <a:pt x="432" y="22"/>
                </a:lnTo>
                <a:lnTo>
                  <a:pt x="402" y="13"/>
                </a:lnTo>
                <a:lnTo>
                  <a:pt x="393" y="22"/>
                </a:lnTo>
                <a:lnTo>
                  <a:pt x="393" y="48"/>
                </a:lnTo>
                <a:lnTo>
                  <a:pt x="384" y="48"/>
                </a:lnTo>
                <a:lnTo>
                  <a:pt x="380" y="35"/>
                </a:lnTo>
                <a:lnTo>
                  <a:pt x="289" y="26"/>
                </a:lnTo>
                <a:lnTo>
                  <a:pt x="194" y="22"/>
                </a:lnTo>
                <a:lnTo>
                  <a:pt x="185" y="0"/>
                </a:lnTo>
                <a:lnTo>
                  <a:pt x="4" y="0"/>
                </a:lnTo>
                <a:lnTo>
                  <a:pt x="0" y="9"/>
                </a:lnTo>
                <a:lnTo>
                  <a:pt x="17" y="26"/>
                </a:lnTo>
                <a:lnTo>
                  <a:pt x="17"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197" name="Freeform 116"/>
          <p:cNvSpPr/>
          <p:nvPr/>
        </p:nvSpPr>
        <p:spPr>
          <a:xfrm>
            <a:off x="8064503" y="5274736"/>
            <a:ext cx="1123951" cy="944033"/>
          </a:xfrm>
          <a:custGeom>
            <a:gdLst>
              <a:gd name="T0" fmla="*/ 17 w 531"/>
              <a:gd name="T1" fmla="*/ 48 h 446"/>
              <a:gd name="T2" fmla="*/ 38 w 531"/>
              <a:gd name="T3" fmla="*/ 31 h 446"/>
              <a:gd name="T4" fmla="*/ 38 w 531"/>
              <a:gd name="T5" fmla="*/ 44 h 446"/>
              <a:gd name="T6" fmla="*/ 90 w 531"/>
              <a:gd name="T7" fmla="*/ 39 h 446"/>
              <a:gd name="T8" fmla="*/ 95 w 531"/>
              <a:gd name="T9" fmla="*/ 39 h 446"/>
              <a:gd name="T10" fmla="*/ 90 w 531"/>
              <a:gd name="T11" fmla="*/ 48 h 446"/>
              <a:gd name="T12" fmla="*/ 147 w 531"/>
              <a:gd name="T13" fmla="*/ 74 h 446"/>
              <a:gd name="T14" fmla="*/ 164 w 531"/>
              <a:gd name="T15" fmla="*/ 100 h 446"/>
              <a:gd name="T16" fmla="*/ 185 w 531"/>
              <a:gd name="T17" fmla="*/ 96 h 446"/>
              <a:gd name="T18" fmla="*/ 229 w 531"/>
              <a:gd name="T19" fmla="*/ 83 h 446"/>
              <a:gd name="T20" fmla="*/ 237 w 531"/>
              <a:gd name="T21" fmla="*/ 70 h 446"/>
              <a:gd name="T22" fmla="*/ 268 w 531"/>
              <a:gd name="T23" fmla="*/ 74 h 446"/>
              <a:gd name="T24" fmla="*/ 294 w 531"/>
              <a:gd name="T25" fmla="*/ 100 h 446"/>
              <a:gd name="T26" fmla="*/ 298 w 531"/>
              <a:gd name="T27" fmla="*/ 113 h 446"/>
              <a:gd name="T28" fmla="*/ 341 w 531"/>
              <a:gd name="T29" fmla="*/ 147 h 446"/>
              <a:gd name="T30" fmla="*/ 345 w 531"/>
              <a:gd name="T31" fmla="*/ 178 h 446"/>
              <a:gd name="T32" fmla="*/ 341 w 531"/>
              <a:gd name="T33" fmla="*/ 230 h 446"/>
              <a:gd name="T34" fmla="*/ 341 w 531"/>
              <a:gd name="T35" fmla="*/ 243 h 446"/>
              <a:gd name="T36" fmla="*/ 350 w 531"/>
              <a:gd name="T37" fmla="*/ 243 h 446"/>
              <a:gd name="T38" fmla="*/ 350 w 531"/>
              <a:gd name="T39" fmla="*/ 234 h 446"/>
              <a:gd name="T40" fmla="*/ 358 w 531"/>
              <a:gd name="T41" fmla="*/ 238 h 446"/>
              <a:gd name="T42" fmla="*/ 354 w 531"/>
              <a:gd name="T43" fmla="*/ 277 h 446"/>
              <a:gd name="T44" fmla="*/ 380 w 531"/>
              <a:gd name="T45" fmla="*/ 316 h 446"/>
              <a:gd name="T46" fmla="*/ 393 w 531"/>
              <a:gd name="T47" fmla="*/ 312 h 446"/>
              <a:gd name="T48" fmla="*/ 393 w 531"/>
              <a:gd name="T49" fmla="*/ 334 h 446"/>
              <a:gd name="T50" fmla="*/ 402 w 531"/>
              <a:gd name="T51" fmla="*/ 334 h 446"/>
              <a:gd name="T52" fmla="*/ 397 w 531"/>
              <a:gd name="T53" fmla="*/ 342 h 446"/>
              <a:gd name="T54" fmla="*/ 415 w 531"/>
              <a:gd name="T55" fmla="*/ 381 h 446"/>
              <a:gd name="T56" fmla="*/ 441 w 531"/>
              <a:gd name="T57" fmla="*/ 398 h 446"/>
              <a:gd name="T58" fmla="*/ 454 w 531"/>
              <a:gd name="T59" fmla="*/ 424 h 446"/>
              <a:gd name="T60" fmla="*/ 454 w 531"/>
              <a:gd name="T61" fmla="*/ 442 h 446"/>
              <a:gd name="T62" fmla="*/ 475 w 531"/>
              <a:gd name="T63" fmla="*/ 446 h 446"/>
              <a:gd name="T64" fmla="*/ 505 w 531"/>
              <a:gd name="T65" fmla="*/ 437 h 446"/>
              <a:gd name="T66" fmla="*/ 514 w 531"/>
              <a:gd name="T67" fmla="*/ 442 h 446"/>
              <a:gd name="T68" fmla="*/ 531 w 531"/>
              <a:gd name="T69" fmla="*/ 377 h 446"/>
              <a:gd name="T70" fmla="*/ 531 w 531"/>
              <a:gd name="T71" fmla="*/ 312 h 446"/>
              <a:gd name="T72" fmla="*/ 497 w 531"/>
              <a:gd name="T73" fmla="*/ 234 h 446"/>
              <a:gd name="T74" fmla="*/ 492 w 531"/>
              <a:gd name="T75" fmla="*/ 186 h 446"/>
              <a:gd name="T76" fmla="*/ 462 w 531"/>
              <a:gd name="T77" fmla="*/ 134 h 446"/>
              <a:gd name="T78" fmla="*/ 445 w 531"/>
              <a:gd name="T79" fmla="*/ 87 h 446"/>
              <a:gd name="T80" fmla="*/ 428 w 531"/>
              <a:gd name="T81" fmla="*/ 31 h 446"/>
              <a:gd name="T82" fmla="*/ 432 w 531"/>
              <a:gd name="T83" fmla="*/ 22 h 446"/>
              <a:gd name="T84" fmla="*/ 402 w 531"/>
              <a:gd name="T85" fmla="*/ 13 h 446"/>
              <a:gd name="T86" fmla="*/ 393 w 531"/>
              <a:gd name="T87" fmla="*/ 22 h 446"/>
              <a:gd name="T88" fmla="*/ 393 w 531"/>
              <a:gd name="T89" fmla="*/ 48 h 446"/>
              <a:gd name="T90" fmla="*/ 384 w 531"/>
              <a:gd name="T91" fmla="*/ 48 h 446"/>
              <a:gd name="T92" fmla="*/ 380 w 531"/>
              <a:gd name="T93" fmla="*/ 35 h 446"/>
              <a:gd name="T94" fmla="*/ 289 w 531"/>
              <a:gd name="T95" fmla="*/ 26 h 446"/>
              <a:gd name="T96" fmla="*/ 194 w 531"/>
              <a:gd name="T97" fmla="*/ 22 h 446"/>
              <a:gd name="T98" fmla="*/ 185 w 531"/>
              <a:gd name="T99" fmla="*/ 0 h 446"/>
              <a:gd name="T100" fmla="*/ 4 w 531"/>
              <a:gd name="T101" fmla="*/ 0 h 446"/>
              <a:gd name="T102" fmla="*/ 0 w 531"/>
              <a:gd name="T103" fmla="*/ 9 h 446"/>
              <a:gd name="T104" fmla="*/ 17 w 531"/>
              <a:gd name="T105" fmla="*/ 26 h 446"/>
              <a:gd name="T106" fmla="*/ 17 w 531"/>
              <a:gd name="T107" fmla="*/ 48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1" h="446">
                <a:moveTo>
                  <a:pt x="17" y="48"/>
                </a:moveTo>
                <a:lnTo>
                  <a:pt x="38" y="31"/>
                </a:lnTo>
                <a:lnTo>
                  <a:pt x="38" y="44"/>
                </a:lnTo>
                <a:lnTo>
                  <a:pt x="90" y="39"/>
                </a:lnTo>
                <a:lnTo>
                  <a:pt x="95" y="39"/>
                </a:lnTo>
                <a:lnTo>
                  <a:pt x="90" y="48"/>
                </a:lnTo>
                <a:lnTo>
                  <a:pt x="147" y="74"/>
                </a:lnTo>
                <a:lnTo>
                  <a:pt x="164" y="100"/>
                </a:lnTo>
                <a:lnTo>
                  <a:pt x="185" y="96"/>
                </a:lnTo>
                <a:lnTo>
                  <a:pt x="229" y="83"/>
                </a:lnTo>
                <a:lnTo>
                  <a:pt x="237" y="70"/>
                </a:lnTo>
                <a:lnTo>
                  <a:pt x="268" y="74"/>
                </a:lnTo>
                <a:lnTo>
                  <a:pt x="294" y="100"/>
                </a:lnTo>
                <a:lnTo>
                  <a:pt x="298" y="113"/>
                </a:lnTo>
                <a:lnTo>
                  <a:pt x="341" y="147"/>
                </a:lnTo>
                <a:lnTo>
                  <a:pt x="345" y="178"/>
                </a:lnTo>
                <a:lnTo>
                  <a:pt x="341" y="230"/>
                </a:lnTo>
                <a:lnTo>
                  <a:pt x="341" y="243"/>
                </a:lnTo>
                <a:lnTo>
                  <a:pt x="350" y="243"/>
                </a:lnTo>
                <a:lnTo>
                  <a:pt x="350" y="234"/>
                </a:lnTo>
                <a:lnTo>
                  <a:pt x="358" y="238"/>
                </a:lnTo>
                <a:lnTo>
                  <a:pt x="354" y="277"/>
                </a:lnTo>
                <a:lnTo>
                  <a:pt x="380" y="316"/>
                </a:lnTo>
                <a:lnTo>
                  <a:pt x="393" y="312"/>
                </a:lnTo>
                <a:lnTo>
                  <a:pt x="393" y="334"/>
                </a:lnTo>
                <a:lnTo>
                  <a:pt x="402" y="334"/>
                </a:lnTo>
                <a:lnTo>
                  <a:pt x="397" y="342"/>
                </a:lnTo>
                <a:lnTo>
                  <a:pt x="415" y="381"/>
                </a:lnTo>
                <a:lnTo>
                  <a:pt x="441" y="398"/>
                </a:lnTo>
                <a:lnTo>
                  <a:pt x="454" y="424"/>
                </a:lnTo>
                <a:lnTo>
                  <a:pt x="454" y="442"/>
                </a:lnTo>
                <a:lnTo>
                  <a:pt x="475" y="446"/>
                </a:lnTo>
                <a:lnTo>
                  <a:pt x="505" y="437"/>
                </a:lnTo>
                <a:lnTo>
                  <a:pt x="514" y="442"/>
                </a:lnTo>
                <a:lnTo>
                  <a:pt x="531" y="377"/>
                </a:lnTo>
                <a:lnTo>
                  <a:pt x="531" y="312"/>
                </a:lnTo>
                <a:lnTo>
                  <a:pt x="497" y="234"/>
                </a:lnTo>
                <a:lnTo>
                  <a:pt x="492" y="186"/>
                </a:lnTo>
                <a:lnTo>
                  <a:pt x="462" y="134"/>
                </a:lnTo>
                <a:lnTo>
                  <a:pt x="445" y="87"/>
                </a:lnTo>
                <a:lnTo>
                  <a:pt x="428" y="31"/>
                </a:lnTo>
                <a:lnTo>
                  <a:pt x="432" y="22"/>
                </a:lnTo>
                <a:lnTo>
                  <a:pt x="402" y="13"/>
                </a:lnTo>
                <a:lnTo>
                  <a:pt x="393" y="22"/>
                </a:lnTo>
                <a:lnTo>
                  <a:pt x="393" y="48"/>
                </a:lnTo>
                <a:lnTo>
                  <a:pt x="384" y="48"/>
                </a:lnTo>
                <a:lnTo>
                  <a:pt x="380" y="35"/>
                </a:lnTo>
                <a:lnTo>
                  <a:pt x="289" y="26"/>
                </a:lnTo>
                <a:lnTo>
                  <a:pt x="194" y="22"/>
                </a:lnTo>
                <a:lnTo>
                  <a:pt x="185" y="0"/>
                </a:lnTo>
                <a:lnTo>
                  <a:pt x="4" y="0"/>
                </a:lnTo>
                <a:lnTo>
                  <a:pt x="0" y="9"/>
                </a:lnTo>
                <a:lnTo>
                  <a:pt x="17" y="26"/>
                </a:lnTo>
                <a:lnTo>
                  <a:pt x="17" y="4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198" name="Freeform 117"/>
          <p:cNvSpPr/>
          <p:nvPr/>
        </p:nvSpPr>
        <p:spPr>
          <a:xfrm>
            <a:off x="7670801" y="4305302"/>
            <a:ext cx="1289051" cy="292100"/>
          </a:xfrm>
          <a:custGeom>
            <a:gdLst>
              <a:gd name="T0" fmla="*/ 609 w 609"/>
              <a:gd name="T1" fmla="*/ 0 h 138"/>
              <a:gd name="T2" fmla="*/ 467 w 609"/>
              <a:gd name="T3" fmla="*/ 0 h 138"/>
              <a:gd name="T4" fmla="*/ 363 w 609"/>
              <a:gd name="T5" fmla="*/ 0 h 138"/>
              <a:gd name="T6" fmla="*/ 315 w 609"/>
              <a:gd name="T7" fmla="*/ 0 h 138"/>
              <a:gd name="T8" fmla="*/ 233 w 609"/>
              <a:gd name="T9" fmla="*/ 0 h 138"/>
              <a:gd name="T10" fmla="*/ 155 w 609"/>
              <a:gd name="T11" fmla="*/ 0 h 138"/>
              <a:gd name="T12" fmla="*/ 160 w 609"/>
              <a:gd name="T13" fmla="*/ 13 h 138"/>
              <a:gd name="T14" fmla="*/ 56 w 609"/>
              <a:gd name="T15" fmla="*/ 17 h 138"/>
              <a:gd name="T16" fmla="*/ 51 w 609"/>
              <a:gd name="T17" fmla="*/ 8 h 138"/>
              <a:gd name="T18" fmla="*/ 51 w 609"/>
              <a:gd name="T19" fmla="*/ 26 h 138"/>
              <a:gd name="T20" fmla="*/ 47 w 609"/>
              <a:gd name="T21" fmla="*/ 30 h 138"/>
              <a:gd name="T22" fmla="*/ 51 w 609"/>
              <a:gd name="T23" fmla="*/ 34 h 138"/>
              <a:gd name="T24" fmla="*/ 43 w 609"/>
              <a:gd name="T25" fmla="*/ 34 h 138"/>
              <a:gd name="T26" fmla="*/ 47 w 609"/>
              <a:gd name="T27" fmla="*/ 43 h 138"/>
              <a:gd name="T28" fmla="*/ 39 w 609"/>
              <a:gd name="T29" fmla="*/ 56 h 138"/>
              <a:gd name="T30" fmla="*/ 43 w 609"/>
              <a:gd name="T31" fmla="*/ 64 h 138"/>
              <a:gd name="T32" fmla="*/ 26 w 609"/>
              <a:gd name="T33" fmla="*/ 77 h 138"/>
              <a:gd name="T34" fmla="*/ 26 w 609"/>
              <a:gd name="T35" fmla="*/ 95 h 138"/>
              <a:gd name="T36" fmla="*/ 13 w 609"/>
              <a:gd name="T37" fmla="*/ 108 h 138"/>
              <a:gd name="T38" fmla="*/ 13 w 609"/>
              <a:gd name="T39" fmla="*/ 125 h 138"/>
              <a:gd name="T40" fmla="*/ 0 w 609"/>
              <a:gd name="T41" fmla="*/ 138 h 138"/>
              <a:gd name="T42" fmla="*/ 73 w 609"/>
              <a:gd name="T43" fmla="*/ 138 h 138"/>
              <a:gd name="T44" fmla="*/ 147 w 609"/>
              <a:gd name="T45" fmla="*/ 138 h 138"/>
              <a:gd name="T46" fmla="*/ 419 w 609"/>
              <a:gd name="T47" fmla="*/ 138 h 138"/>
              <a:gd name="T48" fmla="*/ 423 w 609"/>
              <a:gd name="T49" fmla="*/ 121 h 138"/>
              <a:gd name="T50" fmla="*/ 436 w 609"/>
              <a:gd name="T51" fmla="*/ 116 h 138"/>
              <a:gd name="T52" fmla="*/ 449 w 609"/>
              <a:gd name="T53" fmla="*/ 95 h 138"/>
              <a:gd name="T54" fmla="*/ 480 w 609"/>
              <a:gd name="T55" fmla="*/ 90 h 138"/>
              <a:gd name="T56" fmla="*/ 514 w 609"/>
              <a:gd name="T57" fmla="*/ 73 h 138"/>
              <a:gd name="T58" fmla="*/ 518 w 609"/>
              <a:gd name="T59" fmla="*/ 60 h 138"/>
              <a:gd name="T60" fmla="*/ 540 w 609"/>
              <a:gd name="T61" fmla="*/ 51 h 138"/>
              <a:gd name="T62" fmla="*/ 544 w 609"/>
              <a:gd name="T63" fmla="*/ 60 h 138"/>
              <a:gd name="T64" fmla="*/ 562 w 609"/>
              <a:gd name="T65" fmla="*/ 43 h 138"/>
              <a:gd name="T66" fmla="*/ 579 w 609"/>
              <a:gd name="T67" fmla="*/ 47 h 138"/>
              <a:gd name="T68" fmla="*/ 592 w 609"/>
              <a:gd name="T69" fmla="*/ 30 h 138"/>
              <a:gd name="T70" fmla="*/ 605 w 609"/>
              <a:gd name="T71" fmla="*/ 26 h 138"/>
              <a:gd name="T72" fmla="*/ 609 w 609"/>
              <a:gd name="T73" fmla="*/ 0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138">
                <a:moveTo>
                  <a:pt x="609" y="0"/>
                </a:moveTo>
                <a:lnTo>
                  <a:pt x="467" y="0"/>
                </a:lnTo>
                <a:lnTo>
                  <a:pt x="363" y="0"/>
                </a:lnTo>
                <a:lnTo>
                  <a:pt x="315" y="0"/>
                </a:lnTo>
                <a:lnTo>
                  <a:pt x="233" y="0"/>
                </a:lnTo>
                <a:lnTo>
                  <a:pt x="155" y="0"/>
                </a:lnTo>
                <a:lnTo>
                  <a:pt x="160" y="13"/>
                </a:lnTo>
                <a:lnTo>
                  <a:pt x="56" y="17"/>
                </a:lnTo>
                <a:lnTo>
                  <a:pt x="51" y="8"/>
                </a:lnTo>
                <a:lnTo>
                  <a:pt x="51" y="26"/>
                </a:lnTo>
                <a:lnTo>
                  <a:pt x="47" y="30"/>
                </a:lnTo>
                <a:lnTo>
                  <a:pt x="51" y="34"/>
                </a:lnTo>
                <a:lnTo>
                  <a:pt x="43" y="34"/>
                </a:lnTo>
                <a:lnTo>
                  <a:pt x="47" y="43"/>
                </a:lnTo>
                <a:lnTo>
                  <a:pt x="39" y="56"/>
                </a:lnTo>
                <a:lnTo>
                  <a:pt x="43" y="64"/>
                </a:lnTo>
                <a:lnTo>
                  <a:pt x="26" y="77"/>
                </a:lnTo>
                <a:lnTo>
                  <a:pt x="26" y="95"/>
                </a:lnTo>
                <a:lnTo>
                  <a:pt x="13" y="108"/>
                </a:lnTo>
                <a:lnTo>
                  <a:pt x="13" y="125"/>
                </a:lnTo>
                <a:lnTo>
                  <a:pt x="0" y="138"/>
                </a:lnTo>
                <a:lnTo>
                  <a:pt x="73" y="138"/>
                </a:lnTo>
                <a:lnTo>
                  <a:pt x="147" y="138"/>
                </a:lnTo>
                <a:lnTo>
                  <a:pt x="419" y="138"/>
                </a:lnTo>
                <a:lnTo>
                  <a:pt x="423" y="121"/>
                </a:lnTo>
                <a:lnTo>
                  <a:pt x="436" y="116"/>
                </a:lnTo>
                <a:lnTo>
                  <a:pt x="449" y="95"/>
                </a:lnTo>
                <a:lnTo>
                  <a:pt x="480" y="90"/>
                </a:lnTo>
                <a:lnTo>
                  <a:pt x="514" y="73"/>
                </a:lnTo>
                <a:lnTo>
                  <a:pt x="518" y="60"/>
                </a:lnTo>
                <a:lnTo>
                  <a:pt x="540" y="51"/>
                </a:lnTo>
                <a:lnTo>
                  <a:pt x="544" y="60"/>
                </a:lnTo>
                <a:lnTo>
                  <a:pt x="562" y="43"/>
                </a:lnTo>
                <a:lnTo>
                  <a:pt x="579" y="47"/>
                </a:lnTo>
                <a:lnTo>
                  <a:pt x="592" y="30"/>
                </a:lnTo>
                <a:lnTo>
                  <a:pt x="605" y="26"/>
                </a:lnTo>
                <a:lnTo>
                  <a:pt x="609"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199" name="Freeform 118"/>
          <p:cNvSpPr/>
          <p:nvPr/>
        </p:nvSpPr>
        <p:spPr>
          <a:xfrm>
            <a:off x="7670801" y="4305302"/>
            <a:ext cx="1289051" cy="292100"/>
          </a:xfrm>
          <a:custGeom>
            <a:gdLst>
              <a:gd name="T0" fmla="*/ 609 w 609"/>
              <a:gd name="T1" fmla="*/ 0 h 138"/>
              <a:gd name="T2" fmla="*/ 467 w 609"/>
              <a:gd name="T3" fmla="*/ 0 h 138"/>
              <a:gd name="T4" fmla="*/ 363 w 609"/>
              <a:gd name="T5" fmla="*/ 0 h 138"/>
              <a:gd name="T6" fmla="*/ 315 w 609"/>
              <a:gd name="T7" fmla="*/ 0 h 138"/>
              <a:gd name="T8" fmla="*/ 233 w 609"/>
              <a:gd name="T9" fmla="*/ 0 h 138"/>
              <a:gd name="T10" fmla="*/ 155 w 609"/>
              <a:gd name="T11" fmla="*/ 0 h 138"/>
              <a:gd name="T12" fmla="*/ 160 w 609"/>
              <a:gd name="T13" fmla="*/ 13 h 138"/>
              <a:gd name="T14" fmla="*/ 56 w 609"/>
              <a:gd name="T15" fmla="*/ 17 h 138"/>
              <a:gd name="T16" fmla="*/ 51 w 609"/>
              <a:gd name="T17" fmla="*/ 8 h 138"/>
              <a:gd name="T18" fmla="*/ 51 w 609"/>
              <a:gd name="T19" fmla="*/ 26 h 138"/>
              <a:gd name="T20" fmla="*/ 47 w 609"/>
              <a:gd name="T21" fmla="*/ 30 h 138"/>
              <a:gd name="T22" fmla="*/ 51 w 609"/>
              <a:gd name="T23" fmla="*/ 34 h 138"/>
              <a:gd name="T24" fmla="*/ 43 w 609"/>
              <a:gd name="T25" fmla="*/ 34 h 138"/>
              <a:gd name="T26" fmla="*/ 47 w 609"/>
              <a:gd name="T27" fmla="*/ 43 h 138"/>
              <a:gd name="T28" fmla="*/ 39 w 609"/>
              <a:gd name="T29" fmla="*/ 56 h 138"/>
              <a:gd name="T30" fmla="*/ 43 w 609"/>
              <a:gd name="T31" fmla="*/ 64 h 138"/>
              <a:gd name="T32" fmla="*/ 26 w 609"/>
              <a:gd name="T33" fmla="*/ 77 h 138"/>
              <a:gd name="T34" fmla="*/ 26 w 609"/>
              <a:gd name="T35" fmla="*/ 95 h 138"/>
              <a:gd name="T36" fmla="*/ 13 w 609"/>
              <a:gd name="T37" fmla="*/ 108 h 138"/>
              <a:gd name="T38" fmla="*/ 13 w 609"/>
              <a:gd name="T39" fmla="*/ 125 h 138"/>
              <a:gd name="T40" fmla="*/ 0 w 609"/>
              <a:gd name="T41" fmla="*/ 138 h 138"/>
              <a:gd name="T42" fmla="*/ 73 w 609"/>
              <a:gd name="T43" fmla="*/ 138 h 138"/>
              <a:gd name="T44" fmla="*/ 147 w 609"/>
              <a:gd name="T45" fmla="*/ 138 h 138"/>
              <a:gd name="T46" fmla="*/ 419 w 609"/>
              <a:gd name="T47" fmla="*/ 138 h 138"/>
              <a:gd name="T48" fmla="*/ 423 w 609"/>
              <a:gd name="T49" fmla="*/ 121 h 138"/>
              <a:gd name="T50" fmla="*/ 436 w 609"/>
              <a:gd name="T51" fmla="*/ 116 h 138"/>
              <a:gd name="T52" fmla="*/ 449 w 609"/>
              <a:gd name="T53" fmla="*/ 95 h 138"/>
              <a:gd name="T54" fmla="*/ 480 w 609"/>
              <a:gd name="T55" fmla="*/ 90 h 138"/>
              <a:gd name="T56" fmla="*/ 514 w 609"/>
              <a:gd name="T57" fmla="*/ 73 h 138"/>
              <a:gd name="T58" fmla="*/ 518 w 609"/>
              <a:gd name="T59" fmla="*/ 60 h 138"/>
              <a:gd name="T60" fmla="*/ 540 w 609"/>
              <a:gd name="T61" fmla="*/ 51 h 138"/>
              <a:gd name="T62" fmla="*/ 544 w 609"/>
              <a:gd name="T63" fmla="*/ 60 h 138"/>
              <a:gd name="T64" fmla="*/ 562 w 609"/>
              <a:gd name="T65" fmla="*/ 43 h 138"/>
              <a:gd name="T66" fmla="*/ 579 w 609"/>
              <a:gd name="T67" fmla="*/ 47 h 138"/>
              <a:gd name="T68" fmla="*/ 592 w 609"/>
              <a:gd name="T69" fmla="*/ 30 h 138"/>
              <a:gd name="T70" fmla="*/ 605 w 609"/>
              <a:gd name="T71" fmla="*/ 26 h 138"/>
              <a:gd name="T72" fmla="*/ 609 w 609"/>
              <a:gd name="T73" fmla="*/ 0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138">
                <a:moveTo>
                  <a:pt x="609" y="0"/>
                </a:moveTo>
                <a:lnTo>
                  <a:pt x="467" y="0"/>
                </a:lnTo>
                <a:lnTo>
                  <a:pt x="363" y="0"/>
                </a:lnTo>
                <a:lnTo>
                  <a:pt x="315" y="0"/>
                </a:lnTo>
                <a:lnTo>
                  <a:pt x="233" y="0"/>
                </a:lnTo>
                <a:lnTo>
                  <a:pt x="155" y="0"/>
                </a:lnTo>
                <a:lnTo>
                  <a:pt x="160" y="13"/>
                </a:lnTo>
                <a:lnTo>
                  <a:pt x="56" y="17"/>
                </a:lnTo>
                <a:lnTo>
                  <a:pt x="51" y="8"/>
                </a:lnTo>
                <a:lnTo>
                  <a:pt x="51" y="26"/>
                </a:lnTo>
                <a:lnTo>
                  <a:pt x="47" y="30"/>
                </a:lnTo>
                <a:lnTo>
                  <a:pt x="51" y="34"/>
                </a:lnTo>
                <a:lnTo>
                  <a:pt x="43" y="34"/>
                </a:lnTo>
                <a:lnTo>
                  <a:pt x="47" y="43"/>
                </a:lnTo>
                <a:lnTo>
                  <a:pt x="39" y="56"/>
                </a:lnTo>
                <a:lnTo>
                  <a:pt x="43" y="64"/>
                </a:lnTo>
                <a:lnTo>
                  <a:pt x="26" y="77"/>
                </a:lnTo>
                <a:lnTo>
                  <a:pt x="26" y="95"/>
                </a:lnTo>
                <a:lnTo>
                  <a:pt x="13" y="108"/>
                </a:lnTo>
                <a:lnTo>
                  <a:pt x="13" y="125"/>
                </a:lnTo>
                <a:lnTo>
                  <a:pt x="0" y="138"/>
                </a:lnTo>
                <a:lnTo>
                  <a:pt x="73" y="138"/>
                </a:lnTo>
                <a:lnTo>
                  <a:pt x="147" y="138"/>
                </a:lnTo>
                <a:lnTo>
                  <a:pt x="419" y="138"/>
                </a:lnTo>
                <a:lnTo>
                  <a:pt x="423" y="121"/>
                </a:lnTo>
                <a:lnTo>
                  <a:pt x="436" y="116"/>
                </a:lnTo>
                <a:lnTo>
                  <a:pt x="449" y="95"/>
                </a:lnTo>
                <a:lnTo>
                  <a:pt x="480" y="90"/>
                </a:lnTo>
                <a:lnTo>
                  <a:pt x="514" y="73"/>
                </a:lnTo>
                <a:lnTo>
                  <a:pt x="518" y="60"/>
                </a:lnTo>
                <a:lnTo>
                  <a:pt x="540" y="51"/>
                </a:lnTo>
                <a:lnTo>
                  <a:pt x="544" y="60"/>
                </a:lnTo>
                <a:lnTo>
                  <a:pt x="562" y="43"/>
                </a:lnTo>
                <a:lnTo>
                  <a:pt x="579" y="47"/>
                </a:lnTo>
                <a:lnTo>
                  <a:pt x="592" y="30"/>
                </a:lnTo>
                <a:lnTo>
                  <a:pt x="605" y="26"/>
                </a:lnTo>
                <a:lnTo>
                  <a:pt x="6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00" name="Freeform 119"/>
          <p:cNvSpPr/>
          <p:nvPr/>
        </p:nvSpPr>
        <p:spPr>
          <a:xfrm>
            <a:off x="7670801" y="4305302"/>
            <a:ext cx="1289051" cy="292100"/>
          </a:xfrm>
          <a:custGeom>
            <a:gdLst>
              <a:gd name="T0" fmla="*/ 609 w 609"/>
              <a:gd name="T1" fmla="*/ 0 h 138"/>
              <a:gd name="T2" fmla="*/ 467 w 609"/>
              <a:gd name="T3" fmla="*/ 0 h 138"/>
              <a:gd name="T4" fmla="*/ 363 w 609"/>
              <a:gd name="T5" fmla="*/ 0 h 138"/>
              <a:gd name="T6" fmla="*/ 315 w 609"/>
              <a:gd name="T7" fmla="*/ 0 h 138"/>
              <a:gd name="T8" fmla="*/ 233 w 609"/>
              <a:gd name="T9" fmla="*/ 0 h 138"/>
              <a:gd name="T10" fmla="*/ 155 w 609"/>
              <a:gd name="T11" fmla="*/ 0 h 138"/>
              <a:gd name="T12" fmla="*/ 160 w 609"/>
              <a:gd name="T13" fmla="*/ 13 h 138"/>
              <a:gd name="T14" fmla="*/ 56 w 609"/>
              <a:gd name="T15" fmla="*/ 17 h 138"/>
              <a:gd name="T16" fmla="*/ 51 w 609"/>
              <a:gd name="T17" fmla="*/ 8 h 138"/>
              <a:gd name="T18" fmla="*/ 51 w 609"/>
              <a:gd name="T19" fmla="*/ 26 h 138"/>
              <a:gd name="T20" fmla="*/ 47 w 609"/>
              <a:gd name="T21" fmla="*/ 30 h 138"/>
              <a:gd name="T22" fmla="*/ 51 w 609"/>
              <a:gd name="T23" fmla="*/ 34 h 138"/>
              <a:gd name="T24" fmla="*/ 43 w 609"/>
              <a:gd name="T25" fmla="*/ 34 h 138"/>
              <a:gd name="T26" fmla="*/ 47 w 609"/>
              <a:gd name="T27" fmla="*/ 43 h 138"/>
              <a:gd name="T28" fmla="*/ 39 w 609"/>
              <a:gd name="T29" fmla="*/ 56 h 138"/>
              <a:gd name="T30" fmla="*/ 43 w 609"/>
              <a:gd name="T31" fmla="*/ 64 h 138"/>
              <a:gd name="T32" fmla="*/ 26 w 609"/>
              <a:gd name="T33" fmla="*/ 77 h 138"/>
              <a:gd name="T34" fmla="*/ 26 w 609"/>
              <a:gd name="T35" fmla="*/ 95 h 138"/>
              <a:gd name="T36" fmla="*/ 13 w 609"/>
              <a:gd name="T37" fmla="*/ 108 h 138"/>
              <a:gd name="T38" fmla="*/ 13 w 609"/>
              <a:gd name="T39" fmla="*/ 125 h 138"/>
              <a:gd name="T40" fmla="*/ 0 w 609"/>
              <a:gd name="T41" fmla="*/ 138 h 138"/>
              <a:gd name="T42" fmla="*/ 73 w 609"/>
              <a:gd name="T43" fmla="*/ 138 h 138"/>
              <a:gd name="T44" fmla="*/ 147 w 609"/>
              <a:gd name="T45" fmla="*/ 138 h 138"/>
              <a:gd name="T46" fmla="*/ 419 w 609"/>
              <a:gd name="T47" fmla="*/ 138 h 138"/>
              <a:gd name="T48" fmla="*/ 423 w 609"/>
              <a:gd name="T49" fmla="*/ 121 h 138"/>
              <a:gd name="T50" fmla="*/ 436 w 609"/>
              <a:gd name="T51" fmla="*/ 116 h 138"/>
              <a:gd name="T52" fmla="*/ 449 w 609"/>
              <a:gd name="T53" fmla="*/ 95 h 138"/>
              <a:gd name="T54" fmla="*/ 480 w 609"/>
              <a:gd name="T55" fmla="*/ 90 h 138"/>
              <a:gd name="T56" fmla="*/ 514 w 609"/>
              <a:gd name="T57" fmla="*/ 73 h 138"/>
              <a:gd name="T58" fmla="*/ 518 w 609"/>
              <a:gd name="T59" fmla="*/ 60 h 138"/>
              <a:gd name="T60" fmla="*/ 540 w 609"/>
              <a:gd name="T61" fmla="*/ 51 h 138"/>
              <a:gd name="T62" fmla="*/ 544 w 609"/>
              <a:gd name="T63" fmla="*/ 60 h 138"/>
              <a:gd name="T64" fmla="*/ 562 w 609"/>
              <a:gd name="T65" fmla="*/ 43 h 138"/>
              <a:gd name="T66" fmla="*/ 579 w 609"/>
              <a:gd name="T67" fmla="*/ 47 h 138"/>
              <a:gd name="T68" fmla="*/ 592 w 609"/>
              <a:gd name="T69" fmla="*/ 30 h 138"/>
              <a:gd name="T70" fmla="*/ 605 w 609"/>
              <a:gd name="T71" fmla="*/ 26 h 138"/>
              <a:gd name="T72" fmla="*/ 609 w 609"/>
              <a:gd name="T73" fmla="*/ 0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138">
                <a:moveTo>
                  <a:pt x="609" y="0"/>
                </a:moveTo>
                <a:lnTo>
                  <a:pt x="467" y="0"/>
                </a:lnTo>
                <a:lnTo>
                  <a:pt x="363" y="0"/>
                </a:lnTo>
                <a:lnTo>
                  <a:pt x="315" y="0"/>
                </a:lnTo>
                <a:lnTo>
                  <a:pt x="233" y="0"/>
                </a:lnTo>
                <a:lnTo>
                  <a:pt x="155" y="0"/>
                </a:lnTo>
                <a:lnTo>
                  <a:pt x="160" y="13"/>
                </a:lnTo>
                <a:lnTo>
                  <a:pt x="56" y="17"/>
                </a:lnTo>
                <a:lnTo>
                  <a:pt x="51" y="8"/>
                </a:lnTo>
                <a:lnTo>
                  <a:pt x="51" y="26"/>
                </a:lnTo>
                <a:lnTo>
                  <a:pt x="47" y="30"/>
                </a:lnTo>
                <a:lnTo>
                  <a:pt x="51" y="34"/>
                </a:lnTo>
                <a:lnTo>
                  <a:pt x="43" y="34"/>
                </a:lnTo>
                <a:lnTo>
                  <a:pt x="47" y="43"/>
                </a:lnTo>
                <a:lnTo>
                  <a:pt x="39" y="56"/>
                </a:lnTo>
                <a:lnTo>
                  <a:pt x="43" y="64"/>
                </a:lnTo>
                <a:lnTo>
                  <a:pt x="26" y="77"/>
                </a:lnTo>
                <a:lnTo>
                  <a:pt x="26" y="95"/>
                </a:lnTo>
                <a:lnTo>
                  <a:pt x="13" y="108"/>
                </a:lnTo>
                <a:lnTo>
                  <a:pt x="13" y="125"/>
                </a:lnTo>
                <a:lnTo>
                  <a:pt x="0" y="138"/>
                </a:lnTo>
                <a:lnTo>
                  <a:pt x="73" y="138"/>
                </a:lnTo>
                <a:lnTo>
                  <a:pt x="147" y="138"/>
                </a:lnTo>
                <a:lnTo>
                  <a:pt x="419" y="138"/>
                </a:lnTo>
                <a:lnTo>
                  <a:pt x="423" y="121"/>
                </a:lnTo>
                <a:lnTo>
                  <a:pt x="436" y="116"/>
                </a:lnTo>
                <a:lnTo>
                  <a:pt x="449" y="95"/>
                </a:lnTo>
                <a:lnTo>
                  <a:pt x="480" y="90"/>
                </a:lnTo>
                <a:lnTo>
                  <a:pt x="514" y="73"/>
                </a:lnTo>
                <a:lnTo>
                  <a:pt x="518" y="60"/>
                </a:lnTo>
                <a:lnTo>
                  <a:pt x="540" y="51"/>
                </a:lnTo>
                <a:lnTo>
                  <a:pt x="544" y="60"/>
                </a:lnTo>
                <a:lnTo>
                  <a:pt x="562" y="43"/>
                </a:lnTo>
                <a:lnTo>
                  <a:pt x="579" y="47"/>
                </a:lnTo>
                <a:lnTo>
                  <a:pt x="592" y="30"/>
                </a:lnTo>
                <a:lnTo>
                  <a:pt x="605" y="26"/>
                </a:lnTo>
                <a:lnTo>
                  <a:pt x="609"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01" name="Freeform 120"/>
          <p:cNvSpPr/>
          <p:nvPr/>
        </p:nvSpPr>
        <p:spPr>
          <a:xfrm>
            <a:off x="7467603" y="4597400"/>
            <a:ext cx="531284" cy="797984"/>
          </a:xfrm>
          <a:custGeom>
            <a:gdLst>
              <a:gd name="T0" fmla="*/ 230 w 251"/>
              <a:gd name="T1" fmla="*/ 368 h 377"/>
              <a:gd name="T2" fmla="*/ 186 w 251"/>
              <a:gd name="T3" fmla="*/ 364 h 377"/>
              <a:gd name="T4" fmla="*/ 143 w 251"/>
              <a:gd name="T5" fmla="*/ 377 h 377"/>
              <a:gd name="T6" fmla="*/ 126 w 251"/>
              <a:gd name="T7" fmla="*/ 346 h 377"/>
              <a:gd name="T8" fmla="*/ 135 w 251"/>
              <a:gd name="T9" fmla="*/ 320 h 377"/>
              <a:gd name="T10" fmla="*/ 70 w 251"/>
              <a:gd name="T11" fmla="*/ 320 h 377"/>
              <a:gd name="T12" fmla="*/ 0 w 251"/>
              <a:gd name="T13" fmla="*/ 320 h 377"/>
              <a:gd name="T14" fmla="*/ 5 w 251"/>
              <a:gd name="T15" fmla="*/ 316 h 377"/>
              <a:gd name="T16" fmla="*/ 0 w 251"/>
              <a:gd name="T17" fmla="*/ 299 h 377"/>
              <a:gd name="T18" fmla="*/ 9 w 251"/>
              <a:gd name="T19" fmla="*/ 294 h 377"/>
              <a:gd name="T20" fmla="*/ 9 w 251"/>
              <a:gd name="T21" fmla="*/ 281 h 377"/>
              <a:gd name="T22" fmla="*/ 22 w 251"/>
              <a:gd name="T23" fmla="*/ 255 h 377"/>
              <a:gd name="T24" fmla="*/ 39 w 251"/>
              <a:gd name="T25" fmla="*/ 238 h 377"/>
              <a:gd name="T26" fmla="*/ 39 w 251"/>
              <a:gd name="T27" fmla="*/ 229 h 377"/>
              <a:gd name="T28" fmla="*/ 52 w 251"/>
              <a:gd name="T29" fmla="*/ 216 h 377"/>
              <a:gd name="T30" fmla="*/ 39 w 251"/>
              <a:gd name="T31" fmla="*/ 203 h 377"/>
              <a:gd name="T32" fmla="*/ 35 w 251"/>
              <a:gd name="T33" fmla="*/ 190 h 377"/>
              <a:gd name="T34" fmla="*/ 39 w 251"/>
              <a:gd name="T35" fmla="*/ 186 h 377"/>
              <a:gd name="T36" fmla="*/ 35 w 251"/>
              <a:gd name="T37" fmla="*/ 182 h 377"/>
              <a:gd name="T38" fmla="*/ 39 w 251"/>
              <a:gd name="T39" fmla="*/ 169 h 377"/>
              <a:gd name="T40" fmla="*/ 35 w 251"/>
              <a:gd name="T41" fmla="*/ 165 h 377"/>
              <a:gd name="T42" fmla="*/ 35 w 251"/>
              <a:gd name="T43" fmla="*/ 160 h 377"/>
              <a:gd name="T44" fmla="*/ 39 w 251"/>
              <a:gd name="T45" fmla="*/ 147 h 377"/>
              <a:gd name="T46" fmla="*/ 31 w 251"/>
              <a:gd name="T47" fmla="*/ 139 h 377"/>
              <a:gd name="T48" fmla="*/ 35 w 251"/>
              <a:gd name="T49" fmla="*/ 126 h 377"/>
              <a:gd name="T50" fmla="*/ 31 w 251"/>
              <a:gd name="T51" fmla="*/ 117 h 377"/>
              <a:gd name="T52" fmla="*/ 35 w 251"/>
              <a:gd name="T53" fmla="*/ 113 h 377"/>
              <a:gd name="T54" fmla="*/ 31 w 251"/>
              <a:gd name="T55" fmla="*/ 108 h 377"/>
              <a:gd name="T56" fmla="*/ 39 w 251"/>
              <a:gd name="T57" fmla="*/ 100 h 377"/>
              <a:gd name="T58" fmla="*/ 39 w 251"/>
              <a:gd name="T59" fmla="*/ 82 h 377"/>
              <a:gd name="T60" fmla="*/ 52 w 251"/>
              <a:gd name="T61" fmla="*/ 78 h 377"/>
              <a:gd name="T62" fmla="*/ 48 w 251"/>
              <a:gd name="T63" fmla="*/ 69 h 377"/>
              <a:gd name="T64" fmla="*/ 61 w 251"/>
              <a:gd name="T65" fmla="*/ 61 h 377"/>
              <a:gd name="T66" fmla="*/ 61 w 251"/>
              <a:gd name="T67" fmla="*/ 52 h 377"/>
              <a:gd name="T68" fmla="*/ 74 w 251"/>
              <a:gd name="T69" fmla="*/ 48 h 377"/>
              <a:gd name="T70" fmla="*/ 78 w 251"/>
              <a:gd name="T71" fmla="*/ 22 h 377"/>
              <a:gd name="T72" fmla="*/ 96 w 251"/>
              <a:gd name="T73" fmla="*/ 9 h 377"/>
              <a:gd name="T74" fmla="*/ 96 w 251"/>
              <a:gd name="T75" fmla="*/ 0 h 377"/>
              <a:gd name="T76" fmla="*/ 169 w 251"/>
              <a:gd name="T77" fmla="*/ 0 h 377"/>
              <a:gd name="T78" fmla="*/ 243 w 251"/>
              <a:gd name="T79" fmla="*/ 0 h 377"/>
              <a:gd name="T80" fmla="*/ 251 w 251"/>
              <a:gd name="T81" fmla="*/ 9 h 377"/>
              <a:gd name="T82" fmla="*/ 238 w 251"/>
              <a:gd name="T83" fmla="*/ 117 h 377"/>
              <a:gd name="T84" fmla="*/ 221 w 251"/>
              <a:gd name="T85" fmla="*/ 247 h 377"/>
              <a:gd name="T86" fmla="*/ 230 w 251"/>
              <a:gd name="T87" fmla="*/ 368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377">
                <a:moveTo>
                  <a:pt x="230" y="368"/>
                </a:moveTo>
                <a:lnTo>
                  <a:pt x="186" y="364"/>
                </a:lnTo>
                <a:lnTo>
                  <a:pt x="143" y="377"/>
                </a:lnTo>
                <a:lnTo>
                  <a:pt x="126" y="346"/>
                </a:lnTo>
                <a:lnTo>
                  <a:pt x="135" y="320"/>
                </a:lnTo>
                <a:lnTo>
                  <a:pt x="70" y="320"/>
                </a:lnTo>
                <a:lnTo>
                  <a:pt x="0" y="320"/>
                </a:lnTo>
                <a:lnTo>
                  <a:pt x="5" y="316"/>
                </a:lnTo>
                <a:lnTo>
                  <a:pt x="0" y="299"/>
                </a:lnTo>
                <a:lnTo>
                  <a:pt x="9" y="294"/>
                </a:lnTo>
                <a:lnTo>
                  <a:pt x="9" y="281"/>
                </a:lnTo>
                <a:lnTo>
                  <a:pt x="22" y="255"/>
                </a:lnTo>
                <a:lnTo>
                  <a:pt x="39" y="238"/>
                </a:lnTo>
                <a:lnTo>
                  <a:pt x="39" y="229"/>
                </a:lnTo>
                <a:lnTo>
                  <a:pt x="52" y="216"/>
                </a:lnTo>
                <a:lnTo>
                  <a:pt x="39" y="203"/>
                </a:lnTo>
                <a:lnTo>
                  <a:pt x="35" y="190"/>
                </a:lnTo>
                <a:lnTo>
                  <a:pt x="39" y="186"/>
                </a:lnTo>
                <a:lnTo>
                  <a:pt x="35" y="182"/>
                </a:lnTo>
                <a:lnTo>
                  <a:pt x="39" y="169"/>
                </a:lnTo>
                <a:lnTo>
                  <a:pt x="35" y="165"/>
                </a:lnTo>
                <a:lnTo>
                  <a:pt x="35" y="160"/>
                </a:lnTo>
                <a:lnTo>
                  <a:pt x="39" y="147"/>
                </a:lnTo>
                <a:lnTo>
                  <a:pt x="31" y="139"/>
                </a:lnTo>
                <a:lnTo>
                  <a:pt x="35" y="126"/>
                </a:lnTo>
                <a:lnTo>
                  <a:pt x="31" y="117"/>
                </a:lnTo>
                <a:lnTo>
                  <a:pt x="35" y="113"/>
                </a:lnTo>
                <a:lnTo>
                  <a:pt x="31" y="108"/>
                </a:lnTo>
                <a:lnTo>
                  <a:pt x="39" y="100"/>
                </a:lnTo>
                <a:lnTo>
                  <a:pt x="39" y="82"/>
                </a:lnTo>
                <a:lnTo>
                  <a:pt x="52" y="78"/>
                </a:lnTo>
                <a:lnTo>
                  <a:pt x="48" y="69"/>
                </a:lnTo>
                <a:lnTo>
                  <a:pt x="61" y="61"/>
                </a:lnTo>
                <a:lnTo>
                  <a:pt x="61" y="52"/>
                </a:lnTo>
                <a:lnTo>
                  <a:pt x="74" y="48"/>
                </a:lnTo>
                <a:lnTo>
                  <a:pt x="78" y="22"/>
                </a:lnTo>
                <a:lnTo>
                  <a:pt x="96" y="9"/>
                </a:lnTo>
                <a:lnTo>
                  <a:pt x="96" y="0"/>
                </a:lnTo>
                <a:lnTo>
                  <a:pt x="169" y="0"/>
                </a:lnTo>
                <a:lnTo>
                  <a:pt x="243" y="0"/>
                </a:lnTo>
                <a:lnTo>
                  <a:pt x="251" y="9"/>
                </a:lnTo>
                <a:lnTo>
                  <a:pt x="238" y="117"/>
                </a:lnTo>
                <a:lnTo>
                  <a:pt x="221" y="247"/>
                </a:lnTo>
                <a:lnTo>
                  <a:pt x="230" y="368"/>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02" name="Freeform 121"/>
          <p:cNvSpPr/>
          <p:nvPr/>
        </p:nvSpPr>
        <p:spPr>
          <a:xfrm>
            <a:off x="7467603" y="4597400"/>
            <a:ext cx="531284" cy="797984"/>
          </a:xfrm>
          <a:custGeom>
            <a:gdLst>
              <a:gd name="T0" fmla="*/ 230 w 251"/>
              <a:gd name="T1" fmla="*/ 368 h 377"/>
              <a:gd name="T2" fmla="*/ 186 w 251"/>
              <a:gd name="T3" fmla="*/ 364 h 377"/>
              <a:gd name="T4" fmla="*/ 143 w 251"/>
              <a:gd name="T5" fmla="*/ 377 h 377"/>
              <a:gd name="T6" fmla="*/ 126 w 251"/>
              <a:gd name="T7" fmla="*/ 346 h 377"/>
              <a:gd name="T8" fmla="*/ 135 w 251"/>
              <a:gd name="T9" fmla="*/ 320 h 377"/>
              <a:gd name="T10" fmla="*/ 70 w 251"/>
              <a:gd name="T11" fmla="*/ 320 h 377"/>
              <a:gd name="T12" fmla="*/ 0 w 251"/>
              <a:gd name="T13" fmla="*/ 320 h 377"/>
              <a:gd name="T14" fmla="*/ 5 w 251"/>
              <a:gd name="T15" fmla="*/ 316 h 377"/>
              <a:gd name="T16" fmla="*/ 0 w 251"/>
              <a:gd name="T17" fmla="*/ 299 h 377"/>
              <a:gd name="T18" fmla="*/ 9 w 251"/>
              <a:gd name="T19" fmla="*/ 294 h 377"/>
              <a:gd name="T20" fmla="*/ 9 w 251"/>
              <a:gd name="T21" fmla="*/ 281 h 377"/>
              <a:gd name="T22" fmla="*/ 22 w 251"/>
              <a:gd name="T23" fmla="*/ 255 h 377"/>
              <a:gd name="T24" fmla="*/ 39 w 251"/>
              <a:gd name="T25" fmla="*/ 238 h 377"/>
              <a:gd name="T26" fmla="*/ 39 w 251"/>
              <a:gd name="T27" fmla="*/ 229 h 377"/>
              <a:gd name="T28" fmla="*/ 52 w 251"/>
              <a:gd name="T29" fmla="*/ 216 h 377"/>
              <a:gd name="T30" fmla="*/ 39 w 251"/>
              <a:gd name="T31" fmla="*/ 203 h 377"/>
              <a:gd name="T32" fmla="*/ 35 w 251"/>
              <a:gd name="T33" fmla="*/ 190 h 377"/>
              <a:gd name="T34" fmla="*/ 39 w 251"/>
              <a:gd name="T35" fmla="*/ 186 h 377"/>
              <a:gd name="T36" fmla="*/ 35 w 251"/>
              <a:gd name="T37" fmla="*/ 182 h 377"/>
              <a:gd name="T38" fmla="*/ 39 w 251"/>
              <a:gd name="T39" fmla="*/ 169 h 377"/>
              <a:gd name="T40" fmla="*/ 35 w 251"/>
              <a:gd name="T41" fmla="*/ 165 h 377"/>
              <a:gd name="T42" fmla="*/ 35 w 251"/>
              <a:gd name="T43" fmla="*/ 160 h 377"/>
              <a:gd name="T44" fmla="*/ 39 w 251"/>
              <a:gd name="T45" fmla="*/ 147 h 377"/>
              <a:gd name="T46" fmla="*/ 31 w 251"/>
              <a:gd name="T47" fmla="*/ 139 h 377"/>
              <a:gd name="T48" fmla="*/ 35 w 251"/>
              <a:gd name="T49" fmla="*/ 126 h 377"/>
              <a:gd name="T50" fmla="*/ 31 w 251"/>
              <a:gd name="T51" fmla="*/ 117 h 377"/>
              <a:gd name="T52" fmla="*/ 35 w 251"/>
              <a:gd name="T53" fmla="*/ 113 h 377"/>
              <a:gd name="T54" fmla="*/ 31 w 251"/>
              <a:gd name="T55" fmla="*/ 108 h 377"/>
              <a:gd name="T56" fmla="*/ 39 w 251"/>
              <a:gd name="T57" fmla="*/ 100 h 377"/>
              <a:gd name="T58" fmla="*/ 39 w 251"/>
              <a:gd name="T59" fmla="*/ 82 h 377"/>
              <a:gd name="T60" fmla="*/ 52 w 251"/>
              <a:gd name="T61" fmla="*/ 78 h 377"/>
              <a:gd name="T62" fmla="*/ 48 w 251"/>
              <a:gd name="T63" fmla="*/ 69 h 377"/>
              <a:gd name="T64" fmla="*/ 61 w 251"/>
              <a:gd name="T65" fmla="*/ 61 h 377"/>
              <a:gd name="T66" fmla="*/ 61 w 251"/>
              <a:gd name="T67" fmla="*/ 52 h 377"/>
              <a:gd name="T68" fmla="*/ 74 w 251"/>
              <a:gd name="T69" fmla="*/ 48 h 377"/>
              <a:gd name="T70" fmla="*/ 78 w 251"/>
              <a:gd name="T71" fmla="*/ 22 h 377"/>
              <a:gd name="T72" fmla="*/ 96 w 251"/>
              <a:gd name="T73" fmla="*/ 9 h 377"/>
              <a:gd name="T74" fmla="*/ 96 w 251"/>
              <a:gd name="T75" fmla="*/ 0 h 377"/>
              <a:gd name="T76" fmla="*/ 169 w 251"/>
              <a:gd name="T77" fmla="*/ 0 h 377"/>
              <a:gd name="T78" fmla="*/ 243 w 251"/>
              <a:gd name="T79" fmla="*/ 0 h 377"/>
              <a:gd name="T80" fmla="*/ 251 w 251"/>
              <a:gd name="T81" fmla="*/ 9 h 377"/>
              <a:gd name="T82" fmla="*/ 238 w 251"/>
              <a:gd name="T83" fmla="*/ 117 h 377"/>
              <a:gd name="T84" fmla="*/ 221 w 251"/>
              <a:gd name="T85" fmla="*/ 247 h 377"/>
              <a:gd name="T86" fmla="*/ 230 w 251"/>
              <a:gd name="T87" fmla="*/ 368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377">
                <a:moveTo>
                  <a:pt x="230" y="368"/>
                </a:moveTo>
                <a:lnTo>
                  <a:pt x="186" y="364"/>
                </a:lnTo>
                <a:lnTo>
                  <a:pt x="143" y="377"/>
                </a:lnTo>
                <a:lnTo>
                  <a:pt x="126" y="346"/>
                </a:lnTo>
                <a:lnTo>
                  <a:pt x="135" y="320"/>
                </a:lnTo>
                <a:lnTo>
                  <a:pt x="70" y="320"/>
                </a:lnTo>
                <a:lnTo>
                  <a:pt x="0" y="320"/>
                </a:lnTo>
                <a:lnTo>
                  <a:pt x="5" y="316"/>
                </a:lnTo>
                <a:lnTo>
                  <a:pt x="0" y="299"/>
                </a:lnTo>
                <a:lnTo>
                  <a:pt x="9" y="294"/>
                </a:lnTo>
                <a:lnTo>
                  <a:pt x="9" y="281"/>
                </a:lnTo>
                <a:lnTo>
                  <a:pt x="22" y="255"/>
                </a:lnTo>
                <a:lnTo>
                  <a:pt x="39" y="238"/>
                </a:lnTo>
                <a:lnTo>
                  <a:pt x="39" y="229"/>
                </a:lnTo>
                <a:lnTo>
                  <a:pt x="52" y="216"/>
                </a:lnTo>
                <a:lnTo>
                  <a:pt x="39" y="203"/>
                </a:lnTo>
                <a:lnTo>
                  <a:pt x="35" y="190"/>
                </a:lnTo>
                <a:lnTo>
                  <a:pt x="39" y="186"/>
                </a:lnTo>
                <a:lnTo>
                  <a:pt x="35" y="182"/>
                </a:lnTo>
                <a:lnTo>
                  <a:pt x="39" y="169"/>
                </a:lnTo>
                <a:lnTo>
                  <a:pt x="35" y="165"/>
                </a:lnTo>
                <a:lnTo>
                  <a:pt x="35" y="160"/>
                </a:lnTo>
                <a:lnTo>
                  <a:pt x="39" y="147"/>
                </a:lnTo>
                <a:lnTo>
                  <a:pt x="31" y="139"/>
                </a:lnTo>
                <a:lnTo>
                  <a:pt x="35" y="126"/>
                </a:lnTo>
                <a:lnTo>
                  <a:pt x="31" y="117"/>
                </a:lnTo>
                <a:lnTo>
                  <a:pt x="35" y="113"/>
                </a:lnTo>
                <a:lnTo>
                  <a:pt x="31" y="108"/>
                </a:lnTo>
                <a:lnTo>
                  <a:pt x="39" y="100"/>
                </a:lnTo>
                <a:lnTo>
                  <a:pt x="39" y="82"/>
                </a:lnTo>
                <a:lnTo>
                  <a:pt x="52" y="78"/>
                </a:lnTo>
                <a:lnTo>
                  <a:pt x="48" y="69"/>
                </a:lnTo>
                <a:lnTo>
                  <a:pt x="61" y="61"/>
                </a:lnTo>
                <a:lnTo>
                  <a:pt x="61" y="52"/>
                </a:lnTo>
                <a:lnTo>
                  <a:pt x="74" y="48"/>
                </a:lnTo>
                <a:lnTo>
                  <a:pt x="78" y="22"/>
                </a:lnTo>
                <a:lnTo>
                  <a:pt x="96" y="9"/>
                </a:lnTo>
                <a:lnTo>
                  <a:pt x="96" y="0"/>
                </a:lnTo>
                <a:lnTo>
                  <a:pt x="169" y="0"/>
                </a:lnTo>
                <a:lnTo>
                  <a:pt x="243" y="0"/>
                </a:lnTo>
                <a:lnTo>
                  <a:pt x="251" y="9"/>
                </a:lnTo>
                <a:lnTo>
                  <a:pt x="238" y="117"/>
                </a:lnTo>
                <a:lnTo>
                  <a:pt x="221" y="247"/>
                </a:lnTo>
                <a:lnTo>
                  <a:pt x="230" y="3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03" name="Freeform 122"/>
          <p:cNvSpPr/>
          <p:nvPr/>
        </p:nvSpPr>
        <p:spPr>
          <a:xfrm>
            <a:off x="7467603" y="4597400"/>
            <a:ext cx="531284" cy="797984"/>
          </a:xfrm>
          <a:custGeom>
            <a:gdLst>
              <a:gd name="T0" fmla="*/ 230 w 251"/>
              <a:gd name="T1" fmla="*/ 368 h 377"/>
              <a:gd name="T2" fmla="*/ 186 w 251"/>
              <a:gd name="T3" fmla="*/ 364 h 377"/>
              <a:gd name="T4" fmla="*/ 143 w 251"/>
              <a:gd name="T5" fmla="*/ 377 h 377"/>
              <a:gd name="T6" fmla="*/ 126 w 251"/>
              <a:gd name="T7" fmla="*/ 346 h 377"/>
              <a:gd name="T8" fmla="*/ 135 w 251"/>
              <a:gd name="T9" fmla="*/ 320 h 377"/>
              <a:gd name="T10" fmla="*/ 70 w 251"/>
              <a:gd name="T11" fmla="*/ 320 h 377"/>
              <a:gd name="T12" fmla="*/ 0 w 251"/>
              <a:gd name="T13" fmla="*/ 320 h 377"/>
              <a:gd name="T14" fmla="*/ 5 w 251"/>
              <a:gd name="T15" fmla="*/ 316 h 377"/>
              <a:gd name="T16" fmla="*/ 0 w 251"/>
              <a:gd name="T17" fmla="*/ 299 h 377"/>
              <a:gd name="T18" fmla="*/ 9 w 251"/>
              <a:gd name="T19" fmla="*/ 294 h 377"/>
              <a:gd name="T20" fmla="*/ 9 w 251"/>
              <a:gd name="T21" fmla="*/ 281 h 377"/>
              <a:gd name="T22" fmla="*/ 22 w 251"/>
              <a:gd name="T23" fmla="*/ 255 h 377"/>
              <a:gd name="T24" fmla="*/ 39 w 251"/>
              <a:gd name="T25" fmla="*/ 238 h 377"/>
              <a:gd name="T26" fmla="*/ 39 w 251"/>
              <a:gd name="T27" fmla="*/ 229 h 377"/>
              <a:gd name="T28" fmla="*/ 52 w 251"/>
              <a:gd name="T29" fmla="*/ 216 h 377"/>
              <a:gd name="T30" fmla="*/ 39 w 251"/>
              <a:gd name="T31" fmla="*/ 203 h 377"/>
              <a:gd name="T32" fmla="*/ 35 w 251"/>
              <a:gd name="T33" fmla="*/ 190 h 377"/>
              <a:gd name="T34" fmla="*/ 39 w 251"/>
              <a:gd name="T35" fmla="*/ 186 h 377"/>
              <a:gd name="T36" fmla="*/ 35 w 251"/>
              <a:gd name="T37" fmla="*/ 182 h 377"/>
              <a:gd name="T38" fmla="*/ 39 w 251"/>
              <a:gd name="T39" fmla="*/ 169 h 377"/>
              <a:gd name="T40" fmla="*/ 35 w 251"/>
              <a:gd name="T41" fmla="*/ 165 h 377"/>
              <a:gd name="T42" fmla="*/ 35 w 251"/>
              <a:gd name="T43" fmla="*/ 160 h 377"/>
              <a:gd name="T44" fmla="*/ 39 w 251"/>
              <a:gd name="T45" fmla="*/ 147 h 377"/>
              <a:gd name="T46" fmla="*/ 31 w 251"/>
              <a:gd name="T47" fmla="*/ 139 h 377"/>
              <a:gd name="T48" fmla="*/ 35 w 251"/>
              <a:gd name="T49" fmla="*/ 126 h 377"/>
              <a:gd name="T50" fmla="*/ 31 w 251"/>
              <a:gd name="T51" fmla="*/ 117 h 377"/>
              <a:gd name="T52" fmla="*/ 35 w 251"/>
              <a:gd name="T53" fmla="*/ 113 h 377"/>
              <a:gd name="T54" fmla="*/ 31 w 251"/>
              <a:gd name="T55" fmla="*/ 108 h 377"/>
              <a:gd name="T56" fmla="*/ 39 w 251"/>
              <a:gd name="T57" fmla="*/ 100 h 377"/>
              <a:gd name="T58" fmla="*/ 39 w 251"/>
              <a:gd name="T59" fmla="*/ 82 h 377"/>
              <a:gd name="T60" fmla="*/ 52 w 251"/>
              <a:gd name="T61" fmla="*/ 78 h 377"/>
              <a:gd name="T62" fmla="*/ 48 w 251"/>
              <a:gd name="T63" fmla="*/ 69 h 377"/>
              <a:gd name="T64" fmla="*/ 61 w 251"/>
              <a:gd name="T65" fmla="*/ 61 h 377"/>
              <a:gd name="T66" fmla="*/ 61 w 251"/>
              <a:gd name="T67" fmla="*/ 52 h 377"/>
              <a:gd name="T68" fmla="*/ 74 w 251"/>
              <a:gd name="T69" fmla="*/ 48 h 377"/>
              <a:gd name="T70" fmla="*/ 78 w 251"/>
              <a:gd name="T71" fmla="*/ 22 h 377"/>
              <a:gd name="T72" fmla="*/ 96 w 251"/>
              <a:gd name="T73" fmla="*/ 9 h 377"/>
              <a:gd name="T74" fmla="*/ 96 w 251"/>
              <a:gd name="T75" fmla="*/ 0 h 377"/>
              <a:gd name="T76" fmla="*/ 169 w 251"/>
              <a:gd name="T77" fmla="*/ 0 h 377"/>
              <a:gd name="T78" fmla="*/ 243 w 251"/>
              <a:gd name="T79" fmla="*/ 0 h 377"/>
              <a:gd name="T80" fmla="*/ 251 w 251"/>
              <a:gd name="T81" fmla="*/ 9 h 377"/>
              <a:gd name="T82" fmla="*/ 238 w 251"/>
              <a:gd name="T83" fmla="*/ 117 h 377"/>
              <a:gd name="T84" fmla="*/ 221 w 251"/>
              <a:gd name="T85" fmla="*/ 247 h 377"/>
              <a:gd name="T86" fmla="*/ 230 w 251"/>
              <a:gd name="T87" fmla="*/ 368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377">
                <a:moveTo>
                  <a:pt x="230" y="368"/>
                </a:moveTo>
                <a:lnTo>
                  <a:pt x="186" y="364"/>
                </a:lnTo>
                <a:lnTo>
                  <a:pt x="143" y="377"/>
                </a:lnTo>
                <a:lnTo>
                  <a:pt x="126" y="346"/>
                </a:lnTo>
                <a:lnTo>
                  <a:pt x="135" y="320"/>
                </a:lnTo>
                <a:lnTo>
                  <a:pt x="70" y="320"/>
                </a:lnTo>
                <a:lnTo>
                  <a:pt x="0" y="320"/>
                </a:lnTo>
                <a:lnTo>
                  <a:pt x="5" y="316"/>
                </a:lnTo>
                <a:lnTo>
                  <a:pt x="0" y="299"/>
                </a:lnTo>
                <a:lnTo>
                  <a:pt x="9" y="294"/>
                </a:lnTo>
                <a:lnTo>
                  <a:pt x="9" y="281"/>
                </a:lnTo>
                <a:lnTo>
                  <a:pt x="22" y="255"/>
                </a:lnTo>
                <a:lnTo>
                  <a:pt x="39" y="238"/>
                </a:lnTo>
                <a:lnTo>
                  <a:pt x="39" y="229"/>
                </a:lnTo>
                <a:lnTo>
                  <a:pt x="52" y="216"/>
                </a:lnTo>
                <a:lnTo>
                  <a:pt x="39" y="203"/>
                </a:lnTo>
                <a:lnTo>
                  <a:pt x="35" y="190"/>
                </a:lnTo>
                <a:lnTo>
                  <a:pt x="39" y="186"/>
                </a:lnTo>
                <a:lnTo>
                  <a:pt x="35" y="182"/>
                </a:lnTo>
                <a:lnTo>
                  <a:pt x="39" y="169"/>
                </a:lnTo>
                <a:lnTo>
                  <a:pt x="35" y="165"/>
                </a:lnTo>
                <a:lnTo>
                  <a:pt x="35" y="160"/>
                </a:lnTo>
                <a:lnTo>
                  <a:pt x="39" y="147"/>
                </a:lnTo>
                <a:lnTo>
                  <a:pt x="31" y="139"/>
                </a:lnTo>
                <a:lnTo>
                  <a:pt x="35" y="126"/>
                </a:lnTo>
                <a:lnTo>
                  <a:pt x="31" y="117"/>
                </a:lnTo>
                <a:lnTo>
                  <a:pt x="35" y="113"/>
                </a:lnTo>
                <a:lnTo>
                  <a:pt x="31" y="108"/>
                </a:lnTo>
                <a:lnTo>
                  <a:pt x="39" y="100"/>
                </a:lnTo>
                <a:lnTo>
                  <a:pt x="39" y="82"/>
                </a:lnTo>
                <a:lnTo>
                  <a:pt x="52" y="78"/>
                </a:lnTo>
                <a:lnTo>
                  <a:pt x="48" y="69"/>
                </a:lnTo>
                <a:lnTo>
                  <a:pt x="61" y="61"/>
                </a:lnTo>
                <a:lnTo>
                  <a:pt x="61" y="52"/>
                </a:lnTo>
                <a:lnTo>
                  <a:pt x="74" y="48"/>
                </a:lnTo>
                <a:lnTo>
                  <a:pt x="78" y="22"/>
                </a:lnTo>
                <a:lnTo>
                  <a:pt x="96" y="9"/>
                </a:lnTo>
                <a:lnTo>
                  <a:pt x="96" y="0"/>
                </a:lnTo>
                <a:lnTo>
                  <a:pt x="169" y="0"/>
                </a:lnTo>
                <a:lnTo>
                  <a:pt x="243" y="0"/>
                </a:lnTo>
                <a:lnTo>
                  <a:pt x="251" y="9"/>
                </a:lnTo>
                <a:lnTo>
                  <a:pt x="238" y="117"/>
                </a:lnTo>
                <a:lnTo>
                  <a:pt x="221" y="247"/>
                </a:lnTo>
                <a:lnTo>
                  <a:pt x="230" y="36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04" name="Freeform 123"/>
          <p:cNvSpPr/>
          <p:nvPr/>
        </p:nvSpPr>
        <p:spPr>
          <a:xfrm>
            <a:off x="7277104" y="2343151"/>
            <a:ext cx="878417" cy="889000"/>
          </a:xfrm>
          <a:custGeom>
            <a:gdLst>
              <a:gd name="T0" fmla="*/ 177 w 415"/>
              <a:gd name="T1" fmla="*/ 35 h 420"/>
              <a:gd name="T2" fmla="*/ 147 w 415"/>
              <a:gd name="T3" fmla="*/ 35 h 420"/>
              <a:gd name="T4" fmla="*/ 147 w 415"/>
              <a:gd name="T5" fmla="*/ 9 h 420"/>
              <a:gd name="T6" fmla="*/ 138 w 415"/>
              <a:gd name="T7" fmla="*/ 0 h 420"/>
              <a:gd name="T8" fmla="*/ 90 w 415"/>
              <a:gd name="T9" fmla="*/ 31 h 420"/>
              <a:gd name="T10" fmla="*/ 65 w 415"/>
              <a:gd name="T11" fmla="*/ 31 h 420"/>
              <a:gd name="T12" fmla="*/ 60 w 415"/>
              <a:gd name="T13" fmla="*/ 22 h 420"/>
              <a:gd name="T14" fmla="*/ 52 w 415"/>
              <a:gd name="T15" fmla="*/ 18 h 420"/>
              <a:gd name="T16" fmla="*/ 43 w 415"/>
              <a:gd name="T17" fmla="*/ 26 h 420"/>
              <a:gd name="T18" fmla="*/ 43 w 415"/>
              <a:gd name="T19" fmla="*/ 83 h 420"/>
              <a:gd name="T20" fmla="*/ 17 w 415"/>
              <a:gd name="T21" fmla="*/ 100 h 420"/>
              <a:gd name="T22" fmla="*/ 4 w 415"/>
              <a:gd name="T23" fmla="*/ 117 h 420"/>
              <a:gd name="T24" fmla="*/ 0 w 415"/>
              <a:gd name="T25" fmla="*/ 130 h 420"/>
              <a:gd name="T26" fmla="*/ 17 w 415"/>
              <a:gd name="T27" fmla="*/ 148 h 420"/>
              <a:gd name="T28" fmla="*/ 13 w 415"/>
              <a:gd name="T29" fmla="*/ 161 h 420"/>
              <a:gd name="T30" fmla="*/ 8 w 415"/>
              <a:gd name="T31" fmla="*/ 208 h 420"/>
              <a:gd name="T32" fmla="*/ 39 w 415"/>
              <a:gd name="T33" fmla="*/ 234 h 420"/>
              <a:gd name="T34" fmla="*/ 60 w 415"/>
              <a:gd name="T35" fmla="*/ 238 h 420"/>
              <a:gd name="T36" fmla="*/ 78 w 415"/>
              <a:gd name="T37" fmla="*/ 264 h 420"/>
              <a:gd name="T38" fmla="*/ 112 w 415"/>
              <a:gd name="T39" fmla="*/ 290 h 420"/>
              <a:gd name="T40" fmla="*/ 121 w 415"/>
              <a:gd name="T41" fmla="*/ 325 h 420"/>
              <a:gd name="T42" fmla="*/ 134 w 415"/>
              <a:gd name="T43" fmla="*/ 399 h 420"/>
              <a:gd name="T44" fmla="*/ 155 w 415"/>
              <a:gd name="T45" fmla="*/ 407 h 420"/>
              <a:gd name="T46" fmla="*/ 160 w 415"/>
              <a:gd name="T47" fmla="*/ 420 h 420"/>
              <a:gd name="T48" fmla="*/ 359 w 415"/>
              <a:gd name="T49" fmla="*/ 420 h 420"/>
              <a:gd name="T50" fmla="*/ 354 w 415"/>
              <a:gd name="T51" fmla="*/ 355 h 420"/>
              <a:gd name="T52" fmla="*/ 372 w 415"/>
              <a:gd name="T53" fmla="*/ 312 h 420"/>
              <a:gd name="T54" fmla="*/ 384 w 415"/>
              <a:gd name="T55" fmla="*/ 230 h 420"/>
              <a:gd name="T56" fmla="*/ 415 w 415"/>
              <a:gd name="T57" fmla="*/ 174 h 420"/>
              <a:gd name="T58" fmla="*/ 410 w 415"/>
              <a:gd name="T59" fmla="*/ 165 h 420"/>
              <a:gd name="T60" fmla="*/ 393 w 415"/>
              <a:gd name="T61" fmla="*/ 182 h 420"/>
              <a:gd name="T62" fmla="*/ 389 w 415"/>
              <a:gd name="T63" fmla="*/ 204 h 420"/>
              <a:gd name="T64" fmla="*/ 350 w 415"/>
              <a:gd name="T65" fmla="*/ 230 h 420"/>
              <a:gd name="T66" fmla="*/ 363 w 415"/>
              <a:gd name="T67" fmla="*/ 199 h 420"/>
              <a:gd name="T68" fmla="*/ 376 w 415"/>
              <a:gd name="T69" fmla="*/ 178 h 420"/>
              <a:gd name="T70" fmla="*/ 367 w 415"/>
              <a:gd name="T71" fmla="*/ 169 h 420"/>
              <a:gd name="T72" fmla="*/ 372 w 415"/>
              <a:gd name="T73" fmla="*/ 152 h 420"/>
              <a:gd name="T74" fmla="*/ 354 w 415"/>
              <a:gd name="T75" fmla="*/ 152 h 420"/>
              <a:gd name="T76" fmla="*/ 363 w 415"/>
              <a:gd name="T77" fmla="*/ 122 h 420"/>
              <a:gd name="T78" fmla="*/ 337 w 415"/>
              <a:gd name="T79" fmla="*/ 109 h 420"/>
              <a:gd name="T80" fmla="*/ 337 w 415"/>
              <a:gd name="T81" fmla="*/ 96 h 420"/>
              <a:gd name="T82" fmla="*/ 199 w 415"/>
              <a:gd name="T83" fmla="*/ 57 h 420"/>
              <a:gd name="T84" fmla="*/ 190 w 415"/>
              <a:gd name="T85" fmla="*/ 44 h 420"/>
              <a:gd name="T86" fmla="*/ 177 w 415"/>
              <a:gd name="T87" fmla="*/ 35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20">
                <a:moveTo>
                  <a:pt x="177" y="35"/>
                </a:moveTo>
                <a:lnTo>
                  <a:pt x="147" y="35"/>
                </a:lnTo>
                <a:lnTo>
                  <a:pt x="147" y="9"/>
                </a:lnTo>
                <a:lnTo>
                  <a:pt x="138" y="0"/>
                </a:lnTo>
                <a:lnTo>
                  <a:pt x="90" y="31"/>
                </a:lnTo>
                <a:lnTo>
                  <a:pt x="65" y="31"/>
                </a:lnTo>
                <a:lnTo>
                  <a:pt x="60" y="22"/>
                </a:lnTo>
                <a:lnTo>
                  <a:pt x="52" y="18"/>
                </a:lnTo>
                <a:lnTo>
                  <a:pt x="43" y="26"/>
                </a:lnTo>
                <a:lnTo>
                  <a:pt x="43" y="83"/>
                </a:lnTo>
                <a:lnTo>
                  <a:pt x="17" y="100"/>
                </a:lnTo>
                <a:lnTo>
                  <a:pt x="4" y="117"/>
                </a:lnTo>
                <a:lnTo>
                  <a:pt x="0" y="130"/>
                </a:lnTo>
                <a:lnTo>
                  <a:pt x="17" y="148"/>
                </a:lnTo>
                <a:lnTo>
                  <a:pt x="13" y="161"/>
                </a:lnTo>
                <a:lnTo>
                  <a:pt x="8" y="208"/>
                </a:lnTo>
                <a:lnTo>
                  <a:pt x="39" y="234"/>
                </a:lnTo>
                <a:lnTo>
                  <a:pt x="60" y="238"/>
                </a:lnTo>
                <a:lnTo>
                  <a:pt x="78" y="264"/>
                </a:lnTo>
                <a:lnTo>
                  <a:pt x="112" y="290"/>
                </a:lnTo>
                <a:lnTo>
                  <a:pt x="121" y="325"/>
                </a:lnTo>
                <a:lnTo>
                  <a:pt x="134" y="399"/>
                </a:lnTo>
                <a:lnTo>
                  <a:pt x="155" y="407"/>
                </a:lnTo>
                <a:lnTo>
                  <a:pt x="160" y="420"/>
                </a:lnTo>
                <a:lnTo>
                  <a:pt x="359" y="420"/>
                </a:lnTo>
                <a:lnTo>
                  <a:pt x="354" y="355"/>
                </a:lnTo>
                <a:lnTo>
                  <a:pt x="372" y="312"/>
                </a:lnTo>
                <a:lnTo>
                  <a:pt x="384" y="230"/>
                </a:lnTo>
                <a:lnTo>
                  <a:pt x="415" y="174"/>
                </a:lnTo>
                <a:lnTo>
                  <a:pt x="410" y="165"/>
                </a:lnTo>
                <a:lnTo>
                  <a:pt x="393" y="182"/>
                </a:lnTo>
                <a:lnTo>
                  <a:pt x="389" y="204"/>
                </a:lnTo>
                <a:lnTo>
                  <a:pt x="350" y="230"/>
                </a:lnTo>
                <a:lnTo>
                  <a:pt x="363" y="199"/>
                </a:lnTo>
                <a:lnTo>
                  <a:pt x="376" y="178"/>
                </a:lnTo>
                <a:lnTo>
                  <a:pt x="367" y="169"/>
                </a:lnTo>
                <a:lnTo>
                  <a:pt x="372" y="152"/>
                </a:lnTo>
                <a:lnTo>
                  <a:pt x="354" y="152"/>
                </a:lnTo>
                <a:lnTo>
                  <a:pt x="363" y="122"/>
                </a:lnTo>
                <a:lnTo>
                  <a:pt x="337" y="109"/>
                </a:lnTo>
                <a:lnTo>
                  <a:pt x="337" y="96"/>
                </a:lnTo>
                <a:lnTo>
                  <a:pt x="199" y="57"/>
                </a:lnTo>
                <a:lnTo>
                  <a:pt x="190" y="44"/>
                </a:lnTo>
                <a:lnTo>
                  <a:pt x="177" y="35"/>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05" name="Freeform 124"/>
          <p:cNvSpPr/>
          <p:nvPr/>
        </p:nvSpPr>
        <p:spPr>
          <a:xfrm>
            <a:off x="7277104" y="2343151"/>
            <a:ext cx="878417" cy="889000"/>
          </a:xfrm>
          <a:custGeom>
            <a:gdLst>
              <a:gd name="T0" fmla="*/ 177 w 415"/>
              <a:gd name="T1" fmla="*/ 35 h 420"/>
              <a:gd name="T2" fmla="*/ 147 w 415"/>
              <a:gd name="T3" fmla="*/ 35 h 420"/>
              <a:gd name="T4" fmla="*/ 147 w 415"/>
              <a:gd name="T5" fmla="*/ 9 h 420"/>
              <a:gd name="T6" fmla="*/ 138 w 415"/>
              <a:gd name="T7" fmla="*/ 0 h 420"/>
              <a:gd name="T8" fmla="*/ 90 w 415"/>
              <a:gd name="T9" fmla="*/ 31 h 420"/>
              <a:gd name="T10" fmla="*/ 65 w 415"/>
              <a:gd name="T11" fmla="*/ 31 h 420"/>
              <a:gd name="T12" fmla="*/ 60 w 415"/>
              <a:gd name="T13" fmla="*/ 22 h 420"/>
              <a:gd name="T14" fmla="*/ 52 w 415"/>
              <a:gd name="T15" fmla="*/ 18 h 420"/>
              <a:gd name="T16" fmla="*/ 43 w 415"/>
              <a:gd name="T17" fmla="*/ 26 h 420"/>
              <a:gd name="T18" fmla="*/ 43 w 415"/>
              <a:gd name="T19" fmla="*/ 83 h 420"/>
              <a:gd name="T20" fmla="*/ 17 w 415"/>
              <a:gd name="T21" fmla="*/ 100 h 420"/>
              <a:gd name="T22" fmla="*/ 4 w 415"/>
              <a:gd name="T23" fmla="*/ 117 h 420"/>
              <a:gd name="T24" fmla="*/ 0 w 415"/>
              <a:gd name="T25" fmla="*/ 130 h 420"/>
              <a:gd name="T26" fmla="*/ 17 w 415"/>
              <a:gd name="T27" fmla="*/ 148 h 420"/>
              <a:gd name="T28" fmla="*/ 13 w 415"/>
              <a:gd name="T29" fmla="*/ 161 h 420"/>
              <a:gd name="T30" fmla="*/ 8 w 415"/>
              <a:gd name="T31" fmla="*/ 208 h 420"/>
              <a:gd name="T32" fmla="*/ 39 w 415"/>
              <a:gd name="T33" fmla="*/ 234 h 420"/>
              <a:gd name="T34" fmla="*/ 60 w 415"/>
              <a:gd name="T35" fmla="*/ 238 h 420"/>
              <a:gd name="T36" fmla="*/ 78 w 415"/>
              <a:gd name="T37" fmla="*/ 264 h 420"/>
              <a:gd name="T38" fmla="*/ 112 w 415"/>
              <a:gd name="T39" fmla="*/ 290 h 420"/>
              <a:gd name="T40" fmla="*/ 121 w 415"/>
              <a:gd name="T41" fmla="*/ 325 h 420"/>
              <a:gd name="T42" fmla="*/ 134 w 415"/>
              <a:gd name="T43" fmla="*/ 399 h 420"/>
              <a:gd name="T44" fmla="*/ 155 w 415"/>
              <a:gd name="T45" fmla="*/ 407 h 420"/>
              <a:gd name="T46" fmla="*/ 160 w 415"/>
              <a:gd name="T47" fmla="*/ 420 h 420"/>
              <a:gd name="T48" fmla="*/ 359 w 415"/>
              <a:gd name="T49" fmla="*/ 420 h 420"/>
              <a:gd name="T50" fmla="*/ 354 w 415"/>
              <a:gd name="T51" fmla="*/ 355 h 420"/>
              <a:gd name="T52" fmla="*/ 372 w 415"/>
              <a:gd name="T53" fmla="*/ 312 h 420"/>
              <a:gd name="T54" fmla="*/ 384 w 415"/>
              <a:gd name="T55" fmla="*/ 230 h 420"/>
              <a:gd name="T56" fmla="*/ 415 w 415"/>
              <a:gd name="T57" fmla="*/ 174 h 420"/>
              <a:gd name="T58" fmla="*/ 410 w 415"/>
              <a:gd name="T59" fmla="*/ 165 h 420"/>
              <a:gd name="T60" fmla="*/ 393 w 415"/>
              <a:gd name="T61" fmla="*/ 182 h 420"/>
              <a:gd name="T62" fmla="*/ 389 w 415"/>
              <a:gd name="T63" fmla="*/ 204 h 420"/>
              <a:gd name="T64" fmla="*/ 350 w 415"/>
              <a:gd name="T65" fmla="*/ 230 h 420"/>
              <a:gd name="T66" fmla="*/ 363 w 415"/>
              <a:gd name="T67" fmla="*/ 199 h 420"/>
              <a:gd name="T68" fmla="*/ 376 w 415"/>
              <a:gd name="T69" fmla="*/ 178 h 420"/>
              <a:gd name="T70" fmla="*/ 367 w 415"/>
              <a:gd name="T71" fmla="*/ 169 h 420"/>
              <a:gd name="T72" fmla="*/ 372 w 415"/>
              <a:gd name="T73" fmla="*/ 152 h 420"/>
              <a:gd name="T74" fmla="*/ 354 w 415"/>
              <a:gd name="T75" fmla="*/ 152 h 420"/>
              <a:gd name="T76" fmla="*/ 363 w 415"/>
              <a:gd name="T77" fmla="*/ 122 h 420"/>
              <a:gd name="T78" fmla="*/ 337 w 415"/>
              <a:gd name="T79" fmla="*/ 109 h 420"/>
              <a:gd name="T80" fmla="*/ 337 w 415"/>
              <a:gd name="T81" fmla="*/ 96 h 420"/>
              <a:gd name="T82" fmla="*/ 199 w 415"/>
              <a:gd name="T83" fmla="*/ 57 h 420"/>
              <a:gd name="T84" fmla="*/ 190 w 415"/>
              <a:gd name="T85" fmla="*/ 44 h 420"/>
              <a:gd name="T86" fmla="*/ 177 w 415"/>
              <a:gd name="T87" fmla="*/ 35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20">
                <a:moveTo>
                  <a:pt x="177" y="35"/>
                </a:moveTo>
                <a:lnTo>
                  <a:pt x="147" y="35"/>
                </a:lnTo>
                <a:lnTo>
                  <a:pt x="147" y="9"/>
                </a:lnTo>
                <a:lnTo>
                  <a:pt x="138" y="0"/>
                </a:lnTo>
                <a:lnTo>
                  <a:pt x="90" y="31"/>
                </a:lnTo>
                <a:lnTo>
                  <a:pt x="65" y="31"/>
                </a:lnTo>
                <a:lnTo>
                  <a:pt x="60" y="22"/>
                </a:lnTo>
                <a:lnTo>
                  <a:pt x="52" y="18"/>
                </a:lnTo>
                <a:lnTo>
                  <a:pt x="43" y="26"/>
                </a:lnTo>
                <a:lnTo>
                  <a:pt x="43" y="83"/>
                </a:lnTo>
                <a:lnTo>
                  <a:pt x="17" y="100"/>
                </a:lnTo>
                <a:lnTo>
                  <a:pt x="4" y="117"/>
                </a:lnTo>
                <a:lnTo>
                  <a:pt x="0" y="130"/>
                </a:lnTo>
                <a:lnTo>
                  <a:pt x="17" y="148"/>
                </a:lnTo>
                <a:lnTo>
                  <a:pt x="13" y="161"/>
                </a:lnTo>
                <a:lnTo>
                  <a:pt x="8" y="208"/>
                </a:lnTo>
                <a:lnTo>
                  <a:pt x="39" y="234"/>
                </a:lnTo>
                <a:lnTo>
                  <a:pt x="60" y="238"/>
                </a:lnTo>
                <a:lnTo>
                  <a:pt x="78" y="264"/>
                </a:lnTo>
                <a:lnTo>
                  <a:pt x="112" y="290"/>
                </a:lnTo>
                <a:lnTo>
                  <a:pt x="121" y="325"/>
                </a:lnTo>
                <a:lnTo>
                  <a:pt x="134" y="399"/>
                </a:lnTo>
                <a:lnTo>
                  <a:pt x="155" y="407"/>
                </a:lnTo>
                <a:lnTo>
                  <a:pt x="160" y="420"/>
                </a:lnTo>
                <a:lnTo>
                  <a:pt x="359" y="420"/>
                </a:lnTo>
                <a:lnTo>
                  <a:pt x="354" y="355"/>
                </a:lnTo>
                <a:lnTo>
                  <a:pt x="372" y="312"/>
                </a:lnTo>
                <a:lnTo>
                  <a:pt x="384" y="230"/>
                </a:lnTo>
                <a:lnTo>
                  <a:pt x="415" y="174"/>
                </a:lnTo>
                <a:lnTo>
                  <a:pt x="410" y="165"/>
                </a:lnTo>
                <a:lnTo>
                  <a:pt x="393" y="182"/>
                </a:lnTo>
                <a:lnTo>
                  <a:pt x="389" y="204"/>
                </a:lnTo>
                <a:lnTo>
                  <a:pt x="350" y="230"/>
                </a:lnTo>
                <a:lnTo>
                  <a:pt x="363" y="199"/>
                </a:lnTo>
                <a:lnTo>
                  <a:pt x="376" y="178"/>
                </a:lnTo>
                <a:lnTo>
                  <a:pt x="367" y="169"/>
                </a:lnTo>
                <a:lnTo>
                  <a:pt x="372" y="152"/>
                </a:lnTo>
                <a:lnTo>
                  <a:pt x="354" y="152"/>
                </a:lnTo>
                <a:lnTo>
                  <a:pt x="363" y="122"/>
                </a:lnTo>
                <a:lnTo>
                  <a:pt x="337" y="109"/>
                </a:lnTo>
                <a:lnTo>
                  <a:pt x="337" y="96"/>
                </a:lnTo>
                <a:lnTo>
                  <a:pt x="199" y="57"/>
                </a:lnTo>
                <a:lnTo>
                  <a:pt x="190" y="44"/>
                </a:lnTo>
                <a:lnTo>
                  <a:pt x="177"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06" name="Freeform 125"/>
          <p:cNvSpPr/>
          <p:nvPr/>
        </p:nvSpPr>
        <p:spPr>
          <a:xfrm>
            <a:off x="7277104" y="2343151"/>
            <a:ext cx="878417" cy="889000"/>
          </a:xfrm>
          <a:custGeom>
            <a:gdLst>
              <a:gd name="T0" fmla="*/ 177 w 415"/>
              <a:gd name="T1" fmla="*/ 35 h 420"/>
              <a:gd name="T2" fmla="*/ 147 w 415"/>
              <a:gd name="T3" fmla="*/ 35 h 420"/>
              <a:gd name="T4" fmla="*/ 147 w 415"/>
              <a:gd name="T5" fmla="*/ 9 h 420"/>
              <a:gd name="T6" fmla="*/ 138 w 415"/>
              <a:gd name="T7" fmla="*/ 0 h 420"/>
              <a:gd name="T8" fmla="*/ 90 w 415"/>
              <a:gd name="T9" fmla="*/ 31 h 420"/>
              <a:gd name="T10" fmla="*/ 65 w 415"/>
              <a:gd name="T11" fmla="*/ 31 h 420"/>
              <a:gd name="T12" fmla="*/ 60 w 415"/>
              <a:gd name="T13" fmla="*/ 22 h 420"/>
              <a:gd name="T14" fmla="*/ 52 w 415"/>
              <a:gd name="T15" fmla="*/ 18 h 420"/>
              <a:gd name="T16" fmla="*/ 43 w 415"/>
              <a:gd name="T17" fmla="*/ 26 h 420"/>
              <a:gd name="T18" fmla="*/ 43 w 415"/>
              <a:gd name="T19" fmla="*/ 83 h 420"/>
              <a:gd name="T20" fmla="*/ 17 w 415"/>
              <a:gd name="T21" fmla="*/ 100 h 420"/>
              <a:gd name="T22" fmla="*/ 4 w 415"/>
              <a:gd name="T23" fmla="*/ 117 h 420"/>
              <a:gd name="T24" fmla="*/ 0 w 415"/>
              <a:gd name="T25" fmla="*/ 130 h 420"/>
              <a:gd name="T26" fmla="*/ 17 w 415"/>
              <a:gd name="T27" fmla="*/ 148 h 420"/>
              <a:gd name="T28" fmla="*/ 13 w 415"/>
              <a:gd name="T29" fmla="*/ 161 h 420"/>
              <a:gd name="T30" fmla="*/ 8 w 415"/>
              <a:gd name="T31" fmla="*/ 208 h 420"/>
              <a:gd name="T32" fmla="*/ 39 w 415"/>
              <a:gd name="T33" fmla="*/ 234 h 420"/>
              <a:gd name="T34" fmla="*/ 60 w 415"/>
              <a:gd name="T35" fmla="*/ 238 h 420"/>
              <a:gd name="T36" fmla="*/ 78 w 415"/>
              <a:gd name="T37" fmla="*/ 264 h 420"/>
              <a:gd name="T38" fmla="*/ 112 w 415"/>
              <a:gd name="T39" fmla="*/ 290 h 420"/>
              <a:gd name="T40" fmla="*/ 121 w 415"/>
              <a:gd name="T41" fmla="*/ 325 h 420"/>
              <a:gd name="T42" fmla="*/ 134 w 415"/>
              <a:gd name="T43" fmla="*/ 399 h 420"/>
              <a:gd name="T44" fmla="*/ 155 w 415"/>
              <a:gd name="T45" fmla="*/ 407 h 420"/>
              <a:gd name="T46" fmla="*/ 160 w 415"/>
              <a:gd name="T47" fmla="*/ 420 h 420"/>
              <a:gd name="T48" fmla="*/ 359 w 415"/>
              <a:gd name="T49" fmla="*/ 420 h 420"/>
              <a:gd name="T50" fmla="*/ 354 w 415"/>
              <a:gd name="T51" fmla="*/ 355 h 420"/>
              <a:gd name="T52" fmla="*/ 372 w 415"/>
              <a:gd name="T53" fmla="*/ 312 h 420"/>
              <a:gd name="T54" fmla="*/ 384 w 415"/>
              <a:gd name="T55" fmla="*/ 230 h 420"/>
              <a:gd name="T56" fmla="*/ 415 w 415"/>
              <a:gd name="T57" fmla="*/ 174 h 420"/>
              <a:gd name="T58" fmla="*/ 410 w 415"/>
              <a:gd name="T59" fmla="*/ 165 h 420"/>
              <a:gd name="T60" fmla="*/ 393 w 415"/>
              <a:gd name="T61" fmla="*/ 182 h 420"/>
              <a:gd name="T62" fmla="*/ 389 w 415"/>
              <a:gd name="T63" fmla="*/ 204 h 420"/>
              <a:gd name="T64" fmla="*/ 350 w 415"/>
              <a:gd name="T65" fmla="*/ 230 h 420"/>
              <a:gd name="T66" fmla="*/ 363 w 415"/>
              <a:gd name="T67" fmla="*/ 199 h 420"/>
              <a:gd name="T68" fmla="*/ 376 w 415"/>
              <a:gd name="T69" fmla="*/ 178 h 420"/>
              <a:gd name="T70" fmla="*/ 367 w 415"/>
              <a:gd name="T71" fmla="*/ 169 h 420"/>
              <a:gd name="T72" fmla="*/ 372 w 415"/>
              <a:gd name="T73" fmla="*/ 152 h 420"/>
              <a:gd name="T74" fmla="*/ 354 w 415"/>
              <a:gd name="T75" fmla="*/ 152 h 420"/>
              <a:gd name="T76" fmla="*/ 363 w 415"/>
              <a:gd name="T77" fmla="*/ 122 h 420"/>
              <a:gd name="T78" fmla="*/ 337 w 415"/>
              <a:gd name="T79" fmla="*/ 109 h 420"/>
              <a:gd name="T80" fmla="*/ 337 w 415"/>
              <a:gd name="T81" fmla="*/ 96 h 420"/>
              <a:gd name="T82" fmla="*/ 199 w 415"/>
              <a:gd name="T83" fmla="*/ 57 h 420"/>
              <a:gd name="T84" fmla="*/ 190 w 415"/>
              <a:gd name="T85" fmla="*/ 44 h 420"/>
              <a:gd name="T86" fmla="*/ 177 w 415"/>
              <a:gd name="T87" fmla="*/ 35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20">
                <a:moveTo>
                  <a:pt x="177" y="35"/>
                </a:moveTo>
                <a:lnTo>
                  <a:pt x="147" y="35"/>
                </a:lnTo>
                <a:lnTo>
                  <a:pt x="147" y="9"/>
                </a:lnTo>
                <a:lnTo>
                  <a:pt x="138" y="0"/>
                </a:lnTo>
                <a:lnTo>
                  <a:pt x="90" y="31"/>
                </a:lnTo>
                <a:lnTo>
                  <a:pt x="65" y="31"/>
                </a:lnTo>
                <a:lnTo>
                  <a:pt x="60" y="22"/>
                </a:lnTo>
                <a:lnTo>
                  <a:pt x="52" y="18"/>
                </a:lnTo>
                <a:lnTo>
                  <a:pt x="43" y="26"/>
                </a:lnTo>
                <a:lnTo>
                  <a:pt x="43" y="83"/>
                </a:lnTo>
                <a:lnTo>
                  <a:pt x="17" y="100"/>
                </a:lnTo>
                <a:lnTo>
                  <a:pt x="4" y="117"/>
                </a:lnTo>
                <a:lnTo>
                  <a:pt x="0" y="130"/>
                </a:lnTo>
                <a:lnTo>
                  <a:pt x="17" y="148"/>
                </a:lnTo>
                <a:lnTo>
                  <a:pt x="13" y="161"/>
                </a:lnTo>
                <a:lnTo>
                  <a:pt x="8" y="208"/>
                </a:lnTo>
                <a:lnTo>
                  <a:pt x="39" y="234"/>
                </a:lnTo>
                <a:lnTo>
                  <a:pt x="60" y="238"/>
                </a:lnTo>
                <a:lnTo>
                  <a:pt x="78" y="264"/>
                </a:lnTo>
                <a:lnTo>
                  <a:pt x="112" y="290"/>
                </a:lnTo>
                <a:lnTo>
                  <a:pt x="121" y="325"/>
                </a:lnTo>
                <a:lnTo>
                  <a:pt x="134" y="399"/>
                </a:lnTo>
                <a:lnTo>
                  <a:pt x="155" y="407"/>
                </a:lnTo>
                <a:lnTo>
                  <a:pt x="160" y="420"/>
                </a:lnTo>
                <a:lnTo>
                  <a:pt x="359" y="420"/>
                </a:lnTo>
                <a:lnTo>
                  <a:pt x="354" y="355"/>
                </a:lnTo>
                <a:lnTo>
                  <a:pt x="372" y="312"/>
                </a:lnTo>
                <a:lnTo>
                  <a:pt x="384" y="230"/>
                </a:lnTo>
                <a:lnTo>
                  <a:pt x="415" y="174"/>
                </a:lnTo>
                <a:lnTo>
                  <a:pt x="410" y="165"/>
                </a:lnTo>
                <a:lnTo>
                  <a:pt x="393" y="182"/>
                </a:lnTo>
                <a:lnTo>
                  <a:pt x="389" y="204"/>
                </a:lnTo>
                <a:lnTo>
                  <a:pt x="350" y="230"/>
                </a:lnTo>
                <a:lnTo>
                  <a:pt x="363" y="199"/>
                </a:lnTo>
                <a:lnTo>
                  <a:pt x="376" y="178"/>
                </a:lnTo>
                <a:lnTo>
                  <a:pt x="367" y="169"/>
                </a:lnTo>
                <a:lnTo>
                  <a:pt x="372" y="152"/>
                </a:lnTo>
                <a:lnTo>
                  <a:pt x="354" y="152"/>
                </a:lnTo>
                <a:lnTo>
                  <a:pt x="363" y="122"/>
                </a:lnTo>
                <a:lnTo>
                  <a:pt x="337" y="109"/>
                </a:lnTo>
                <a:lnTo>
                  <a:pt x="337" y="96"/>
                </a:lnTo>
                <a:lnTo>
                  <a:pt x="199" y="57"/>
                </a:lnTo>
                <a:lnTo>
                  <a:pt x="190" y="44"/>
                </a:lnTo>
                <a:lnTo>
                  <a:pt x="177" y="3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07" name="Freeform 126"/>
          <p:cNvSpPr/>
          <p:nvPr/>
        </p:nvSpPr>
        <p:spPr>
          <a:xfrm>
            <a:off x="7486651" y="3232152"/>
            <a:ext cx="594784" cy="1018117"/>
          </a:xfrm>
          <a:custGeom>
            <a:gdLst>
              <a:gd name="T0" fmla="*/ 4 w 281"/>
              <a:gd name="T1" fmla="*/ 191 h 481"/>
              <a:gd name="T2" fmla="*/ 0 w 281"/>
              <a:gd name="T3" fmla="*/ 212 h 481"/>
              <a:gd name="T4" fmla="*/ 9 w 281"/>
              <a:gd name="T5" fmla="*/ 247 h 481"/>
              <a:gd name="T6" fmla="*/ 52 w 281"/>
              <a:gd name="T7" fmla="*/ 282 h 481"/>
              <a:gd name="T8" fmla="*/ 61 w 281"/>
              <a:gd name="T9" fmla="*/ 320 h 481"/>
              <a:gd name="T10" fmla="*/ 78 w 281"/>
              <a:gd name="T11" fmla="*/ 312 h 481"/>
              <a:gd name="T12" fmla="*/ 100 w 281"/>
              <a:gd name="T13" fmla="*/ 325 h 481"/>
              <a:gd name="T14" fmla="*/ 82 w 281"/>
              <a:gd name="T15" fmla="*/ 364 h 481"/>
              <a:gd name="T16" fmla="*/ 82 w 281"/>
              <a:gd name="T17" fmla="*/ 377 h 481"/>
              <a:gd name="T18" fmla="*/ 138 w 281"/>
              <a:gd name="T19" fmla="*/ 420 h 481"/>
              <a:gd name="T20" fmla="*/ 147 w 281"/>
              <a:gd name="T21" fmla="*/ 446 h 481"/>
              <a:gd name="T22" fmla="*/ 138 w 281"/>
              <a:gd name="T23" fmla="*/ 455 h 481"/>
              <a:gd name="T24" fmla="*/ 151 w 281"/>
              <a:gd name="T25" fmla="*/ 476 h 481"/>
              <a:gd name="T26" fmla="*/ 156 w 281"/>
              <a:gd name="T27" fmla="*/ 481 h 481"/>
              <a:gd name="T28" fmla="*/ 160 w 281"/>
              <a:gd name="T29" fmla="*/ 472 h 481"/>
              <a:gd name="T30" fmla="*/ 169 w 281"/>
              <a:gd name="T31" fmla="*/ 481 h 481"/>
              <a:gd name="T32" fmla="*/ 164 w 281"/>
              <a:gd name="T33" fmla="*/ 472 h 481"/>
              <a:gd name="T34" fmla="*/ 177 w 281"/>
              <a:gd name="T35" fmla="*/ 459 h 481"/>
              <a:gd name="T36" fmla="*/ 212 w 281"/>
              <a:gd name="T37" fmla="*/ 472 h 481"/>
              <a:gd name="T38" fmla="*/ 216 w 281"/>
              <a:gd name="T39" fmla="*/ 468 h 481"/>
              <a:gd name="T40" fmla="*/ 212 w 281"/>
              <a:gd name="T41" fmla="*/ 446 h 481"/>
              <a:gd name="T42" fmla="*/ 242 w 281"/>
              <a:gd name="T43" fmla="*/ 437 h 481"/>
              <a:gd name="T44" fmla="*/ 238 w 281"/>
              <a:gd name="T45" fmla="*/ 424 h 481"/>
              <a:gd name="T46" fmla="*/ 247 w 281"/>
              <a:gd name="T47" fmla="*/ 407 h 481"/>
              <a:gd name="T48" fmla="*/ 238 w 281"/>
              <a:gd name="T49" fmla="*/ 403 h 481"/>
              <a:gd name="T50" fmla="*/ 247 w 281"/>
              <a:gd name="T51" fmla="*/ 403 h 481"/>
              <a:gd name="T52" fmla="*/ 247 w 281"/>
              <a:gd name="T53" fmla="*/ 385 h 481"/>
              <a:gd name="T54" fmla="*/ 251 w 281"/>
              <a:gd name="T55" fmla="*/ 381 h 481"/>
              <a:gd name="T56" fmla="*/ 247 w 281"/>
              <a:gd name="T57" fmla="*/ 377 h 481"/>
              <a:gd name="T58" fmla="*/ 273 w 281"/>
              <a:gd name="T59" fmla="*/ 351 h 481"/>
              <a:gd name="T60" fmla="*/ 281 w 281"/>
              <a:gd name="T61" fmla="*/ 329 h 481"/>
              <a:gd name="T62" fmla="*/ 281 w 281"/>
              <a:gd name="T63" fmla="*/ 312 h 481"/>
              <a:gd name="T64" fmla="*/ 273 w 281"/>
              <a:gd name="T65" fmla="*/ 299 h 481"/>
              <a:gd name="T66" fmla="*/ 281 w 281"/>
              <a:gd name="T67" fmla="*/ 277 h 481"/>
              <a:gd name="T68" fmla="*/ 281 w 281"/>
              <a:gd name="T69" fmla="*/ 69 h 481"/>
              <a:gd name="T70" fmla="*/ 277 w 281"/>
              <a:gd name="T71" fmla="*/ 61 h 481"/>
              <a:gd name="T72" fmla="*/ 260 w 281"/>
              <a:gd name="T73" fmla="*/ 18 h 481"/>
              <a:gd name="T74" fmla="*/ 260 w 281"/>
              <a:gd name="T75" fmla="*/ 0 h 481"/>
              <a:gd name="T76" fmla="*/ 61 w 281"/>
              <a:gd name="T77" fmla="*/ 0 h 481"/>
              <a:gd name="T78" fmla="*/ 95 w 281"/>
              <a:gd name="T79" fmla="*/ 35 h 481"/>
              <a:gd name="T80" fmla="*/ 95 w 281"/>
              <a:gd name="T81" fmla="*/ 43 h 481"/>
              <a:gd name="T82" fmla="*/ 91 w 281"/>
              <a:gd name="T83" fmla="*/ 61 h 481"/>
              <a:gd name="T84" fmla="*/ 82 w 281"/>
              <a:gd name="T85" fmla="*/ 82 h 481"/>
              <a:gd name="T86" fmla="*/ 35 w 281"/>
              <a:gd name="T87" fmla="*/ 100 h 481"/>
              <a:gd name="T88" fmla="*/ 30 w 281"/>
              <a:gd name="T89" fmla="*/ 113 h 481"/>
              <a:gd name="T90" fmla="*/ 39 w 281"/>
              <a:gd name="T91" fmla="*/ 126 h 481"/>
              <a:gd name="T92" fmla="*/ 39 w 281"/>
              <a:gd name="T93" fmla="*/ 139 h 481"/>
              <a:gd name="T94" fmla="*/ 26 w 281"/>
              <a:gd name="T95" fmla="*/ 165 h 481"/>
              <a:gd name="T96" fmla="*/ 9 w 281"/>
              <a:gd name="T97" fmla="*/ 173 h 481"/>
              <a:gd name="T98" fmla="*/ 9 w 281"/>
              <a:gd name="T99" fmla="*/ 186 h 481"/>
              <a:gd name="T100" fmla="*/ 4 w 281"/>
              <a:gd name="T101" fmla="*/ 191 h 4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481">
                <a:moveTo>
                  <a:pt x="4" y="191"/>
                </a:moveTo>
                <a:lnTo>
                  <a:pt x="0" y="212"/>
                </a:lnTo>
                <a:lnTo>
                  <a:pt x="9" y="247"/>
                </a:lnTo>
                <a:lnTo>
                  <a:pt x="52" y="282"/>
                </a:lnTo>
                <a:lnTo>
                  <a:pt x="61" y="320"/>
                </a:lnTo>
                <a:lnTo>
                  <a:pt x="78" y="312"/>
                </a:lnTo>
                <a:lnTo>
                  <a:pt x="100" y="325"/>
                </a:lnTo>
                <a:lnTo>
                  <a:pt x="82" y="364"/>
                </a:lnTo>
                <a:lnTo>
                  <a:pt x="82" y="377"/>
                </a:lnTo>
                <a:lnTo>
                  <a:pt x="138" y="420"/>
                </a:lnTo>
                <a:lnTo>
                  <a:pt x="147" y="446"/>
                </a:lnTo>
                <a:lnTo>
                  <a:pt x="138" y="455"/>
                </a:lnTo>
                <a:lnTo>
                  <a:pt x="151" y="476"/>
                </a:lnTo>
                <a:lnTo>
                  <a:pt x="156" y="481"/>
                </a:lnTo>
                <a:lnTo>
                  <a:pt x="160" y="472"/>
                </a:lnTo>
                <a:lnTo>
                  <a:pt x="169" y="481"/>
                </a:lnTo>
                <a:lnTo>
                  <a:pt x="164" y="472"/>
                </a:lnTo>
                <a:lnTo>
                  <a:pt x="177" y="459"/>
                </a:lnTo>
                <a:lnTo>
                  <a:pt x="212" y="472"/>
                </a:lnTo>
                <a:lnTo>
                  <a:pt x="216" y="468"/>
                </a:lnTo>
                <a:lnTo>
                  <a:pt x="212" y="446"/>
                </a:lnTo>
                <a:lnTo>
                  <a:pt x="242" y="437"/>
                </a:lnTo>
                <a:lnTo>
                  <a:pt x="238" y="424"/>
                </a:lnTo>
                <a:lnTo>
                  <a:pt x="247" y="407"/>
                </a:lnTo>
                <a:lnTo>
                  <a:pt x="238" y="403"/>
                </a:lnTo>
                <a:lnTo>
                  <a:pt x="247" y="403"/>
                </a:lnTo>
                <a:lnTo>
                  <a:pt x="247" y="385"/>
                </a:lnTo>
                <a:lnTo>
                  <a:pt x="251" y="381"/>
                </a:lnTo>
                <a:lnTo>
                  <a:pt x="247" y="377"/>
                </a:lnTo>
                <a:lnTo>
                  <a:pt x="273" y="351"/>
                </a:lnTo>
                <a:lnTo>
                  <a:pt x="281" y="329"/>
                </a:lnTo>
                <a:lnTo>
                  <a:pt x="281" y="312"/>
                </a:lnTo>
                <a:lnTo>
                  <a:pt x="273" y="299"/>
                </a:lnTo>
                <a:lnTo>
                  <a:pt x="281" y="277"/>
                </a:lnTo>
                <a:lnTo>
                  <a:pt x="281" y="69"/>
                </a:lnTo>
                <a:lnTo>
                  <a:pt x="277" y="61"/>
                </a:lnTo>
                <a:lnTo>
                  <a:pt x="260" y="18"/>
                </a:lnTo>
                <a:lnTo>
                  <a:pt x="260" y="0"/>
                </a:lnTo>
                <a:lnTo>
                  <a:pt x="61" y="0"/>
                </a:lnTo>
                <a:lnTo>
                  <a:pt x="95" y="35"/>
                </a:lnTo>
                <a:lnTo>
                  <a:pt x="95" y="43"/>
                </a:lnTo>
                <a:lnTo>
                  <a:pt x="91" y="61"/>
                </a:lnTo>
                <a:lnTo>
                  <a:pt x="82" y="82"/>
                </a:lnTo>
                <a:lnTo>
                  <a:pt x="35" y="100"/>
                </a:lnTo>
                <a:lnTo>
                  <a:pt x="30" y="113"/>
                </a:lnTo>
                <a:lnTo>
                  <a:pt x="39" y="126"/>
                </a:lnTo>
                <a:lnTo>
                  <a:pt x="39" y="139"/>
                </a:lnTo>
                <a:lnTo>
                  <a:pt x="26" y="165"/>
                </a:lnTo>
                <a:lnTo>
                  <a:pt x="9" y="173"/>
                </a:lnTo>
                <a:lnTo>
                  <a:pt x="9" y="186"/>
                </a:lnTo>
                <a:lnTo>
                  <a:pt x="4" y="191"/>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08" name="Freeform 127"/>
          <p:cNvSpPr/>
          <p:nvPr/>
        </p:nvSpPr>
        <p:spPr>
          <a:xfrm>
            <a:off x="7486651" y="3232152"/>
            <a:ext cx="594784" cy="1018117"/>
          </a:xfrm>
          <a:custGeom>
            <a:gdLst>
              <a:gd name="T0" fmla="*/ 4 w 281"/>
              <a:gd name="T1" fmla="*/ 191 h 481"/>
              <a:gd name="T2" fmla="*/ 0 w 281"/>
              <a:gd name="T3" fmla="*/ 212 h 481"/>
              <a:gd name="T4" fmla="*/ 9 w 281"/>
              <a:gd name="T5" fmla="*/ 247 h 481"/>
              <a:gd name="T6" fmla="*/ 52 w 281"/>
              <a:gd name="T7" fmla="*/ 282 h 481"/>
              <a:gd name="T8" fmla="*/ 61 w 281"/>
              <a:gd name="T9" fmla="*/ 320 h 481"/>
              <a:gd name="T10" fmla="*/ 78 w 281"/>
              <a:gd name="T11" fmla="*/ 312 h 481"/>
              <a:gd name="T12" fmla="*/ 100 w 281"/>
              <a:gd name="T13" fmla="*/ 325 h 481"/>
              <a:gd name="T14" fmla="*/ 82 w 281"/>
              <a:gd name="T15" fmla="*/ 364 h 481"/>
              <a:gd name="T16" fmla="*/ 82 w 281"/>
              <a:gd name="T17" fmla="*/ 377 h 481"/>
              <a:gd name="T18" fmla="*/ 138 w 281"/>
              <a:gd name="T19" fmla="*/ 420 h 481"/>
              <a:gd name="T20" fmla="*/ 147 w 281"/>
              <a:gd name="T21" fmla="*/ 446 h 481"/>
              <a:gd name="T22" fmla="*/ 138 w 281"/>
              <a:gd name="T23" fmla="*/ 455 h 481"/>
              <a:gd name="T24" fmla="*/ 151 w 281"/>
              <a:gd name="T25" fmla="*/ 476 h 481"/>
              <a:gd name="T26" fmla="*/ 156 w 281"/>
              <a:gd name="T27" fmla="*/ 481 h 481"/>
              <a:gd name="T28" fmla="*/ 160 w 281"/>
              <a:gd name="T29" fmla="*/ 472 h 481"/>
              <a:gd name="T30" fmla="*/ 169 w 281"/>
              <a:gd name="T31" fmla="*/ 481 h 481"/>
              <a:gd name="T32" fmla="*/ 164 w 281"/>
              <a:gd name="T33" fmla="*/ 472 h 481"/>
              <a:gd name="T34" fmla="*/ 177 w 281"/>
              <a:gd name="T35" fmla="*/ 459 h 481"/>
              <a:gd name="T36" fmla="*/ 212 w 281"/>
              <a:gd name="T37" fmla="*/ 472 h 481"/>
              <a:gd name="T38" fmla="*/ 216 w 281"/>
              <a:gd name="T39" fmla="*/ 468 h 481"/>
              <a:gd name="T40" fmla="*/ 212 w 281"/>
              <a:gd name="T41" fmla="*/ 446 h 481"/>
              <a:gd name="T42" fmla="*/ 242 w 281"/>
              <a:gd name="T43" fmla="*/ 437 h 481"/>
              <a:gd name="T44" fmla="*/ 238 w 281"/>
              <a:gd name="T45" fmla="*/ 424 h 481"/>
              <a:gd name="T46" fmla="*/ 247 w 281"/>
              <a:gd name="T47" fmla="*/ 407 h 481"/>
              <a:gd name="T48" fmla="*/ 238 w 281"/>
              <a:gd name="T49" fmla="*/ 403 h 481"/>
              <a:gd name="T50" fmla="*/ 247 w 281"/>
              <a:gd name="T51" fmla="*/ 403 h 481"/>
              <a:gd name="T52" fmla="*/ 247 w 281"/>
              <a:gd name="T53" fmla="*/ 385 h 481"/>
              <a:gd name="T54" fmla="*/ 251 w 281"/>
              <a:gd name="T55" fmla="*/ 381 h 481"/>
              <a:gd name="T56" fmla="*/ 247 w 281"/>
              <a:gd name="T57" fmla="*/ 377 h 481"/>
              <a:gd name="T58" fmla="*/ 273 w 281"/>
              <a:gd name="T59" fmla="*/ 351 h 481"/>
              <a:gd name="T60" fmla="*/ 281 w 281"/>
              <a:gd name="T61" fmla="*/ 329 h 481"/>
              <a:gd name="T62" fmla="*/ 281 w 281"/>
              <a:gd name="T63" fmla="*/ 312 h 481"/>
              <a:gd name="T64" fmla="*/ 273 w 281"/>
              <a:gd name="T65" fmla="*/ 299 h 481"/>
              <a:gd name="T66" fmla="*/ 281 w 281"/>
              <a:gd name="T67" fmla="*/ 277 h 481"/>
              <a:gd name="T68" fmla="*/ 281 w 281"/>
              <a:gd name="T69" fmla="*/ 69 h 481"/>
              <a:gd name="T70" fmla="*/ 277 w 281"/>
              <a:gd name="T71" fmla="*/ 61 h 481"/>
              <a:gd name="T72" fmla="*/ 260 w 281"/>
              <a:gd name="T73" fmla="*/ 18 h 481"/>
              <a:gd name="T74" fmla="*/ 260 w 281"/>
              <a:gd name="T75" fmla="*/ 0 h 481"/>
              <a:gd name="T76" fmla="*/ 61 w 281"/>
              <a:gd name="T77" fmla="*/ 0 h 481"/>
              <a:gd name="T78" fmla="*/ 95 w 281"/>
              <a:gd name="T79" fmla="*/ 35 h 481"/>
              <a:gd name="T80" fmla="*/ 95 w 281"/>
              <a:gd name="T81" fmla="*/ 43 h 481"/>
              <a:gd name="T82" fmla="*/ 91 w 281"/>
              <a:gd name="T83" fmla="*/ 61 h 481"/>
              <a:gd name="T84" fmla="*/ 82 w 281"/>
              <a:gd name="T85" fmla="*/ 82 h 481"/>
              <a:gd name="T86" fmla="*/ 35 w 281"/>
              <a:gd name="T87" fmla="*/ 100 h 481"/>
              <a:gd name="T88" fmla="*/ 30 w 281"/>
              <a:gd name="T89" fmla="*/ 113 h 481"/>
              <a:gd name="T90" fmla="*/ 39 w 281"/>
              <a:gd name="T91" fmla="*/ 126 h 481"/>
              <a:gd name="T92" fmla="*/ 39 w 281"/>
              <a:gd name="T93" fmla="*/ 139 h 481"/>
              <a:gd name="T94" fmla="*/ 26 w 281"/>
              <a:gd name="T95" fmla="*/ 165 h 481"/>
              <a:gd name="T96" fmla="*/ 9 w 281"/>
              <a:gd name="T97" fmla="*/ 173 h 481"/>
              <a:gd name="T98" fmla="*/ 9 w 281"/>
              <a:gd name="T99" fmla="*/ 186 h 481"/>
              <a:gd name="T100" fmla="*/ 4 w 281"/>
              <a:gd name="T101" fmla="*/ 191 h 4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481">
                <a:moveTo>
                  <a:pt x="4" y="191"/>
                </a:moveTo>
                <a:lnTo>
                  <a:pt x="0" y="212"/>
                </a:lnTo>
                <a:lnTo>
                  <a:pt x="9" y="247"/>
                </a:lnTo>
                <a:lnTo>
                  <a:pt x="52" y="282"/>
                </a:lnTo>
                <a:lnTo>
                  <a:pt x="61" y="320"/>
                </a:lnTo>
                <a:lnTo>
                  <a:pt x="78" y="312"/>
                </a:lnTo>
                <a:lnTo>
                  <a:pt x="100" y="325"/>
                </a:lnTo>
                <a:lnTo>
                  <a:pt x="82" y="364"/>
                </a:lnTo>
                <a:lnTo>
                  <a:pt x="82" y="377"/>
                </a:lnTo>
                <a:lnTo>
                  <a:pt x="138" y="420"/>
                </a:lnTo>
                <a:lnTo>
                  <a:pt x="147" y="446"/>
                </a:lnTo>
                <a:lnTo>
                  <a:pt x="138" y="455"/>
                </a:lnTo>
                <a:lnTo>
                  <a:pt x="151" y="476"/>
                </a:lnTo>
                <a:lnTo>
                  <a:pt x="156" y="481"/>
                </a:lnTo>
                <a:lnTo>
                  <a:pt x="160" y="472"/>
                </a:lnTo>
                <a:lnTo>
                  <a:pt x="169" y="481"/>
                </a:lnTo>
                <a:lnTo>
                  <a:pt x="164" y="472"/>
                </a:lnTo>
                <a:lnTo>
                  <a:pt x="177" y="459"/>
                </a:lnTo>
                <a:lnTo>
                  <a:pt x="212" y="472"/>
                </a:lnTo>
                <a:lnTo>
                  <a:pt x="216" y="468"/>
                </a:lnTo>
                <a:lnTo>
                  <a:pt x="212" y="446"/>
                </a:lnTo>
                <a:lnTo>
                  <a:pt x="242" y="437"/>
                </a:lnTo>
                <a:lnTo>
                  <a:pt x="238" y="424"/>
                </a:lnTo>
                <a:lnTo>
                  <a:pt x="247" y="407"/>
                </a:lnTo>
                <a:lnTo>
                  <a:pt x="238" y="403"/>
                </a:lnTo>
                <a:lnTo>
                  <a:pt x="247" y="403"/>
                </a:lnTo>
                <a:lnTo>
                  <a:pt x="247" y="385"/>
                </a:lnTo>
                <a:lnTo>
                  <a:pt x="251" y="381"/>
                </a:lnTo>
                <a:lnTo>
                  <a:pt x="247" y="377"/>
                </a:lnTo>
                <a:lnTo>
                  <a:pt x="273" y="351"/>
                </a:lnTo>
                <a:lnTo>
                  <a:pt x="281" y="329"/>
                </a:lnTo>
                <a:lnTo>
                  <a:pt x="281" y="312"/>
                </a:lnTo>
                <a:lnTo>
                  <a:pt x="273" y="299"/>
                </a:lnTo>
                <a:lnTo>
                  <a:pt x="281" y="277"/>
                </a:lnTo>
                <a:lnTo>
                  <a:pt x="281" y="69"/>
                </a:lnTo>
                <a:lnTo>
                  <a:pt x="277" y="61"/>
                </a:lnTo>
                <a:lnTo>
                  <a:pt x="260" y="18"/>
                </a:lnTo>
                <a:lnTo>
                  <a:pt x="260" y="0"/>
                </a:lnTo>
                <a:lnTo>
                  <a:pt x="61" y="0"/>
                </a:lnTo>
                <a:lnTo>
                  <a:pt x="95" y="35"/>
                </a:lnTo>
                <a:lnTo>
                  <a:pt x="95" y="43"/>
                </a:lnTo>
                <a:lnTo>
                  <a:pt x="91" y="61"/>
                </a:lnTo>
                <a:lnTo>
                  <a:pt x="82" y="82"/>
                </a:lnTo>
                <a:lnTo>
                  <a:pt x="35" y="100"/>
                </a:lnTo>
                <a:lnTo>
                  <a:pt x="30" y="113"/>
                </a:lnTo>
                <a:lnTo>
                  <a:pt x="39" y="126"/>
                </a:lnTo>
                <a:lnTo>
                  <a:pt x="39" y="139"/>
                </a:lnTo>
                <a:lnTo>
                  <a:pt x="26" y="165"/>
                </a:lnTo>
                <a:lnTo>
                  <a:pt x="9" y="173"/>
                </a:lnTo>
                <a:lnTo>
                  <a:pt x="9" y="186"/>
                </a:lnTo>
                <a:lnTo>
                  <a:pt x="4"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09" name="Freeform 128"/>
          <p:cNvSpPr/>
          <p:nvPr/>
        </p:nvSpPr>
        <p:spPr>
          <a:xfrm>
            <a:off x="7486651" y="3232152"/>
            <a:ext cx="594784" cy="1018117"/>
          </a:xfrm>
          <a:custGeom>
            <a:gdLst>
              <a:gd name="T0" fmla="*/ 4 w 281"/>
              <a:gd name="T1" fmla="*/ 191 h 481"/>
              <a:gd name="T2" fmla="*/ 0 w 281"/>
              <a:gd name="T3" fmla="*/ 212 h 481"/>
              <a:gd name="T4" fmla="*/ 9 w 281"/>
              <a:gd name="T5" fmla="*/ 247 h 481"/>
              <a:gd name="T6" fmla="*/ 52 w 281"/>
              <a:gd name="T7" fmla="*/ 282 h 481"/>
              <a:gd name="T8" fmla="*/ 61 w 281"/>
              <a:gd name="T9" fmla="*/ 320 h 481"/>
              <a:gd name="T10" fmla="*/ 78 w 281"/>
              <a:gd name="T11" fmla="*/ 312 h 481"/>
              <a:gd name="T12" fmla="*/ 100 w 281"/>
              <a:gd name="T13" fmla="*/ 325 h 481"/>
              <a:gd name="T14" fmla="*/ 82 w 281"/>
              <a:gd name="T15" fmla="*/ 364 h 481"/>
              <a:gd name="T16" fmla="*/ 82 w 281"/>
              <a:gd name="T17" fmla="*/ 377 h 481"/>
              <a:gd name="T18" fmla="*/ 138 w 281"/>
              <a:gd name="T19" fmla="*/ 420 h 481"/>
              <a:gd name="T20" fmla="*/ 147 w 281"/>
              <a:gd name="T21" fmla="*/ 446 h 481"/>
              <a:gd name="T22" fmla="*/ 138 w 281"/>
              <a:gd name="T23" fmla="*/ 455 h 481"/>
              <a:gd name="T24" fmla="*/ 151 w 281"/>
              <a:gd name="T25" fmla="*/ 476 h 481"/>
              <a:gd name="T26" fmla="*/ 156 w 281"/>
              <a:gd name="T27" fmla="*/ 481 h 481"/>
              <a:gd name="T28" fmla="*/ 160 w 281"/>
              <a:gd name="T29" fmla="*/ 472 h 481"/>
              <a:gd name="T30" fmla="*/ 169 w 281"/>
              <a:gd name="T31" fmla="*/ 481 h 481"/>
              <a:gd name="T32" fmla="*/ 164 w 281"/>
              <a:gd name="T33" fmla="*/ 472 h 481"/>
              <a:gd name="T34" fmla="*/ 177 w 281"/>
              <a:gd name="T35" fmla="*/ 459 h 481"/>
              <a:gd name="T36" fmla="*/ 212 w 281"/>
              <a:gd name="T37" fmla="*/ 472 h 481"/>
              <a:gd name="T38" fmla="*/ 216 w 281"/>
              <a:gd name="T39" fmla="*/ 468 h 481"/>
              <a:gd name="T40" fmla="*/ 212 w 281"/>
              <a:gd name="T41" fmla="*/ 446 h 481"/>
              <a:gd name="T42" fmla="*/ 242 w 281"/>
              <a:gd name="T43" fmla="*/ 437 h 481"/>
              <a:gd name="T44" fmla="*/ 238 w 281"/>
              <a:gd name="T45" fmla="*/ 424 h 481"/>
              <a:gd name="T46" fmla="*/ 247 w 281"/>
              <a:gd name="T47" fmla="*/ 407 h 481"/>
              <a:gd name="T48" fmla="*/ 238 w 281"/>
              <a:gd name="T49" fmla="*/ 403 h 481"/>
              <a:gd name="T50" fmla="*/ 247 w 281"/>
              <a:gd name="T51" fmla="*/ 403 h 481"/>
              <a:gd name="T52" fmla="*/ 247 w 281"/>
              <a:gd name="T53" fmla="*/ 385 h 481"/>
              <a:gd name="T54" fmla="*/ 251 w 281"/>
              <a:gd name="T55" fmla="*/ 381 h 481"/>
              <a:gd name="T56" fmla="*/ 247 w 281"/>
              <a:gd name="T57" fmla="*/ 377 h 481"/>
              <a:gd name="T58" fmla="*/ 273 w 281"/>
              <a:gd name="T59" fmla="*/ 351 h 481"/>
              <a:gd name="T60" fmla="*/ 281 w 281"/>
              <a:gd name="T61" fmla="*/ 329 h 481"/>
              <a:gd name="T62" fmla="*/ 281 w 281"/>
              <a:gd name="T63" fmla="*/ 312 h 481"/>
              <a:gd name="T64" fmla="*/ 273 w 281"/>
              <a:gd name="T65" fmla="*/ 299 h 481"/>
              <a:gd name="T66" fmla="*/ 281 w 281"/>
              <a:gd name="T67" fmla="*/ 277 h 481"/>
              <a:gd name="T68" fmla="*/ 281 w 281"/>
              <a:gd name="T69" fmla="*/ 69 h 481"/>
              <a:gd name="T70" fmla="*/ 277 w 281"/>
              <a:gd name="T71" fmla="*/ 61 h 481"/>
              <a:gd name="T72" fmla="*/ 260 w 281"/>
              <a:gd name="T73" fmla="*/ 18 h 481"/>
              <a:gd name="T74" fmla="*/ 260 w 281"/>
              <a:gd name="T75" fmla="*/ 0 h 481"/>
              <a:gd name="T76" fmla="*/ 61 w 281"/>
              <a:gd name="T77" fmla="*/ 0 h 481"/>
              <a:gd name="T78" fmla="*/ 95 w 281"/>
              <a:gd name="T79" fmla="*/ 35 h 481"/>
              <a:gd name="T80" fmla="*/ 95 w 281"/>
              <a:gd name="T81" fmla="*/ 43 h 481"/>
              <a:gd name="T82" fmla="*/ 91 w 281"/>
              <a:gd name="T83" fmla="*/ 61 h 481"/>
              <a:gd name="T84" fmla="*/ 82 w 281"/>
              <a:gd name="T85" fmla="*/ 82 h 481"/>
              <a:gd name="T86" fmla="*/ 35 w 281"/>
              <a:gd name="T87" fmla="*/ 100 h 481"/>
              <a:gd name="T88" fmla="*/ 30 w 281"/>
              <a:gd name="T89" fmla="*/ 113 h 481"/>
              <a:gd name="T90" fmla="*/ 39 w 281"/>
              <a:gd name="T91" fmla="*/ 126 h 481"/>
              <a:gd name="T92" fmla="*/ 39 w 281"/>
              <a:gd name="T93" fmla="*/ 139 h 481"/>
              <a:gd name="T94" fmla="*/ 26 w 281"/>
              <a:gd name="T95" fmla="*/ 165 h 481"/>
              <a:gd name="T96" fmla="*/ 9 w 281"/>
              <a:gd name="T97" fmla="*/ 173 h 481"/>
              <a:gd name="T98" fmla="*/ 9 w 281"/>
              <a:gd name="T99" fmla="*/ 186 h 481"/>
              <a:gd name="T100" fmla="*/ 4 w 281"/>
              <a:gd name="T101" fmla="*/ 191 h 4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481">
                <a:moveTo>
                  <a:pt x="4" y="191"/>
                </a:moveTo>
                <a:lnTo>
                  <a:pt x="0" y="212"/>
                </a:lnTo>
                <a:lnTo>
                  <a:pt x="9" y="247"/>
                </a:lnTo>
                <a:lnTo>
                  <a:pt x="52" y="282"/>
                </a:lnTo>
                <a:lnTo>
                  <a:pt x="61" y="320"/>
                </a:lnTo>
                <a:lnTo>
                  <a:pt x="78" y="312"/>
                </a:lnTo>
                <a:lnTo>
                  <a:pt x="100" y="325"/>
                </a:lnTo>
                <a:lnTo>
                  <a:pt x="82" y="364"/>
                </a:lnTo>
                <a:lnTo>
                  <a:pt x="82" y="377"/>
                </a:lnTo>
                <a:lnTo>
                  <a:pt x="138" y="420"/>
                </a:lnTo>
                <a:lnTo>
                  <a:pt x="147" y="446"/>
                </a:lnTo>
                <a:lnTo>
                  <a:pt x="138" y="455"/>
                </a:lnTo>
                <a:lnTo>
                  <a:pt x="151" y="476"/>
                </a:lnTo>
                <a:lnTo>
                  <a:pt x="156" y="481"/>
                </a:lnTo>
                <a:lnTo>
                  <a:pt x="160" y="472"/>
                </a:lnTo>
                <a:lnTo>
                  <a:pt x="169" y="481"/>
                </a:lnTo>
                <a:lnTo>
                  <a:pt x="164" y="472"/>
                </a:lnTo>
                <a:lnTo>
                  <a:pt x="177" y="459"/>
                </a:lnTo>
                <a:lnTo>
                  <a:pt x="212" y="472"/>
                </a:lnTo>
                <a:lnTo>
                  <a:pt x="216" y="468"/>
                </a:lnTo>
                <a:lnTo>
                  <a:pt x="212" y="446"/>
                </a:lnTo>
                <a:lnTo>
                  <a:pt x="242" y="437"/>
                </a:lnTo>
                <a:lnTo>
                  <a:pt x="238" y="424"/>
                </a:lnTo>
                <a:lnTo>
                  <a:pt x="247" y="407"/>
                </a:lnTo>
                <a:lnTo>
                  <a:pt x="238" y="403"/>
                </a:lnTo>
                <a:lnTo>
                  <a:pt x="247" y="403"/>
                </a:lnTo>
                <a:lnTo>
                  <a:pt x="247" y="385"/>
                </a:lnTo>
                <a:lnTo>
                  <a:pt x="251" y="381"/>
                </a:lnTo>
                <a:lnTo>
                  <a:pt x="247" y="377"/>
                </a:lnTo>
                <a:lnTo>
                  <a:pt x="273" y="351"/>
                </a:lnTo>
                <a:lnTo>
                  <a:pt x="281" y="329"/>
                </a:lnTo>
                <a:lnTo>
                  <a:pt x="281" y="312"/>
                </a:lnTo>
                <a:lnTo>
                  <a:pt x="273" y="299"/>
                </a:lnTo>
                <a:lnTo>
                  <a:pt x="281" y="277"/>
                </a:lnTo>
                <a:lnTo>
                  <a:pt x="281" y="69"/>
                </a:lnTo>
                <a:lnTo>
                  <a:pt x="277" y="61"/>
                </a:lnTo>
                <a:lnTo>
                  <a:pt x="260" y="18"/>
                </a:lnTo>
                <a:lnTo>
                  <a:pt x="260" y="0"/>
                </a:lnTo>
                <a:lnTo>
                  <a:pt x="61" y="0"/>
                </a:lnTo>
                <a:lnTo>
                  <a:pt x="95" y="35"/>
                </a:lnTo>
                <a:lnTo>
                  <a:pt x="95" y="43"/>
                </a:lnTo>
                <a:lnTo>
                  <a:pt x="91" y="61"/>
                </a:lnTo>
                <a:lnTo>
                  <a:pt x="82" y="82"/>
                </a:lnTo>
                <a:lnTo>
                  <a:pt x="35" y="100"/>
                </a:lnTo>
                <a:lnTo>
                  <a:pt x="30" y="113"/>
                </a:lnTo>
                <a:lnTo>
                  <a:pt x="39" y="126"/>
                </a:lnTo>
                <a:lnTo>
                  <a:pt x="39" y="139"/>
                </a:lnTo>
                <a:lnTo>
                  <a:pt x="26" y="165"/>
                </a:lnTo>
                <a:lnTo>
                  <a:pt x="9" y="173"/>
                </a:lnTo>
                <a:lnTo>
                  <a:pt x="9" y="186"/>
                </a:lnTo>
                <a:lnTo>
                  <a:pt x="4" y="19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10" name="Freeform 129"/>
          <p:cNvSpPr/>
          <p:nvPr/>
        </p:nvSpPr>
        <p:spPr>
          <a:xfrm>
            <a:off x="8557686" y="4305300"/>
            <a:ext cx="1291167" cy="484717"/>
          </a:xfrm>
          <a:custGeom>
            <a:gdLst>
              <a:gd name="T0" fmla="*/ 545 w 610"/>
              <a:gd name="T1" fmla="*/ 0 h 229"/>
              <a:gd name="T2" fmla="*/ 190 w 610"/>
              <a:gd name="T3" fmla="*/ 0 h 229"/>
              <a:gd name="T4" fmla="*/ 186 w 610"/>
              <a:gd name="T5" fmla="*/ 26 h 229"/>
              <a:gd name="T6" fmla="*/ 173 w 610"/>
              <a:gd name="T7" fmla="*/ 30 h 229"/>
              <a:gd name="T8" fmla="*/ 160 w 610"/>
              <a:gd name="T9" fmla="*/ 47 h 229"/>
              <a:gd name="T10" fmla="*/ 143 w 610"/>
              <a:gd name="T11" fmla="*/ 43 h 229"/>
              <a:gd name="T12" fmla="*/ 125 w 610"/>
              <a:gd name="T13" fmla="*/ 60 h 229"/>
              <a:gd name="T14" fmla="*/ 121 w 610"/>
              <a:gd name="T15" fmla="*/ 51 h 229"/>
              <a:gd name="T16" fmla="*/ 99 w 610"/>
              <a:gd name="T17" fmla="*/ 60 h 229"/>
              <a:gd name="T18" fmla="*/ 95 w 610"/>
              <a:gd name="T19" fmla="*/ 73 h 229"/>
              <a:gd name="T20" fmla="*/ 61 w 610"/>
              <a:gd name="T21" fmla="*/ 90 h 229"/>
              <a:gd name="T22" fmla="*/ 30 w 610"/>
              <a:gd name="T23" fmla="*/ 95 h 229"/>
              <a:gd name="T24" fmla="*/ 17 w 610"/>
              <a:gd name="T25" fmla="*/ 116 h 229"/>
              <a:gd name="T26" fmla="*/ 4 w 610"/>
              <a:gd name="T27" fmla="*/ 121 h 229"/>
              <a:gd name="T28" fmla="*/ 0 w 610"/>
              <a:gd name="T29" fmla="*/ 138 h 229"/>
              <a:gd name="T30" fmla="*/ 86 w 610"/>
              <a:gd name="T31" fmla="*/ 138 h 229"/>
              <a:gd name="T32" fmla="*/ 138 w 610"/>
              <a:gd name="T33" fmla="*/ 121 h 229"/>
              <a:gd name="T34" fmla="*/ 233 w 610"/>
              <a:gd name="T35" fmla="*/ 125 h 229"/>
              <a:gd name="T36" fmla="*/ 233 w 610"/>
              <a:gd name="T37" fmla="*/ 134 h 229"/>
              <a:gd name="T38" fmla="*/ 238 w 610"/>
              <a:gd name="T39" fmla="*/ 129 h 229"/>
              <a:gd name="T40" fmla="*/ 251 w 610"/>
              <a:gd name="T41" fmla="*/ 142 h 229"/>
              <a:gd name="T42" fmla="*/ 251 w 610"/>
              <a:gd name="T43" fmla="*/ 151 h 229"/>
              <a:gd name="T44" fmla="*/ 329 w 610"/>
              <a:gd name="T45" fmla="*/ 151 h 229"/>
              <a:gd name="T46" fmla="*/ 406 w 610"/>
              <a:gd name="T47" fmla="*/ 229 h 229"/>
              <a:gd name="T48" fmla="*/ 437 w 610"/>
              <a:gd name="T49" fmla="*/ 225 h 229"/>
              <a:gd name="T50" fmla="*/ 463 w 610"/>
              <a:gd name="T51" fmla="*/ 216 h 229"/>
              <a:gd name="T52" fmla="*/ 493 w 610"/>
              <a:gd name="T53" fmla="*/ 181 h 229"/>
              <a:gd name="T54" fmla="*/ 515 w 610"/>
              <a:gd name="T55" fmla="*/ 168 h 229"/>
              <a:gd name="T56" fmla="*/ 540 w 610"/>
              <a:gd name="T57" fmla="*/ 168 h 229"/>
              <a:gd name="T58" fmla="*/ 562 w 610"/>
              <a:gd name="T59" fmla="*/ 155 h 229"/>
              <a:gd name="T60" fmla="*/ 562 w 610"/>
              <a:gd name="T61" fmla="*/ 142 h 229"/>
              <a:gd name="T62" fmla="*/ 545 w 610"/>
              <a:gd name="T63" fmla="*/ 142 h 229"/>
              <a:gd name="T64" fmla="*/ 558 w 610"/>
              <a:gd name="T65" fmla="*/ 116 h 229"/>
              <a:gd name="T66" fmla="*/ 536 w 610"/>
              <a:gd name="T67" fmla="*/ 103 h 229"/>
              <a:gd name="T68" fmla="*/ 558 w 610"/>
              <a:gd name="T69" fmla="*/ 99 h 229"/>
              <a:gd name="T70" fmla="*/ 571 w 610"/>
              <a:gd name="T71" fmla="*/ 112 h 229"/>
              <a:gd name="T72" fmla="*/ 584 w 610"/>
              <a:gd name="T73" fmla="*/ 112 h 229"/>
              <a:gd name="T74" fmla="*/ 610 w 610"/>
              <a:gd name="T75" fmla="*/ 86 h 229"/>
              <a:gd name="T76" fmla="*/ 605 w 610"/>
              <a:gd name="T77" fmla="*/ 60 h 229"/>
              <a:gd name="T78" fmla="*/ 592 w 610"/>
              <a:gd name="T79" fmla="*/ 82 h 229"/>
              <a:gd name="T80" fmla="*/ 588 w 610"/>
              <a:gd name="T81" fmla="*/ 60 h 229"/>
              <a:gd name="T82" fmla="*/ 553 w 610"/>
              <a:gd name="T83" fmla="*/ 64 h 229"/>
              <a:gd name="T84" fmla="*/ 545 w 610"/>
              <a:gd name="T85" fmla="*/ 64 h 229"/>
              <a:gd name="T86" fmla="*/ 545 w 610"/>
              <a:gd name="T87" fmla="*/ 56 h 229"/>
              <a:gd name="T88" fmla="*/ 549 w 610"/>
              <a:gd name="T89" fmla="*/ 34 h 229"/>
              <a:gd name="T90" fmla="*/ 558 w 610"/>
              <a:gd name="T91" fmla="*/ 51 h 229"/>
              <a:gd name="T92" fmla="*/ 588 w 610"/>
              <a:gd name="T93" fmla="*/ 39 h 229"/>
              <a:gd name="T94" fmla="*/ 601 w 610"/>
              <a:gd name="T95" fmla="*/ 43 h 229"/>
              <a:gd name="T96" fmla="*/ 605 w 610"/>
              <a:gd name="T97" fmla="*/ 51 h 229"/>
              <a:gd name="T98" fmla="*/ 597 w 610"/>
              <a:gd name="T99" fmla="*/ 21 h 229"/>
              <a:gd name="T100" fmla="*/ 601 w 610"/>
              <a:gd name="T101" fmla="*/ 0 h 229"/>
              <a:gd name="T102" fmla="*/ 545 w 610"/>
              <a:gd name="T103" fmla="*/ 0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0" h="229">
                <a:moveTo>
                  <a:pt x="545" y="0"/>
                </a:moveTo>
                <a:lnTo>
                  <a:pt x="190" y="0"/>
                </a:lnTo>
                <a:lnTo>
                  <a:pt x="186" y="26"/>
                </a:lnTo>
                <a:lnTo>
                  <a:pt x="173" y="30"/>
                </a:lnTo>
                <a:lnTo>
                  <a:pt x="160" y="47"/>
                </a:lnTo>
                <a:lnTo>
                  <a:pt x="143" y="43"/>
                </a:lnTo>
                <a:lnTo>
                  <a:pt x="125" y="60"/>
                </a:lnTo>
                <a:lnTo>
                  <a:pt x="121" y="51"/>
                </a:lnTo>
                <a:lnTo>
                  <a:pt x="99" y="60"/>
                </a:lnTo>
                <a:lnTo>
                  <a:pt x="95" y="73"/>
                </a:lnTo>
                <a:lnTo>
                  <a:pt x="61" y="90"/>
                </a:lnTo>
                <a:lnTo>
                  <a:pt x="30" y="95"/>
                </a:lnTo>
                <a:lnTo>
                  <a:pt x="17" y="116"/>
                </a:lnTo>
                <a:lnTo>
                  <a:pt x="4" y="121"/>
                </a:lnTo>
                <a:lnTo>
                  <a:pt x="0" y="138"/>
                </a:lnTo>
                <a:lnTo>
                  <a:pt x="86" y="138"/>
                </a:lnTo>
                <a:lnTo>
                  <a:pt x="138" y="121"/>
                </a:lnTo>
                <a:lnTo>
                  <a:pt x="233" y="125"/>
                </a:lnTo>
                <a:lnTo>
                  <a:pt x="233" y="134"/>
                </a:lnTo>
                <a:lnTo>
                  <a:pt x="238" y="129"/>
                </a:lnTo>
                <a:lnTo>
                  <a:pt x="251" y="142"/>
                </a:lnTo>
                <a:lnTo>
                  <a:pt x="251" y="151"/>
                </a:lnTo>
                <a:lnTo>
                  <a:pt x="329" y="151"/>
                </a:lnTo>
                <a:lnTo>
                  <a:pt x="406" y="229"/>
                </a:lnTo>
                <a:lnTo>
                  <a:pt x="437" y="225"/>
                </a:lnTo>
                <a:lnTo>
                  <a:pt x="463" y="216"/>
                </a:lnTo>
                <a:lnTo>
                  <a:pt x="493" y="181"/>
                </a:lnTo>
                <a:lnTo>
                  <a:pt x="515" y="168"/>
                </a:lnTo>
                <a:lnTo>
                  <a:pt x="540" y="168"/>
                </a:lnTo>
                <a:lnTo>
                  <a:pt x="562" y="155"/>
                </a:lnTo>
                <a:lnTo>
                  <a:pt x="562" y="142"/>
                </a:lnTo>
                <a:lnTo>
                  <a:pt x="545" y="142"/>
                </a:lnTo>
                <a:lnTo>
                  <a:pt x="558" y="116"/>
                </a:lnTo>
                <a:lnTo>
                  <a:pt x="536" y="103"/>
                </a:lnTo>
                <a:lnTo>
                  <a:pt x="558" y="99"/>
                </a:lnTo>
                <a:lnTo>
                  <a:pt x="571" y="112"/>
                </a:lnTo>
                <a:lnTo>
                  <a:pt x="584" y="112"/>
                </a:lnTo>
                <a:lnTo>
                  <a:pt x="610" y="86"/>
                </a:lnTo>
                <a:lnTo>
                  <a:pt x="605" y="60"/>
                </a:lnTo>
                <a:lnTo>
                  <a:pt x="592" y="82"/>
                </a:lnTo>
                <a:lnTo>
                  <a:pt x="588" y="60"/>
                </a:lnTo>
                <a:lnTo>
                  <a:pt x="553" y="64"/>
                </a:lnTo>
                <a:lnTo>
                  <a:pt x="545" y="64"/>
                </a:lnTo>
                <a:lnTo>
                  <a:pt x="545" y="56"/>
                </a:lnTo>
                <a:lnTo>
                  <a:pt x="549" y="34"/>
                </a:lnTo>
                <a:lnTo>
                  <a:pt x="558" y="51"/>
                </a:lnTo>
                <a:lnTo>
                  <a:pt x="588" y="39"/>
                </a:lnTo>
                <a:lnTo>
                  <a:pt x="601" y="43"/>
                </a:lnTo>
                <a:lnTo>
                  <a:pt x="605" y="51"/>
                </a:lnTo>
                <a:lnTo>
                  <a:pt x="597" y="21"/>
                </a:lnTo>
                <a:lnTo>
                  <a:pt x="601" y="0"/>
                </a:lnTo>
                <a:lnTo>
                  <a:pt x="545" y="0"/>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11" name="Freeform 130"/>
          <p:cNvSpPr/>
          <p:nvPr/>
        </p:nvSpPr>
        <p:spPr>
          <a:xfrm>
            <a:off x="8557686" y="4305300"/>
            <a:ext cx="1291167" cy="484717"/>
          </a:xfrm>
          <a:custGeom>
            <a:gdLst>
              <a:gd name="T0" fmla="*/ 545 w 610"/>
              <a:gd name="T1" fmla="*/ 0 h 229"/>
              <a:gd name="T2" fmla="*/ 190 w 610"/>
              <a:gd name="T3" fmla="*/ 0 h 229"/>
              <a:gd name="T4" fmla="*/ 186 w 610"/>
              <a:gd name="T5" fmla="*/ 26 h 229"/>
              <a:gd name="T6" fmla="*/ 173 w 610"/>
              <a:gd name="T7" fmla="*/ 30 h 229"/>
              <a:gd name="T8" fmla="*/ 160 w 610"/>
              <a:gd name="T9" fmla="*/ 47 h 229"/>
              <a:gd name="T10" fmla="*/ 143 w 610"/>
              <a:gd name="T11" fmla="*/ 43 h 229"/>
              <a:gd name="T12" fmla="*/ 125 w 610"/>
              <a:gd name="T13" fmla="*/ 60 h 229"/>
              <a:gd name="T14" fmla="*/ 121 w 610"/>
              <a:gd name="T15" fmla="*/ 51 h 229"/>
              <a:gd name="T16" fmla="*/ 99 w 610"/>
              <a:gd name="T17" fmla="*/ 60 h 229"/>
              <a:gd name="T18" fmla="*/ 95 w 610"/>
              <a:gd name="T19" fmla="*/ 73 h 229"/>
              <a:gd name="T20" fmla="*/ 61 w 610"/>
              <a:gd name="T21" fmla="*/ 90 h 229"/>
              <a:gd name="T22" fmla="*/ 30 w 610"/>
              <a:gd name="T23" fmla="*/ 95 h 229"/>
              <a:gd name="T24" fmla="*/ 17 w 610"/>
              <a:gd name="T25" fmla="*/ 116 h 229"/>
              <a:gd name="T26" fmla="*/ 4 w 610"/>
              <a:gd name="T27" fmla="*/ 121 h 229"/>
              <a:gd name="T28" fmla="*/ 0 w 610"/>
              <a:gd name="T29" fmla="*/ 138 h 229"/>
              <a:gd name="T30" fmla="*/ 86 w 610"/>
              <a:gd name="T31" fmla="*/ 138 h 229"/>
              <a:gd name="T32" fmla="*/ 138 w 610"/>
              <a:gd name="T33" fmla="*/ 121 h 229"/>
              <a:gd name="T34" fmla="*/ 233 w 610"/>
              <a:gd name="T35" fmla="*/ 125 h 229"/>
              <a:gd name="T36" fmla="*/ 233 w 610"/>
              <a:gd name="T37" fmla="*/ 134 h 229"/>
              <a:gd name="T38" fmla="*/ 238 w 610"/>
              <a:gd name="T39" fmla="*/ 129 h 229"/>
              <a:gd name="T40" fmla="*/ 251 w 610"/>
              <a:gd name="T41" fmla="*/ 142 h 229"/>
              <a:gd name="T42" fmla="*/ 251 w 610"/>
              <a:gd name="T43" fmla="*/ 151 h 229"/>
              <a:gd name="T44" fmla="*/ 329 w 610"/>
              <a:gd name="T45" fmla="*/ 151 h 229"/>
              <a:gd name="T46" fmla="*/ 406 w 610"/>
              <a:gd name="T47" fmla="*/ 229 h 229"/>
              <a:gd name="T48" fmla="*/ 437 w 610"/>
              <a:gd name="T49" fmla="*/ 225 h 229"/>
              <a:gd name="T50" fmla="*/ 463 w 610"/>
              <a:gd name="T51" fmla="*/ 216 h 229"/>
              <a:gd name="T52" fmla="*/ 493 w 610"/>
              <a:gd name="T53" fmla="*/ 181 h 229"/>
              <a:gd name="T54" fmla="*/ 515 w 610"/>
              <a:gd name="T55" fmla="*/ 168 h 229"/>
              <a:gd name="T56" fmla="*/ 540 w 610"/>
              <a:gd name="T57" fmla="*/ 168 h 229"/>
              <a:gd name="T58" fmla="*/ 562 w 610"/>
              <a:gd name="T59" fmla="*/ 155 h 229"/>
              <a:gd name="T60" fmla="*/ 562 w 610"/>
              <a:gd name="T61" fmla="*/ 142 h 229"/>
              <a:gd name="T62" fmla="*/ 545 w 610"/>
              <a:gd name="T63" fmla="*/ 142 h 229"/>
              <a:gd name="T64" fmla="*/ 558 w 610"/>
              <a:gd name="T65" fmla="*/ 116 h 229"/>
              <a:gd name="T66" fmla="*/ 536 w 610"/>
              <a:gd name="T67" fmla="*/ 103 h 229"/>
              <a:gd name="T68" fmla="*/ 558 w 610"/>
              <a:gd name="T69" fmla="*/ 99 h 229"/>
              <a:gd name="T70" fmla="*/ 571 w 610"/>
              <a:gd name="T71" fmla="*/ 112 h 229"/>
              <a:gd name="T72" fmla="*/ 584 w 610"/>
              <a:gd name="T73" fmla="*/ 112 h 229"/>
              <a:gd name="T74" fmla="*/ 610 w 610"/>
              <a:gd name="T75" fmla="*/ 86 h 229"/>
              <a:gd name="T76" fmla="*/ 605 w 610"/>
              <a:gd name="T77" fmla="*/ 60 h 229"/>
              <a:gd name="T78" fmla="*/ 592 w 610"/>
              <a:gd name="T79" fmla="*/ 82 h 229"/>
              <a:gd name="T80" fmla="*/ 588 w 610"/>
              <a:gd name="T81" fmla="*/ 60 h 229"/>
              <a:gd name="T82" fmla="*/ 553 w 610"/>
              <a:gd name="T83" fmla="*/ 64 h 229"/>
              <a:gd name="T84" fmla="*/ 545 w 610"/>
              <a:gd name="T85" fmla="*/ 64 h 229"/>
              <a:gd name="T86" fmla="*/ 545 w 610"/>
              <a:gd name="T87" fmla="*/ 56 h 229"/>
              <a:gd name="T88" fmla="*/ 549 w 610"/>
              <a:gd name="T89" fmla="*/ 34 h 229"/>
              <a:gd name="T90" fmla="*/ 558 w 610"/>
              <a:gd name="T91" fmla="*/ 51 h 229"/>
              <a:gd name="T92" fmla="*/ 588 w 610"/>
              <a:gd name="T93" fmla="*/ 39 h 229"/>
              <a:gd name="T94" fmla="*/ 601 w 610"/>
              <a:gd name="T95" fmla="*/ 43 h 229"/>
              <a:gd name="T96" fmla="*/ 605 w 610"/>
              <a:gd name="T97" fmla="*/ 51 h 229"/>
              <a:gd name="T98" fmla="*/ 597 w 610"/>
              <a:gd name="T99" fmla="*/ 21 h 229"/>
              <a:gd name="T100" fmla="*/ 601 w 610"/>
              <a:gd name="T101" fmla="*/ 0 h 229"/>
              <a:gd name="T102" fmla="*/ 545 w 610"/>
              <a:gd name="T103" fmla="*/ 0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0" h="229">
                <a:moveTo>
                  <a:pt x="545" y="0"/>
                </a:moveTo>
                <a:lnTo>
                  <a:pt x="190" y="0"/>
                </a:lnTo>
                <a:lnTo>
                  <a:pt x="186" y="26"/>
                </a:lnTo>
                <a:lnTo>
                  <a:pt x="173" y="30"/>
                </a:lnTo>
                <a:lnTo>
                  <a:pt x="160" y="47"/>
                </a:lnTo>
                <a:lnTo>
                  <a:pt x="143" y="43"/>
                </a:lnTo>
                <a:lnTo>
                  <a:pt x="125" y="60"/>
                </a:lnTo>
                <a:lnTo>
                  <a:pt x="121" y="51"/>
                </a:lnTo>
                <a:lnTo>
                  <a:pt x="99" y="60"/>
                </a:lnTo>
                <a:lnTo>
                  <a:pt x="95" y="73"/>
                </a:lnTo>
                <a:lnTo>
                  <a:pt x="61" y="90"/>
                </a:lnTo>
                <a:lnTo>
                  <a:pt x="30" y="95"/>
                </a:lnTo>
                <a:lnTo>
                  <a:pt x="17" y="116"/>
                </a:lnTo>
                <a:lnTo>
                  <a:pt x="4" y="121"/>
                </a:lnTo>
                <a:lnTo>
                  <a:pt x="0" y="138"/>
                </a:lnTo>
                <a:lnTo>
                  <a:pt x="86" y="138"/>
                </a:lnTo>
                <a:lnTo>
                  <a:pt x="138" y="121"/>
                </a:lnTo>
                <a:lnTo>
                  <a:pt x="233" y="125"/>
                </a:lnTo>
                <a:lnTo>
                  <a:pt x="233" y="134"/>
                </a:lnTo>
                <a:lnTo>
                  <a:pt x="238" y="129"/>
                </a:lnTo>
                <a:lnTo>
                  <a:pt x="251" y="142"/>
                </a:lnTo>
                <a:lnTo>
                  <a:pt x="251" y="151"/>
                </a:lnTo>
                <a:lnTo>
                  <a:pt x="329" y="151"/>
                </a:lnTo>
                <a:lnTo>
                  <a:pt x="406" y="229"/>
                </a:lnTo>
                <a:lnTo>
                  <a:pt x="437" y="225"/>
                </a:lnTo>
                <a:lnTo>
                  <a:pt x="463" y="216"/>
                </a:lnTo>
                <a:lnTo>
                  <a:pt x="493" y="181"/>
                </a:lnTo>
                <a:lnTo>
                  <a:pt x="515" y="168"/>
                </a:lnTo>
                <a:lnTo>
                  <a:pt x="540" y="168"/>
                </a:lnTo>
                <a:lnTo>
                  <a:pt x="562" y="155"/>
                </a:lnTo>
                <a:lnTo>
                  <a:pt x="562" y="142"/>
                </a:lnTo>
                <a:lnTo>
                  <a:pt x="545" y="142"/>
                </a:lnTo>
                <a:lnTo>
                  <a:pt x="558" y="116"/>
                </a:lnTo>
                <a:lnTo>
                  <a:pt x="536" y="103"/>
                </a:lnTo>
                <a:lnTo>
                  <a:pt x="558" y="99"/>
                </a:lnTo>
                <a:lnTo>
                  <a:pt x="571" y="112"/>
                </a:lnTo>
                <a:lnTo>
                  <a:pt x="584" y="112"/>
                </a:lnTo>
                <a:lnTo>
                  <a:pt x="610" y="86"/>
                </a:lnTo>
                <a:lnTo>
                  <a:pt x="605" y="60"/>
                </a:lnTo>
                <a:lnTo>
                  <a:pt x="592" y="82"/>
                </a:lnTo>
                <a:lnTo>
                  <a:pt x="588" y="60"/>
                </a:lnTo>
                <a:lnTo>
                  <a:pt x="553" y="64"/>
                </a:lnTo>
                <a:lnTo>
                  <a:pt x="545" y="64"/>
                </a:lnTo>
                <a:lnTo>
                  <a:pt x="545" y="56"/>
                </a:lnTo>
                <a:lnTo>
                  <a:pt x="549" y="34"/>
                </a:lnTo>
                <a:lnTo>
                  <a:pt x="558" y="51"/>
                </a:lnTo>
                <a:lnTo>
                  <a:pt x="588" y="39"/>
                </a:lnTo>
                <a:lnTo>
                  <a:pt x="601" y="43"/>
                </a:lnTo>
                <a:lnTo>
                  <a:pt x="605" y="51"/>
                </a:lnTo>
                <a:lnTo>
                  <a:pt x="597" y="21"/>
                </a:lnTo>
                <a:lnTo>
                  <a:pt x="601" y="0"/>
                </a:lnTo>
                <a:lnTo>
                  <a:pt x="5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12" name="Freeform 131"/>
          <p:cNvSpPr/>
          <p:nvPr/>
        </p:nvSpPr>
        <p:spPr>
          <a:xfrm>
            <a:off x="8557686" y="4305300"/>
            <a:ext cx="1291167" cy="484717"/>
          </a:xfrm>
          <a:custGeom>
            <a:gdLst>
              <a:gd name="T0" fmla="*/ 545 w 610"/>
              <a:gd name="T1" fmla="*/ 0 h 229"/>
              <a:gd name="T2" fmla="*/ 190 w 610"/>
              <a:gd name="T3" fmla="*/ 0 h 229"/>
              <a:gd name="T4" fmla="*/ 186 w 610"/>
              <a:gd name="T5" fmla="*/ 26 h 229"/>
              <a:gd name="T6" fmla="*/ 173 w 610"/>
              <a:gd name="T7" fmla="*/ 30 h 229"/>
              <a:gd name="T8" fmla="*/ 160 w 610"/>
              <a:gd name="T9" fmla="*/ 47 h 229"/>
              <a:gd name="T10" fmla="*/ 143 w 610"/>
              <a:gd name="T11" fmla="*/ 43 h 229"/>
              <a:gd name="T12" fmla="*/ 125 w 610"/>
              <a:gd name="T13" fmla="*/ 60 h 229"/>
              <a:gd name="T14" fmla="*/ 121 w 610"/>
              <a:gd name="T15" fmla="*/ 51 h 229"/>
              <a:gd name="T16" fmla="*/ 99 w 610"/>
              <a:gd name="T17" fmla="*/ 60 h 229"/>
              <a:gd name="T18" fmla="*/ 95 w 610"/>
              <a:gd name="T19" fmla="*/ 73 h 229"/>
              <a:gd name="T20" fmla="*/ 61 w 610"/>
              <a:gd name="T21" fmla="*/ 90 h 229"/>
              <a:gd name="T22" fmla="*/ 30 w 610"/>
              <a:gd name="T23" fmla="*/ 95 h 229"/>
              <a:gd name="T24" fmla="*/ 17 w 610"/>
              <a:gd name="T25" fmla="*/ 116 h 229"/>
              <a:gd name="T26" fmla="*/ 4 w 610"/>
              <a:gd name="T27" fmla="*/ 121 h 229"/>
              <a:gd name="T28" fmla="*/ 0 w 610"/>
              <a:gd name="T29" fmla="*/ 138 h 229"/>
              <a:gd name="T30" fmla="*/ 86 w 610"/>
              <a:gd name="T31" fmla="*/ 138 h 229"/>
              <a:gd name="T32" fmla="*/ 138 w 610"/>
              <a:gd name="T33" fmla="*/ 121 h 229"/>
              <a:gd name="T34" fmla="*/ 233 w 610"/>
              <a:gd name="T35" fmla="*/ 125 h 229"/>
              <a:gd name="T36" fmla="*/ 233 w 610"/>
              <a:gd name="T37" fmla="*/ 134 h 229"/>
              <a:gd name="T38" fmla="*/ 238 w 610"/>
              <a:gd name="T39" fmla="*/ 129 h 229"/>
              <a:gd name="T40" fmla="*/ 251 w 610"/>
              <a:gd name="T41" fmla="*/ 142 h 229"/>
              <a:gd name="T42" fmla="*/ 251 w 610"/>
              <a:gd name="T43" fmla="*/ 151 h 229"/>
              <a:gd name="T44" fmla="*/ 329 w 610"/>
              <a:gd name="T45" fmla="*/ 151 h 229"/>
              <a:gd name="T46" fmla="*/ 406 w 610"/>
              <a:gd name="T47" fmla="*/ 229 h 229"/>
              <a:gd name="T48" fmla="*/ 437 w 610"/>
              <a:gd name="T49" fmla="*/ 225 h 229"/>
              <a:gd name="T50" fmla="*/ 463 w 610"/>
              <a:gd name="T51" fmla="*/ 216 h 229"/>
              <a:gd name="T52" fmla="*/ 493 w 610"/>
              <a:gd name="T53" fmla="*/ 181 h 229"/>
              <a:gd name="T54" fmla="*/ 515 w 610"/>
              <a:gd name="T55" fmla="*/ 168 h 229"/>
              <a:gd name="T56" fmla="*/ 540 w 610"/>
              <a:gd name="T57" fmla="*/ 168 h 229"/>
              <a:gd name="T58" fmla="*/ 562 w 610"/>
              <a:gd name="T59" fmla="*/ 155 h 229"/>
              <a:gd name="T60" fmla="*/ 562 w 610"/>
              <a:gd name="T61" fmla="*/ 142 h 229"/>
              <a:gd name="T62" fmla="*/ 545 w 610"/>
              <a:gd name="T63" fmla="*/ 142 h 229"/>
              <a:gd name="T64" fmla="*/ 558 w 610"/>
              <a:gd name="T65" fmla="*/ 116 h 229"/>
              <a:gd name="T66" fmla="*/ 536 w 610"/>
              <a:gd name="T67" fmla="*/ 103 h 229"/>
              <a:gd name="T68" fmla="*/ 558 w 610"/>
              <a:gd name="T69" fmla="*/ 99 h 229"/>
              <a:gd name="T70" fmla="*/ 571 w 610"/>
              <a:gd name="T71" fmla="*/ 112 h 229"/>
              <a:gd name="T72" fmla="*/ 584 w 610"/>
              <a:gd name="T73" fmla="*/ 112 h 229"/>
              <a:gd name="T74" fmla="*/ 610 w 610"/>
              <a:gd name="T75" fmla="*/ 86 h 229"/>
              <a:gd name="T76" fmla="*/ 605 w 610"/>
              <a:gd name="T77" fmla="*/ 60 h 229"/>
              <a:gd name="T78" fmla="*/ 592 w 610"/>
              <a:gd name="T79" fmla="*/ 82 h 229"/>
              <a:gd name="T80" fmla="*/ 588 w 610"/>
              <a:gd name="T81" fmla="*/ 60 h 229"/>
              <a:gd name="T82" fmla="*/ 553 w 610"/>
              <a:gd name="T83" fmla="*/ 64 h 229"/>
              <a:gd name="T84" fmla="*/ 545 w 610"/>
              <a:gd name="T85" fmla="*/ 64 h 229"/>
              <a:gd name="T86" fmla="*/ 545 w 610"/>
              <a:gd name="T87" fmla="*/ 56 h 229"/>
              <a:gd name="T88" fmla="*/ 549 w 610"/>
              <a:gd name="T89" fmla="*/ 34 h 229"/>
              <a:gd name="T90" fmla="*/ 558 w 610"/>
              <a:gd name="T91" fmla="*/ 51 h 229"/>
              <a:gd name="T92" fmla="*/ 588 w 610"/>
              <a:gd name="T93" fmla="*/ 39 h 229"/>
              <a:gd name="T94" fmla="*/ 601 w 610"/>
              <a:gd name="T95" fmla="*/ 43 h 229"/>
              <a:gd name="T96" fmla="*/ 605 w 610"/>
              <a:gd name="T97" fmla="*/ 51 h 229"/>
              <a:gd name="T98" fmla="*/ 597 w 610"/>
              <a:gd name="T99" fmla="*/ 21 h 229"/>
              <a:gd name="T100" fmla="*/ 601 w 610"/>
              <a:gd name="T101" fmla="*/ 0 h 229"/>
              <a:gd name="T102" fmla="*/ 545 w 610"/>
              <a:gd name="T103" fmla="*/ 0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0" h="229">
                <a:moveTo>
                  <a:pt x="545" y="0"/>
                </a:moveTo>
                <a:lnTo>
                  <a:pt x="190" y="0"/>
                </a:lnTo>
                <a:lnTo>
                  <a:pt x="186" y="26"/>
                </a:lnTo>
                <a:lnTo>
                  <a:pt x="173" y="30"/>
                </a:lnTo>
                <a:lnTo>
                  <a:pt x="160" y="47"/>
                </a:lnTo>
                <a:lnTo>
                  <a:pt x="143" y="43"/>
                </a:lnTo>
                <a:lnTo>
                  <a:pt x="125" y="60"/>
                </a:lnTo>
                <a:lnTo>
                  <a:pt x="121" y="51"/>
                </a:lnTo>
                <a:lnTo>
                  <a:pt x="99" y="60"/>
                </a:lnTo>
                <a:lnTo>
                  <a:pt x="95" y="73"/>
                </a:lnTo>
                <a:lnTo>
                  <a:pt x="61" y="90"/>
                </a:lnTo>
                <a:lnTo>
                  <a:pt x="30" y="95"/>
                </a:lnTo>
                <a:lnTo>
                  <a:pt x="17" y="116"/>
                </a:lnTo>
                <a:lnTo>
                  <a:pt x="4" y="121"/>
                </a:lnTo>
                <a:lnTo>
                  <a:pt x="0" y="138"/>
                </a:lnTo>
                <a:lnTo>
                  <a:pt x="86" y="138"/>
                </a:lnTo>
                <a:lnTo>
                  <a:pt x="138" y="121"/>
                </a:lnTo>
                <a:lnTo>
                  <a:pt x="233" y="125"/>
                </a:lnTo>
                <a:lnTo>
                  <a:pt x="233" y="134"/>
                </a:lnTo>
                <a:lnTo>
                  <a:pt x="238" y="129"/>
                </a:lnTo>
                <a:lnTo>
                  <a:pt x="251" y="142"/>
                </a:lnTo>
                <a:lnTo>
                  <a:pt x="251" y="151"/>
                </a:lnTo>
                <a:lnTo>
                  <a:pt x="329" y="151"/>
                </a:lnTo>
                <a:lnTo>
                  <a:pt x="406" y="229"/>
                </a:lnTo>
                <a:lnTo>
                  <a:pt x="437" y="225"/>
                </a:lnTo>
                <a:lnTo>
                  <a:pt x="463" y="216"/>
                </a:lnTo>
                <a:lnTo>
                  <a:pt x="493" y="181"/>
                </a:lnTo>
                <a:lnTo>
                  <a:pt x="515" y="168"/>
                </a:lnTo>
                <a:lnTo>
                  <a:pt x="540" y="168"/>
                </a:lnTo>
                <a:lnTo>
                  <a:pt x="562" y="155"/>
                </a:lnTo>
                <a:lnTo>
                  <a:pt x="562" y="142"/>
                </a:lnTo>
                <a:lnTo>
                  <a:pt x="545" y="142"/>
                </a:lnTo>
                <a:lnTo>
                  <a:pt x="558" y="116"/>
                </a:lnTo>
                <a:lnTo>
                  <a:pt x="536" y="103"/>
                </a:lnTo>
                <a:lnTo>
                  <a:pt x="558" y="99"/>
                </a:lnTo>
                <a:lnTo>
                  <a:pt x="571" y="112"/>
                </a:lnTo>
                <a:lnTo>
                  <a:pt x="584" y="112"/>
                </a:lnTo>
                <a:lnTo>
                  <a:pt x="610" y="86"/>
                </a:lnTo>
                <a:lnTo>
                  <a:pt x="605" y="60"/>
                </a:lnTo>
                <a:lnTo>
                  <a:pt x="592" y="82"/>
                </a:lnTo>
                <a:lnTo>
                  <a:pt x="588" y="60"/>
                </a:lnTo>
                <a:lnTo>
                  <a:pt x="553" y="64"/>
                </a:lnTo>
                <a:lnTo>
                  <a:pt x="545" y="64"/>
                </a:lnTo>
                <a:lnTo>
                  <a:pt x="545" y="56"/>
                </a:lnTo>
                <a:lnTo>
                  <a:pt x="549" y="34"/>
                </a:lnTo>
                <a:lnTo>
                  <a:pt x="558" y="51"/>
                </a:lnTo>
                <a:lnTo>
                  <a:pt x="588" y="39"/>
                </a:lnTo>
                <a:lnTo>
                  <a:pt x="601" y="43"/>
                </a:lnTo>
                <a:lnTo>
                  <a:pt x="605" y="51"/>
                </a:lnTo>
                <a:lnTo>
                  <a:pt x="597" y="21"/>
                </a:lnTo>
                <a:lnTo>
                  <a:pt x="601" y="0"/>
                </a:lnTo>
                <a:lnTo>
                  <a:pt x="545"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13" name="Freeform 132"/>
          <p:cNvSpPr/>
          <p:nvPr/>
        </p:nvSpPr>
        <p:spPr>
          <a:xfrm>
            <a:off x="8659284" y="3801535"/>
            <a:ext cx="1170517" cy="503767"/>
          </a:xfrm>
          <a:custGeom>
            <a:gdLst>
              <a:gd name="T0" fmla="*/ 497 w 553"/>
              <a:gd name="T1" fmla="*/ 238 h 238"/>
              <a:gd name="T2" fmla="*/ 0 w 553"/>
              <a:gd name="T3" fmla="*/ 238 h 238"/>
              <a:gd name="T4" fmla="*/ 38 w 553"/>
              <a:gd name="T5" fmla="*/ 233 h 238"/>
              <a:gd name="T6" fmla="*/ 56 w 553"/>
              <a:gd name="T7" fmla="*/ 220 h 238"/>
              <a:gd name="T8" fmla="*/ 69 w 553"/>
              <a:gd name="T9" fmla="*/ 199 h 238"/>
              <a:gd name="T10" fmla="*/ 121 w 553"/>
              <a:gd name="T11" fmla="*/ 164 h 238"/>
              <a:gd name="T12" fmla="*/ 121 w 553"/>
              <a:gd name="T13" fmla="*/ 181 h 238"/>
              <a:gd name="T14" fmla="*/ 129 w 553"/>
              <a:gd name="T15" fmla="*/ 186 h 238"/>
              <a:gd name="T16" fmla="*/ 142 w 553"/>
              <a:gd name="T17" fmla="*/ 194 h 238"/>
              <a:gd name="T18" fmla="*/ 164 w 553"/>
              <a:gd name="T19" fmla="*/ 181 h 238"/>
              <a:gd name="T20" fmla="*/ 173 w 553"/>
              <a:gd name="T21" fmla="*/ 190 h 238"/>
              <a:gd name="T22" fmla="*/ 194 w 553"/>
              <a:gd name="T23" fmla="*/ 181 h 238"/>
              <a:gd name="T24" fmla="*/ 198 w 553"/>
              <a:gd name="T25" fmla="*/ 173 h 238"/>
              <a:gd name="T26" fmla="*/ 224 w 553"/>
              <a:gd name="T27" fmla="*/ 173 h 238"/>
              <a:gd name="T28" fmla="*/ 237 w 553"/>
              <a:gd name="T29" fmla="*/ 168 h 238"/>
              <a:gd name="T30" fmla="*/ 242 w 553"/>
              <a:gd name="T31" fmla="*/ 155 h 238"/>
              <a:gd name="T32" fmla="*/ 237 w 553"/>
              <a:gd name="T33" fmla="*/ 151 h 238"/>
              <a:gd name="T34" fmla="*/ 272 w 553"/>
              <a:gd name="T35" fmla="*/ 103 h 238"/>
              <a:gd name="T36" fmla="*/ 281 w 553"/>
              <a:gd name="T37" fmla="*/ 77 h 238"/>
              <a:gd name="T38" fmla="*/ 307 w 553"/>
              <a:gd name="T39" fmla="*/ 90 h 238"/>
              <a:gd name="T40" fmla="*/ 328 w 553"/>
              <a:gd name="T41" fmla="*/ 51 h 238"/>
              <a:gd name="T42" fmla="*/ 337 w 553"/>
              <a:gd name="T43" fmla="*/ 60 h 238"/>
              <a:gd name="T44" fmla="*/ 367 w 553"/>
              <a:gd name="T45" fmla="*/ 25 h 238"/>
              <a:gd name="T46" fmla="*/ 376 w 553"/>
              <a:gd name="T47" fmla="*/ 0 h 238"/>
              <a:gd name="T48" fmla="*/ 410 w 553"/>
              <a:gd name="T49" fmla="*/ 25 h 238"/>
              <a:gd name="T50" fmla="*/ 419 w 553"/>
              <a:gd name="T51" fmla="*/ 13 h 238"/>
              <a:gd name="T52" fmla="*/ 436 w 553"/>
              <a:gd name="T53" fmla="*/ 21 h 238"/>
              <a:gd name="T54" fmla="*/ 432 w 553"/>
              <a:gd name="T55" fmla="*/ 30 h 238"/>
              <a:gd name="T56" fmla="*/ 436 w 553"/>
              <a:gd name="T57" fmla="*/ 34 h 238"/>
              <a:gd name="T58" fmla="*/ 462 w 553"/>
              <a:gd name="T59" fmla="*/ 47 h 238"/>
              <a:gd name="T60" fmla="*/ 467 w 553"/>
              <a:gd name="T61" fmla="*/ 56 h 238"/>
              <a:gd name="T62" fmla="*/ 467 w 553"/>
              <a:gd name="T63" fmla="*/ 64 h 238"/>
              <a:gd name="T64" fmla="*/ 449 w 553"/>
              <a:gd name="T65" fmla="*/ 86 h 238"/>
              <a:gd name="T66" fmla="*/ 454 w 553"/>
              <a:gd name="T67" fmla="*/ 90 h 238"/>
              <a:gd name="T68" fmla="*/ 523 w 553"/>
              <a:gd name="T69" fmla="*/ 134 h 238"/>
              <a:gd name="T70" fmla="*/ 514 w 553"/>
              <a:gd name="T71" fmla="*/ 155 h 238"/>
              <a:gd name="T72" fmla="*/ 527 w 553"/>
              <a:gd name="T73" fmla="*/ 181 h 238"/>
              <a:gd name="T74" fmla="*/ 518 w 553"/>
              <a:gd name="T75" fmla="*/ 190 h 238"/>
              <a:gd name="T76" fmla="*/ 527 w 553"/>
              <a:gd name="T77" fmla="*/ 203 h 238"/>
              <a:gd name="T78" fmla="*/ 510 w 553"/>
              <a:gd name="T79" fmla="*/ 207 h 238"/>
              <a:gd name="T80" fmla="*/ 505 w 553"/>
              <a:gd name="T81" fmla="*/ 212 h 238"/>
              <a:gd name="T82" fmla="*/ 549 w 553"/>
              <a:gd name="T83" fmla="*/ 220 h 238"/>
              <a:gd name="T84" fmla="*/ 553 w 553"/>
              <a:gd name="T85" fmla="*/ 238 h 238"/>
              <a:gd name="T86" fmla="*/ 497 w 553"/>
              <a:gd name="T87" fmla="*/ 238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3" h="238">
                <a:moveTo>
                  <a:pt x="497" y="238"/>
                </a:moveTo>
                <a:lnTo>
                  <a:pt x="0" y="238"/>
                </a:lnTo>
                <a:lnTo>
                  <a:pt x="38" y="233"/>
                </a:lnTo>
                <a:lnTo>
                  <a:pt x="56" y="220"/>
                </a:lnTo>
                <a:lnTo>
                  <a:pt x="69" y="199"/>
                </a:lnTo>
                <a:lnTo>
                  <a:pt x="121" y="164"/>
                </a:lnTo>
                <a:lnTo>
                  <a:pt x="121" y="181"/>
                </a:lnTo>
                <a:lnTo>
                  <a:pt x="129" y="186"/>
                </a:lnTo>
                <a:lnTo>
                  <a:pt x="142" y="194"/>
                </a:lnTo>
                <a:lnTo>
                  <a:pt x="164" y="181"/>
                </a:lnTo>
                <a:lnTo>
                  <a:pt x="173" y="190"/>
                </a:lnTo>
                <a:lnTo>
                  <a:pt x="194" y="181"/>
                </a:lnTo>
                <a:lnTo>
                  <a:pt x="198" y="173"/>
                </a:lnTo>
                <a:lnTo>
                  <a:pt x="224" y="173"/>
                </a:lnTo>
                <a:lnTo>
                  <a:pt x="237" y="168"/>
                </a:lnTo>
                <a:lnTo>
                  <a:pt x="242" y="155"/>
                </a:lnTo>
                <a:lnTo>
                  <a:pt x="237" y="151"/>
                </a:lnTo>
                <a:lnTo>
                  <a:pt x="272" y="103"/>
                </a:lnTo>
                <a:lnTo>
                  <a:pt x="281" y="77"/>
                </a:lnTo>
                <a:lnTo>
                  <a:pt x="307" y="90"/>
                </a:lnTo>
                <a:lnTo>
                  <a:pt x="328" y="51"/>
                </a:lnTo>
                <a:lnTo>
                  <a:pt x="337" y="60"/>
                </a:lnTo>
                <a:lnTo>
                  <a:pt x="367" y="25"/>
                </a:lnTo>
                <a:lnTo>
                  <a:pt x="376" y="0"/>
                </a:lnTo>
                <a:lnTo>
                  <a:pt x="410" y="25"/>
                </a:lnTo>
                <a:lnTo>
                  <a:pt x="419" y="13"/>
                </a:lnTo>
                <a:lnTo>
                  <a:pt x="436" y="21"/>
                </a:lnTo>
                <a:lnTo>
                  <a:pt x="432" y="30"/>
                </a:lnTo>
                <a:lnTo>
                  <a:pt x="436" y="34"/>
                </a:lnTo>
                <a:lnTo>
                  <a:pt x="462" y="47"/>
                </a:lnTo>
                <a:lnTo>
                  <a:pt x="467" y="56"/>
                </a:lnTo>
                <a:lnTo>
                  <a:pt x="467" y="64"/>
                </a:lnTo>
                <a:lnTo>
                  <a:pt x="449" y="86"/>
                </a:lnTo>
                <a:lnTo>
                  <a:pt x="454" y="90"/>
                </a:lnTo>
                <a:lnTo>
                  <a:pt x="523" y="134"/>
                </a:lnTo>
                <a:lnTo>
                  <a:pt x="514" y="155"/>
                </a:lnTo>
                <a:lnTo>
                  <a:pt x="527" y="181"/>
                </a:lnTo>
                <a:lnTo>
                  <a:pt x="518" y="190"/>
                </a:lnTo>
                <a:lnTo>
                  <a:pt x="527" y="203"/>
                </a:lnTo>
                <a:lnTo>
                  <a:pt x="510" y="207"/>
                </a:lnTo>
                <a:lnTo>
                  <a:pt x="505" y="212"/>
                </a:lnTo>
                <a:lnTo>
                  <a:pt x="549" y="220"/>
                </a:lnTo>
                <a:lnTo>
                  <a:pt x="553" y="238"/>
                </a:lnTo>
                <a:lnTo>
                  <a:pt x="497" y="238"/>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14" name="Freeform 133"/>
          <p:cNvSpPr/>
          <p:nvPr/>
        </p:nvSpPr>
        <p:spPr>
          <a:xfrm>
            <a:off x="8659284" y="3801535"/>
            <a:ext cx="1170517" cy="503767"/>
          </a:xfrm>
          <a:custGeom>
            <a:gdLst>
              <a:gd name="T0" fmla="*/ 497 w 553"/>
              <a:gd name="T1" fmla="*/ 238 h 238"/>
              <a:gd name="T2" fmla="*/ 0 w 553"/>
              <a:gd name="T3" fmla="*/ 238 h 238"/>
              <a:gd name="T4" fmla="*/ 38 w 553"/>
              <a:gd name="T5" fmla="*/ 233 h 238"/>
              <a:gd name="T6" fmla="*/ 56 w 553"/>
              <a:gd name="T7" fmla="*/ 220 h 238"/>
              <a:gd name="T8" fmla="*/ 69 w 553"/>
              <a:gd name="T9" fmla="*/ 199 h 238"/>
              <a:gd name="T10" fmla="*/ 121 w 553"/>
              <a:gd name="T11" fmla="*/ 164 h 238"/>
              <a:gd name="T12" fmla="*/ 121 w 553"/>
              <a:gd name="T13" fmla="*/ 181 h 238"/>
              <a:gd name="T14" fmla="*/ 129 w 553"/>
              <a:gd name="T15" fmla="*/ 186 h 238"/>
              <a:gd name="T16" fmla="*/ 142 w 553"/>
              <a:gd name="T17" fmla="*/ 194 h 238"/>
              <a:gd name="T18" fmla="*/ 164 w 553"/>
              <a:gd name="T19" fmla="*/ 181 h 238"/>
              <a:gd name="T20" fmla="*/ 173 w 553"/>
              <a:gd name="T21" fmla="*/ 190 h 238"/>
              <a:gd name="T22" fmla="*/ 194 w 553"/>
              <a:gd name="T23" fmla="*/ 181 h 238"/>
              <a:gd name="T24" fmla="*/ 198 w 553"/>
              <a:gd name="T25" fmla="*/ 173 h 238"/>
              <a:gd name="T26" fmla="*/ 224 w 553"/>
              <a:gd name="T27" fmla="*/ 173 h 238"/>
              <a:gd name="T28" fmla="*/ 237 w 553"/>
              <a:gd name="T29" fmla="*/ 168 h 238"/>
              <a:gd name="T30" fmla="*/ 242 w 553"/>
              <a:gd name="T31" fmla="*/ 155 h 238"/>
              <a:gd name="T32" fmla="*/ 237 w 553"/>
              <a:gd name="T33" fmla="*/ 151 h 238"/>
              <a:gd name="T34" fmla="*/ 272 w 553"/>
              <a:gd name="T35" fmla="*/ 103 h 238"/>
              <a:gd name="T36" fmla="*/ 281 w 553"/>
              <a:gd name="T37" fmla="*/ 77 h 238"/>
              <a:gd name="T38" fmla="*/ 307 w 553"/>
              <a:gd name="T39" fmla="*/ 90 h 238"/>
              <a:gd name="T40" fmla="*/ 328 w 553"/>
              <a:gd name="T41" fmla="*/ 51 h 238"/>
              <a:gd name="T42" fmla="*/ 337 w 553"/>
              <a:gd name="T43" fmla="*/ 60 h 238"/>
              <a:gd name="T44" fmla="*/ 367 w 553"/>
              <a:gd name="T45" fmla="*/ 25 h 238"/>
              <a:gd name="T46" fmla="*/ 376 w 553"/>
              <a:gd name="T47" fmla="*/ 0 h 238"/>
              <a:gd name="T48" fmla="*/ 410 w 553"/>
              <a:gd name="T49" fmla="*/ 25 h 238"/>
              <a:gd name="T50" fmla="*/ 419 w 553"/>
              <a:gd name="T51" fmla="*/ 13 h 238"/>
              <a:gd name="T52" fmla="*/ 436 w 553"/>
              <a:gd name="T53" fmla="*/ 21 h 238"/>
              <a:gd name="T54" fmla="*/ 432 w 553"/>
              <a:gd name="T55" fmla="*/ 30 h 238"/>
              <a:gd name="T56" fmla="*/ 436 w 553"/>
              <a:gd name="T57" fmla="*/ 34 h 238"/>
              <a:gd name="T58" fmla="*/ 462 w 553"/>
              <a:gd name="T59" fmla="*/ 47 h 238"/>
              <a:gd name="T60" fmla="*/ 467 w 553"/>
              <a:gd name="T61" fmla="*/ 56 h 238"/>
              <a:gd name="T62" fmla="*/ 467 w 553"/>
              <a:gd name="T63" fmla="*/ 64 h 238"/>
              <a:gd name="T64" fmla="*/ 449 w 553"/>
              <a:gd name="T65" fmla="*/ 86 h 238"/>
              <a:gd name="T66" fmla="*/ 454 w 553"/>
              <a:gd name="T67" fmla="*/ 90 h 238"/>
              <a:gd name="T68" fmla="*/ 523 w 553"/>
              <a:gd name="T69" fmla="*/ 134 h 238"/>
              <a:gd name="T70" fmla="*/ 514 w 553"/>
              <a:gd name="T71" fmla="*/ 155 h 238"/>
              <a:gd name="T72" fmla="*/ 527 w 553"/>
              <a:gd name="T73" fmla="*/ 181 h 238"/>
              <a:gd name="T74" fmla="*/ 518 w 553"/>
              <a:gd name="T75" fmla="*/ 190 h 238"/>
              <a:gd name="T76" fmla="*/ 527 w 553"/>
              <a:gd name="T77" fmla="*/ 203 h 238"/>
              <a:gd name="T78" fmla="*/ 510 w 553"/>
              <a:gd name="T79" fmla="*/ 207 h 238"/>
              <a:gd name="T80" fmla="*/ 505 w 553"/>
              <a:gd name="T81" fmla="*/ 212 h 238"/>
              <a:gd name="T82" fmla="*/ 549 w 553"/>
              <a:gd name="T83" fmla="*/ 220 h 238"/>
              <a:gd name="T84" fmla="*/ 553 w 553"/>
              <a:gd name="T85" fmla="*/ 238 h 238"/>
              <a:gd name="T86" fmla="*/ 497 w 553"/>
              <a:gd name="T87" fmla="*/ 238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3" h="238">
                <a:moveTo>
                  <a:pt x="497" y="238"/>
                </a:moveTo>
                <a:lnTo>
                  <a:pt x="0" y="238"/>
                </a:lnTo>
                <a:lnTo>
                  <a:pt x="38" y="233"/>
                </a:lnTo>
                <a:lnTo>
                  <a:pt x="56" y="220"/>
                </a:lnTo>
                <a:lnTo>
                  <a:pt x="69" y="199"/>
                </a:lnTo>
                <a:lnTo>
                  <a:pt x="121" y="164"/>
                </a:lnTo>
                <a:lnTo>
                  <a:pt x="121" y="181"/>
                </a:lnTo>
                <a:lnTo>
                  <a:pt x="129" y="186"/>
                </a:lnTo>
                <a:lnTo>
                  <a:pt x="142" y="194"/>
                </a:lnTo>
                <a:lnTo>
                  <a:pt x="164" y="181"/>
                </a:lnTo>
                <a:lnTo>
                  <a:pt x="173" y="190"/>
                </a:lnTo>
                <a:lnTo>
                  <a:pt x="194" y="181"/>
                </a:lnTo>
                <a:lnTo>
                  <a:pt x="198" y="173"/>
                </a:lnTo>
                <a:lnTo>
                  <a:pt x="224" y="173"/>
                </a:lnTo>
                <a:lnTo>
                  <a:pt x="237" y="168"/>
                </a:lnTo>
                <a:lnTo>
                  <a:pt x="242" y="155"/>
                </a:lnTo>
                <a:lnTo>
                  <a:pt x="237" y="151"/>
                </a:lnTo>
                <a:lnTo>
                  <a:pt x="272" y="103"/>
                </a:lnTo>
                <a:lnTo>
                  <a:pt x="281" y="77"/>
                </a:lnTo>
                <a:lnTo>
                  <a:pt x="307" y="90"/>
                </a:lnTo>
                <a:lnTo>
                  <a:pt x="328" y="51"/>
                </a:lnTo>
                <a:lnTo>
                  <a:pt x="337" y="60"/>
                </a:lnTo>
                <a:lnTo>
                  <a:pt x="367" y="25"/>
                </a:lnTo>
                <a:lnTo>
                  <a:pt x="376" y="0"/>
                </a:lnTo>
                <a:lnTo>
                  <a:pt x="410" y="25"/>
                </a:lnTo>
                <a:lnTo>
                  <a:pt x="419" y="13"/>
                </a:lnTo>
                <a:lnTo>
                  <a:pt x="436" y="21"/>
                </a:lnTo>
                <a:lnTo>
                  <a:pt x="432" y="30"/>
                </a:lnTo>
                <a:lnTo>
                  <a:pt x="436" y="34"/>
                </a:lnTo>
                <a:lnTo>
                  <a:pt x="462" y="47"/>
                </a:lnTo>
                <a:lnTo>
                  <a:pt x="467" y="56"/>
                </a:lnTo>
                <a:lnTo>
                  <a:pt x="467" y="64"/>
                </a:lnTo>
                <a:lnTo>
                  <a:pt x="449" y="86"/>
                </a:lnTo>
                <a:lnTo>
                  <a:pt x="454" y="90"/>
                </a:lnTo>
                <a:lnTo>
                  <a:pt x="523" y="134"/>
                </a:lnTo>
                <a:lnTo>
                  <a:pt x="514" y="155"/>
                </a:lnTo>
                <a:lnTo>
                  <a:pt x="527" y="181"/>
                </a:lnTo>
                <a:lnTo>
                  <a:pt x="518" y="190"/>
                </a:lnTo>
                <a:lnTo>
                  <a:pt x="527" y="203"/>
                </a:lnTo>
                <a:lnTo>
                  <a:pt x="510" y="207"/>
                </a:lnTo>
                <a:lnTo>
                  <a:pt x="505" y="212"/>
                </a:lnTo>
                <a:lnTo>
                  <a:pt x="549" y="220"/>
                </a:lnTo>
                <a:lnTo>
                  <a:pt x="553" y="238"/>
                </a:lnTo>
                <a:lnTo>
                  <a:pt x="497" y="2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15" name="Freeform 134"/>
          <p:cNvSpPr/>
          <p:nvPr/>
        </p:nvSpPr>
        <p:spPr>
          <a:xfrm>
            <a:off x="8659284" y="3801535"/>
            <a:ext cx="1170517" cy="503767"/>
          </a:xfrm>
          <a:custGeom>
            <a:gdLst>
              <a:gd name="T0" fmla="*/ 497 w 553"/>
              <a:gd name="T1" fmla="*/ 238 h 238"/>
              <a:gd name="T2" fmla="*/ 0 w 553"/>
              <a:gd name="T3" fmla="*/ 238 h 238"/>
              <a:gd name="T4" fmla="*/ 38 w 553"/>
              <a:gd name="T5" fmla="*/ 233 h 238"/>
              <a:gd name="T6" fmla="*/ 56 w 553"/>
              <a:gd name="T7" fmla="*/ 220 h 238"/>
              <a:gd name="T8" fmla="*/ 69 w 553"/>
              <a:gd name="T9" fmla="*/ 199 h 238"/>
              <a:gd name="T10" fmla="*/ 121 w 553"/>
              <a:gd name="T11" fmla="*/ 164 h 238"/>
              <a:gd name="T12" fmla="*/ 121 w 553"/>
              <a:gd name="T13" fmla="*/ 181 h 238"/>
              <a:gd name="T14" fmla="*/ 129 w 553"/>
              <a:gd name="T15" fmla="*/ 186 h 238"/>
              <a:gd name="T16" fmla="*/ 142 w 553"/>
              <a:gd name="T17" fmla="*/ 194 h 238"/>
              <a:gd name="T18" fmla="*/ 164 w 553"/>
              <a:gd name="T19" fmla="*/ 181 h 238"/>
              <a:gd name="T20" fmla="*/ 173 w 553"/>
              <a:gd name="T21" fmla="*/ 190 h 238"/>
              <a:gd name="T22" fmla="*/ 194 w 553"/>
              <a:gd name="T23" fmla="*/ 181 h 238"/>
              <a:gd name="T24" fmla="*/ 198 w 553"/>
              <a:gd name="T25" fmla="*/ 173 h 238"/>
              <a:gd name="T26" fmla="*/ 224 w 553"/>
              <a:gd name="T27" fmla="*/ 173 h 238"/>
              <a:gd name="T28" fmla="*/ 237 w 553"/>
              <a:gd name="T29" fmla="*/ 168 h 238"/>
              <a:gd name="T30" fmla="*/ 242 w 553"/>
              <a:gd name="T31" fmla="*/ 155 h 238"/>
              <a:gd name="T32" fmla="*/ 237 w 553"/>
              <a:gd name="T33" fmla="*/ 151 h 238"/>
              <a:gd name="T34" fmla="*/ 272 w 553"/>
              <a:gd name="T35" fmla="*/ 103 h 238"/>
              <a:gd name="T36" fmla="*/ 281 w 553"/>
              <a:gd name="T37" fmla="*/ 77 h 238"/>
              <a:gd name="T38" fmla="*/ 307 w 553"/>
              <a:gd name="T39" fmla="*/ 90 h 238"/>
              <a:gd name="T40" fmla="*/ 328 w 553"/>
              <a:gd name="T41" fmla="*/ 51 h 238"/>
              <a:gd name="T42" fmla="*/ 337 w 553"/>
              <a:gd name="T43" fmla="*/ 60 h 238"/>
              <a:gd name="T44" fmla="*/ 367 w 553"/>
              <a:gd name="T45" fmla="*/ 25 h 238"/>
              <a:gd name="T46" fmla="*/ 376 w 553"/>
              <a:gd name="T47" fmla="*/ 0 h 238"/>
              <a:gd name="T48" fmla="*/ 410 w 553"/>
              <a:gd name="T49" fmla="*/ 25 h 238"/>
              <a:gd name="T50" fmla="*/ 419 w 553"/>
              <a:gd name="T51" fmla="*/ 13 h 238"/>
              <a:gd name="T52" fmla="*/ 436 w 553"/>
              <a:gd name="T53" fmla="*/ 21 h 238"/>
              <a:gd name="T54" fmla="*/ 432 w 553"/>
              <a:gd name="T55" fmla="*/ 30 h 238"/>
              <a:gd name="T56" fmla="*/ 436 w 553"/>
              <a:gd name="T57" fmla="*/ 34 h 238"/>
              <a:gd name="T58" fmla="*/ 462 w 553"/>
              <a:gd name="T59" fmla="*/ 47 h 238"/>
              <a:gd name="T60" fmla="*/ 467 w 553"/>
              <a:gd name="T61" fmla="*/ 56 h 238"/>
              <a:gd name="T62" fmla="*/ 467 w 553"/>
              <a:gd name="T63" fmla="*/ 64 h 238"/>
              <a:gd name="T64" fmla="*/ 449 w 553"/>
              <a:gd name="T65" fmla="*/ 86 h 238"/>
              <a:gd name="T66" fmla="*/ 454 w 553"/>
              <a:gd name="T67" fmla="*/ 90 h 238"/>
              <a:gd name="T68" fmla="*/ 523 w 553"/>
              <a:gd name="T69" fmla="*/ 134 h 238"/>
              <a:gd name="T70" fmla="*/ 514 w 553"/>
              <a:gd name="T71" fmla="*/ 155 h 238"/>
              <a:gd name="T72" fmla="*/ 527 w 553"/>
              <a:gd name="T73" fmla="*/ 181 h 238"/>
              <a:gd name="T74" fmla="*/ 518 w 553"/>
              <a:gd name="T75" fmla="*/ 190 h 238"/>
              <a:gd name="T76" fmla="*/ 527 w 553"/>
              <a:gd name="T77" fmla="*/ 203 h 238"/>
              <a:gd name="T78" fmla="*/ 510 w 553"/>
              <a:gd name="T79" fmla="*/ 207 h 238"/>
              <a:gd name="T80" fmla="*/ 505 w 553"/>
              <a:gd name="T81" fmla="*/ 212 h 238"/>
              <a:gd name="T82" fmla="*/ 549 w 553"/>
              <a:gd name="T83" fmla="*/ 220 h 238"/>
              <a:gd name="T84" fmla="*/ 553 w 553"/>
              <a:gd name="T85" fmla="*/ 238 h 238"/>
              <a:gd name="T86" fmla="*/ 497 w 553"/>
              <a:gd name="T87" fmla="*/ 238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3" h="238">
                <a:moveTo>
                  <a:pt x="497" y="238"/>
                </a:moveTo>
                <a:lnTo>
                  <a:pt x="0" y="238"/>
                </a:lnTo>
                <a:lnTo>
                  <a:pt x="38" y="233"/>
                </a:lnTo>
                <a:lnTo>
                  <a:pt x="56" y="220"/>
                </a:lnTo>
                <a:lnTo>
                  <a:pt x="69" y="199"/>
                </a:lnTo>
                <a:lnTo>
                  <a:pt x="121" y="164"/>
                </a:lnTo>
                <a:lnTo>
                  <a:pt x="121" y="181"/>
                </a:lnTo>
                <a:lnTo>
                  <a:pt x="129" y="186"/>
                </a:lnTo>
                <a:lnTo>
                  <a:pt x="142" y="194"/>
                </a:lnTo>
                <a:lnTo>
                  <a:pt x="164" y="181"/>
                </a:lnTo>
                <a:lnTo>
                  <a:pt x="173" y="190"/>
                </a:lnTo>
                <a:lnTo>
                  <a:pt x="194" y="181"/>
                </a:lnTo>
                <a:lnTo>
                  <a:pt x="198" y="173"/>
                </a:lnTo>
                <a:lnTo>
                  <a:pt x="224" y="173"/>
                </a:lnTo>
                <a:lnTo>
                  <a:pt x="237" y="168"/>
                </a:lnTo>
                <a:lnTo>
                  <a:pt x="242" y="155"/>
                </a:lnTo>
                <a:lnTo>
                  <a:pt x="237" y="151"/>
                </a:lnTo>
                <a:lnTo>
                  <a:pt x="272" y="103"/>
                </a:lnTo>
                <a:lnTo>
                  <a:pt x="281" y="77"/>
                </a:lnTo>
                <a:lnTo>
                  <a:pt x="307" y="90"/>
                </a:lnTo>
                <a:lnTo>
                  <a:pt x="328" y="51"/>
                </a:lnTo>
                <a:lnTo>
                  <a:pt x="337" y="60"/>
                </a:lnTo>
                <a:lnTo>
                  <a:pt x="367" y="25"/>
                </a:lnTo>
                <a:lnTo>
                  <a:pt x="376" y="0"/>
                </a:lnTo>
                <a:lnTo>
                  <a:pt x="410" y="25"/>
                </a:lnTo>
                <a:lnTo>
                  <a:pt x="419" y="13"/>
                </a:lnTo>
                <a:lnTo>
                  <a:pt x="436" y="21"/>
                </a:lnTo>
                <a:lnTo>
                  <a:pt x="432" y="30"/>
                </a:lnTo>
                <a:lnTo>
                  <a:pt x="436" y="34"/>
                </a:lnTo>
                <a:lnTo>
                  <a:pt x="462" y="47"/>
                </a:lnTo>
                <a:lnTo>
                  <a:pt x="467" y="56"/>
                </a:lnTo>
                <a:lnTo>
                  <a:pt x="467" y="64"/>
                </a:lnTo>
                <a:lnTo>
                  <a:pt x="449" y="86"/>
                </a:lnTo>
                <a:lnTo>
                  <a:pt x="454" y="90"/>
                </a:lnTo>
                <a:lnTo>
                  <a:pt x="523" y="134"/>
                </a:lnTo>
                <a:lnTo>
                  <a:pt x="514" y="155"/>
                </a:lnTo>
                <a:lnTo>
                  <a:pt x="527" y="181"/>
                </a:lnTo>
                <a:lnTo>
                  <a:pt x="518" y="190"/>
                </a:lnTo>
                <a:lnTo>
                  <a:pt x="527" y="203"/>
                </a:lnTo>
                <a:lnTo>
                  <a:pt x="510" y="207"/>
                </a:lnTo>
                <a:lnTo>
                  <a:pt x="505" y="212"/>
                </a:lnTo>
                <a:lnTo>
                  <a:pt x="549" y="220"/>
                </a:lnTo>
                <a:lnTo>
                  <a:pt x="553" y="238"/>
                </a:lnTo>
                <a:lnTo>
                  <a:pt x="497" y="23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16" name="Freeform 135"/>
          <p:cNvSpPr/>
          <p:nvPr/>
        </p:nvSpPr>
        <p:spPr>
          <a:xfrm>
            <a:off x="9243486" y="2736853"/>
            <a:ext cx="971551" cy="833967"/>
          </a:xfrm>
          <a:custGeom>
            <a:gdLst>
              <a:gd name="T0" fmla="*/ 307 w 459"/>
              <a:gd name="T1" fmla="*/ 277 h 394"/>
              <a:gd name="T2" fmla="*/ 0 w 459"/>
              <a:gd name="T3" fmla="*/ 277 h 394"/>
              <a:gd name="T4" fmla="*/ 0 w 459"/>
              <a:gd name="T5" fmla="*/ 252 h 394"/>
              <a:gd name="T6" fmla="*/ 65 w 459"/>
              <a:gd name="T7" fmla="*/ 204 h 394"/>
              <a:gd name="T8" fmla="*/ 52 w 459"/>
              <a:gd name="T9" fmla="*/ 165 h 394"/>
              <a:gd name="T10" fmla="*/ 117 w 459"/>
              <a:gd name="T11" fmla="*/ 148 h 394"/>
              <a:gd name="T12" fmla="*/ 156 w 459"/>
              <a:gd name="T13" fmla="*/ 161 h 394"/>
              <a:gd name="T14" fmla="*/ 199 w 459"/>
              <a:gd name="T15" fmla="*/ 161 h 394"/>
              <a:gd name="T16" fmla="*/ 255 w 459"/>
              <a:gd name="T17" fmla="*/ 135 h 394"/>
              <a:gd name="T18" fmla="*/ 255 w 459"/>
              <a:gd name="T19" fmla="*/ 117 h 394"/>
              <a:gd name="T20" fmla="*/ 247 w 459"/>
              <a:gd name="T21" fmla="*/ 104 h 394"/>
              <a:gd name="T22" fmla="*/ 260 w 459"/>
              <a:gd name="T23" fmla="*/ 96 h 394"/>
              <a:gd name="T24" fmla="*/ 242 w 459"/>
              <a:gd name="T25" fmla="*/ 83 h 394"/>
              <a:gd name="T26" fmla="*/ 277 w 459"/>
              <a:gd name="T27" fmla="*/ 61 h 394"/>
              <a:gd name="T28" fmla="*/ 290 w 459"/>
              <a:gd name="T29" fmla="*/ 35 h 394"/>
              <a:gd name="T30" fmla="*/ 333 w 459"/>
              <a:gd name="T31" fmla="*/ 0 h 394"/>
              <a:gd name="T32" fmla="*/ 450 w 459"/>
              <a:gd name="T33" fmla="*/ 0 h 394"/>
              <a:gd name="T34" fmla="*/ 450 w 459"/>
              <a:gd name="T35" fmla="*/ 35 h 394"/>
              <a:gd name="T36" fmla="*/ 454 w 459"/>
              <a:gd name="T37" fmla="*/ 52 h 394"/>
              <a:gd name="T38" fmla="*/ 446 w 459"/>
              <a:gd name="T39" fmla="*/ 87 h 394"/>
              <a:gd name="T40" fmla="*/ 450 w 459"/>
              <a:gd name="T41" fmla="*/ 117 h 394"/>
              <a:gd name="T42" fmla="*/ 446 w 459"/>
              <a:gd name="T43" fmla="*/ 126 h 394"/>
              <a:gd name="T44" fmla="*/ 459 w 459"/>
              <a:gd name="T45" fmla="*/ 135 h 394"/>
              <a:gd name="T46" fmla="*/ 459 w 459"/>
              <a:gd name="T47" fmla="*/ 208 h 394"/>
              <a:gd name="T48" fmla="*/ 441 w 459"/>
              <a:gd name="T49" fmla="*/ 273 h 394"/>
              <a:gd name="T50" fmla="*/ 437 w 459"/>
              <a:gd name="T51" fmla="*/ 338 h 394"/>
              <a:gd name="T52" fmla="*/ 441 w 459"/>
              <a:gd name="T53" fmla="*/ 347 h 394"/>
              <a:gd name="T54" fmla="*/ 424 w 459"/>
              <a:gd name="T55" fmla="*/ 355 h 394"/>
              <a:gd name="T56" fmla="*/ 428 w 459"/>
              <a:gd name="T57" fmla="*/ 364 h 394"/>
              <a:gd name="T58" fmla="*/ 402 w 459"/>
              <a:gd name="T59" fmla="*/ 394 h 394"/>
              <a:gd name="T60" fmla="*/ 411 w 459"/>
              <a:gd name="T61" fmla="*/ 368 h 394"/>
              <a:gd name="T62" fmla="*/ 355 w 459"/>
              <a:gd name="T63" fmla="*/ 334 h 394"/>
              <a:gd name="T64" fmla="*/ 338 w 459"/>
              <a:gd name="T65" fmla="*/ 321 h 394"/>
              <a:gd name="T66" fmla="*/ 329 w 459"/>
              <a:gd name="T67" fmla="*/ 290 h 394"/>
              <a:gd name="T68" fmla="*/ 307 w 459"/>
              <a:gd name="T69" fmla="*/ 277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394">
                <a:moveTo>
                  <a:pt x="307" y="277"/>
                </a:moveTo>
                <a:lnTo>
                  <a:pt x="0" y="277"/>
                </a:lnTo>
                <a:lnTo>
                  <a:pt x="0" y="252"/>
                </a:lnTo>
                <a:lnTo>
                  <a:pt x="65" y="204"/>
                </a:lnTo>
                <a:lnTo>
                  <a:pt x="52" y="165"/>
                </a:lnTo>
                <a:lnTo>
                  <a:pt x="117" y="148"/>
                </a:lnTo>
                <a:lnTo>
                  <a:pt x="156" y="161"/>
                </a:lnTo>
                <a:lnTo>
                  <a:pt x="199" y="161"/>
                </a:lnTo>
                <a:lnTo>
                  <a:pt x="255" y="135"/>
                </a:lnTo>
                <a:lnTo>
                  <a:pt x="255" y="117"/>
                </a:lnTo>
                <a:lnTo>
                  <a:pt x="247" y="104"/>
                </a:lnTo>
                <a:lnTo>
                  <a:pt x="260" y="96"/>
                </a:lnTo>
                <a:lnTo>
                  <a:pt x="242" y="83"/>
                </a:lnTo>
                <a:lnTo>
                  <a:pt x="277" y="61"/>
                </a:lnTo>
                <a:lnTo>
                  <a:pt x="290" y="35"/>
                </a:lnTo>
                <a:lnTo>
                  <a:pt x="333" y="0"/>
                </a:lnTo>
                <a:lnTo>
                  <a:pt x="450" y="0"/>
                </a:lnTo>
                <a:lnTo>
                  <a:pt x="450" y="35"/>
                </a:lnTo>
                <a:lnTo>
                  <a:pt x="454" y="52"/>
                </a:lnTo>
                <a:lnTo>
                  <a:pt x="446" y="87"/>
                </a:lnTo>
                <a:lnTo>
                  <a:pt x="450" y="117"/>
                </a:lnTo>
                <a:lnTo>
                  <a:pt x="446" y="126"/>
                </a:lnTo>
                <a:lnTo>
                  <a:pt x="459" y="135"/>
                </a:lnTo>
                <a:lnTo>
                  <a:pt x="459" y="208"/>
                </a:lnTo>
                <a:lnTo>
                  <a:pt x="441" y="273"/>
                </a:lnTo>
                <a:lnTo>
                  <a:pt x="437" y="338"/>
                </a:lnTo>
                <a:lnTo>
                  <a:pt x="441" y="347"/>
                </a:lnTo>
                <a:lnTo>
                  <a:pt x="424" y="355"/>
                </a:lnTo>
                <a:lnTo>
                  <a:pt x="428" y="364"/>
                </a:lnTo>
                <a:lnTo>
                  <a:pt x="402" y="394"/>
                </a:lnTo>
                <a:lnTo>
                  <a:pt x="411" y="368"/>
                </a:lnTo>
                <a:lnTo>
                  <a:pt x="355" y="334"/>
                </a:lnTo>
                <a:lnTo>
                  <a:pt x="338" y="321"/>
                </a:lnTo>
                <a:lnTo>
                  <a:pt x="329" y="290"/>
                </a:lnTo>
                <a:lnTo>
                  <a:pt x="307" y="277"/>
                </a:lnTo>
                <a:close/>
              </a:path>
            </a:pathLst>
          </a:custGeom>
          <a:solidFill>
            <a:srgbClr val="004A7C"/>
          </a:solidFill>
          <a:ln>
            <a:noFill/>
          </a:ln>
        </p:spPr>
        <p:txBody>
          <a:bodyPr vert="horz" wrap="square" lIns="121920" tIns="60960" rIns="121920" bIns="60960" numCol="1" anchor="t" anchorCtr="0" compatLnSpc="1">
            <a:prstTxWarp prst="textNoShape"/>
          </a:bodyPr>
          <a:lstStyle/>
          <a:p>
            <a:endParaRPr lang="en-US" sz="2400"/>
          </a:p>
        </p:txBody>
      </p:sp>
      <p:sp>
        <p:nvSpPr>
          <p:cNvPr id="2217" name="Freeform 136"/>
          <p:cNvSpPr/>
          <p:nvPr/>
        </p:nvSpPr>
        <p:spPr>
          <a:xfrm>
            <a:off x="9243486" y="2736853"/>
            <a:ext cx="971551" cy="833967"/>
          </a:xfrm>
          <a:custGeom>
            <a:gdLst>
              <a:gd name="T0" fmla="*/ 307 w 459"/>
              <a:gd name="T1" fmla="*/ 277 h 394"/>
              <a:gd name="T2" fmla="*/ 0 w 459"/>
              <a:gd name="T3" fmla="*/ 277 h 394"/>
              <a:gd name="T4" fmla="*/ 0 w 459"/>
              <a:gd name="T5" fmla="*/ 252 h 394"/>
              <a:gd name="T6" fmla="*/ 65 w 459"/>
              <a:gd name="T7" fmla="*/ 204 h 394"/>
              <a:gd name="T8" fmla="*/ 52 w 459"/>
              <a:gd name="T9" fmla="*/ 165 h 394"/>
              <a:gd name="T10" fmla="*/ 117 w 459"/>
              <a:gd name="T11" fmla="*/ 148 h 394"/>
              <a:gd name="T12" fmla="*/ 156 w 459"/>
              <a:gd name="T13" fmla="*/ 161 h 394"/>
              <a:gd name="T14" fmla="*/ 199 w 459"/>
              <a:gd name="T15" fmla="*/ 161 h 394"/>
              <a:gd name="T16" fmla="*/ 255 w 459"/>
              <a:gd name="T17" fmla="*/ 135 h 394"/>
              <a:gd name="T18" fmla="*/ 255 w 459"/>
              <a:gd name="T19" fmla="*/ 117 h 394"/>
              <a:gd name="T20" fmla="*/ 247 w 459"/>
              <a:gd name="T21" fmla="*/ 104 h 394"/>
              <a:gd name="T22" fmla="*/ 260 w 459"/>
              <a:gd name="T23" fmla="*/ 96 h 394"/>
              <a:gd name="T24" fmla="*/ 242 w 459"/>
              <a:gd name="T25" fmla="*/ 83 h 394"/>
              <a:gd name="T26" fmla="*/ 277 w 459"/>
              <a:gd name="T27" fmla="*/ 61 h 394"/>
              <a:gd name="T28" fmla="*/ 290 w 459"/>
              <a:gd name="T29" fmla="*/ 35 h 394"/>
              <a:gd name="T30" fmla="*/ 333 w 459"/>
              <a:gd name="T31" fmla="*/ 0 h 394"/>
              <a:gd name="T32" fmla="*/ 450 w 459"/>
              <a:gd name="T33" fmla="*/ 0 h 394"/>
              <a:gd name="T34" fmla="*/ 450 w 459"/>
              <a:gd name="T35" fmla="*/ 35 h 394"/>
              <a:gd name="T36" fmla="*/ 454 w 459"/>
              <a:gd name="T37" fmla="*/ 52 h 394"/>
              <a:gd name="T38" fmla="*/ 446 w 459"/>
              <a:gd name="T39" fmla="*/ 87 h 394"/>
              <a:gd name="T40" fmla="*/ 450 w 459"/>
              <a:gd name="T41" fmla="*/ 117 h 394"/>
              <a:gd name="T42" fmla="*/ 446 w 459"/>
              <a:gd name="T43" fmla="*/ 126 h 394"/>
              <a:gd name="T44" fmla="*/ 459 w 459"/>
              <a:gd name="T45" fmla="*/ 135 h 394"/>
              <a:gd name="T46" fmla="*/ 459 w 459"/>
              <a:gd name="T47" fmla="*/ 208 h 394"/>
              <a:gd name="T48" fmla="*/ 441 w 459"/>
              <a:gd name="T49" fmla="*/ 273 h 394"/>
              <a:gd name="T50" fmla="*/ 437 w 459"/>
              <a:gd name="T51" fmla="*/ 338 h 394"/>
              <a:gd name="T52" fmla="*/ 441 w 459"/>
              <a:gd name="T53" fmla="*/ 347 h 394"/>
              <a:gd name="T54" fmla="*/ 424 w 459"/>
              <a:gd name="T55" fmla="*/ 355 h 394"/>
              <a:gd name="T56" fmla="*/ 428 w 459"/>
              <a:gd name="T57" fmla="*/ 364 h 394"/>
              <a:gd name="T58" fmla="*/ 402 w 459"/>
              <a:gd name="T59" fmla="*/ 394 h 394"/>
              <a:gd name="T60" fmla="*/ 411 w 459"/>
              <a:gd name="T61" fmla="*/ 368 h 394"/>
              <a:gd name="T62" fmla="*/ 355 w 459"/>
              <a:gd name="T63" fmla="*/ 334 h 394"/>
              <a:gd name="T64" fmla="*/ 338 w 459"/>
              <a:gd name="T65" fmla="*/ 321 h 394"/>
              <a:gd name="T66" fmla="*/ 329 w 459"/>
              <a:gd name="T67" fmla="*/ 290 h 394"/>
              <a:gd name="T68" fmla="*/ 307 w 459"/>
              <a:gd name="T69" fmla="*/ 277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394">
                <a:moveTo>
                  <a:pt x="307" y="277"/>
                </a:moveTo>
                <a:lnTo>
                  <a:pt x="0" y="277"/>
                </a:lnTo>
                <a:lnTo>
                  <a:pt x="0" y="252"/>
                </a:lnTo>
                <a:lnTo>
                  <a:pt x="65" y="204"/>
                </a:lnTo>
                <a:lnTo>
                  <a:pt x="52" y="165"/>
                </a:lnTo>
                <a:lnTo>
                  <a:pt x="117" y="148"/>
                </a:lnTo>
                <a:lnTo>
                  <a:pt x="156" y="161"/>
                </a:lnTo>
                <a:lnTo>
                  <a:pt x="199" y="161"/>
                </a:lnTo>
                <a:lnTo>
                  <a:pt x="255" y="135"/>
                </a:lnTo>
                <a:lnTo>
                  <a:pt x="255" y="117"/>
                </a:lnTo>
                <a:lnTo>
                  <a:pt x="247" y="104"/>
                </a:lnTo>
                <a:lnTo>
                  <a:pt x="260" y="96"/>
                </a:lnTo>
                <a:lnTo>
                  <a:pt x="242" y="83"/>
                </a:lnTo>
                <a:lnTo>
                  <a:pt x="277" y="61"/>
                </a:lnTo>
                <a:lnTo>
                  <a:pt x="290" y="35"/>
                </a:lnTo>
                <a:lnTo>
                  <a:pt x="333" y="0"/>
                </a:lnTo>
                <a:lnTo>
                  <a:pt x="450" y="0"/>
                </a:lnTo>
                <a:lnTo>
                  <a:pt x="450" y="35"/>
                </a:lnTo>
                <a:lnTo>
                  <a:pt x="454" y="52"/>
                </a:lnTo>
                <a:lnTo>
                  <a:pt x="446" y="87"/>
                </a:lnTo>
                <a:lnTo>
                  <a:pt x="450" y="117"/>
                </a:lnTo>
                <a:lnTo>
                  <a:pt x="446" y="126"/>
                </a:lnTo>
                <a:lnTo>
                  <a:pt x="459" y="135"/>
                </a:lnTo>
                <a:lnTo>
                  <a:pt x="459" y="208"/>
                </a:lnTo>
                <a:lnTo>
                  <a:pt x="441" y="273"/>
                </a:lnTo>
                <a:lnTo>
                  <a:pt x="437" y="338"/>
                </a:lnTo>
                <a:lnTo>
                  <a:pt x="441" y="347"/>
                </a:lnTo>
                <a:lnTo>
                  <a:pt x="424" y="355"/>
                </a:lnTo>
                <a:lnTo>
                  <a:pt x="428" y="364"/>
                </a:lnTo>
                <a:lnTo>
                  <a:pt x="402" y="394"/>
                </a:lnTo>
                <a:lnTo>
                  <a:pt x="411" y="368"/>
                </a:lnTo>
                <a:lnTo>
                  <a:pt x="355" y="334"/>
                </a:lnTo>
                <a:lnTo>
                  <a:pt x="338" y="321"/>
                </a:lnTo>
                <a:lnTo>
                  <a:pt x="329" y="290"/>
                </a:lnTo>
                <a:lnTo>
                  <a:pt x="307"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18" name="Freeform 137"/>
          <p:cNvSpPr/>
          <p:nvPr/>
        </p:nvSpPr>
        <p:spPr>
          <a:xfrm>
            <a:off x="9243486" y="2736853"/>
            <a:ext cx="971551" cy="833967"/>
          </a:xfrm>
          <a:custGeom>
            <a:gdLst>
              <a:gd name="T0" fmla="*/ 307 w 459"/>
              <a:gd name="T1" fmla="*/ 277 h 394"/>
              <a:gd name="T2" fmla="*/ 0 w 459"/>
              <a:gd name="T3" fmla="*/ 277 h 394"/>
              <a:gd name="T4" fmla="*/ 0 w 459"/>
              <a:gd name="T5" fmla="*/ 252 h 394"/>
              <a:gd name="T6" fmla="*/ 65 w 459"/>
              <a:gd name="T7" fmla="*/ 204 h 394"/>
              <a:gd name="T8" fmla="*/ 52 w 459"/>
              <a:gd name="T9" fmla="*/ 165 h 394"/>
              <a:gd name="T10" fmla="*/ 117 w 459"/>
              <a:gd name="T11" fmla="*/ 148 h 394"/>
              <a:gd name="T12" fmla="*/ 156 w 459"/>
              <a:gd name="T13" fmla="*/ 161 h 394"/>
              <a:gd name="T14" fmla="*/ 199 w 459"/>
              <a:gd name="T15" fmla="*/ 161 h 394"/>
              <a:gd name="T16" fmla="*/ 255 w 459"/>
              <a:gd name="T17" fmla="*/ 135 h 394"/>
              <a:gd name="T18" fmla="*/ 255 w 459"/>
              <a:gd name="T19" fmla="*/ 117 h 394"/>
              <a:gd name="T20" fmla="*/ 247 w 459"/>
              <a:gd name="T21" fmla="*/ 104 h 394"/>
              <a:gd name="T22" fmla="*/ 260 w 459"/>
              <a:gd name="T23" fmla="*/ 96 h 394"/>
              <a:gd name="T24" fmla="*/ 242 w 459"/>
              <a:gd name="T25" fmla="*/ 83 h 394"/>
              <a:gd name="T26" fmla="*/ 277 w 459"/>
              <a:gd name="T27" fmla="*/ 61 h 394"/>
              <a:gd name="T28" fmla="*/ 290 w 459"/>
              <a:gd name="T29" fmla="*/ 35 h 394"/>
              <a:gd name="T30" fmla="*/ 333 w 459"/>
              <a:gd name="T31" fmla="*/ 0 h 394"/>
              <a:gd name="T32" fmla="*/ 450 w 459"/>
              <a:gd name="T33" fmla="*/ 0 h 394"/>
              <a:gd name="T34" fmla="*/ 450 w 459"/>
              <a:gd name="T35" fmla="*/ 35 h 394"/>
              <a:gd name="T36" fmla="*/ 454 w 459"/>
              <a:gd name="T37" fmla="*/ 52 h 394"/>
              <a:gd name="T38" fmla="*/ 446 w 459"/>
              <a:gd name="T39" fmla="*/ 87 h 394"/>
              <a:gd name="T40" fmla="*/ 450 w 459"/>
              <a:gd name="T41" fmla="*/ 117 h 394"/>
              <a:gd name="T42" fmla="*/ 446 w 459"/>
              <a:gd name="T43" fmla="*/ 126 h 394"/>
              <a:gd name="T44" fmla="*/ 459 w 459"/>
              <a:gd name="T45" fmla="*/ 135 h 394"/>
              <a:gd name="T46" fmla="*/ 459 w 459"/>
              <a:gd name="T47" fmla="*/ 208 h 394"/>
              <a:gd name="T48" fmla="*/ 441 w 459"/>
              <a:gd name="T49" fmla="*/ 273 h 394"/>
              <a:gd name="T50" fmla="*/ 437 w 459"/>
              <a:gd name="T51" fmla="*/ 338 h 394"/>
              <a:gd name="T52" fmla="*/ 441 w 459"/>
              <a:gd name="T53" fmla="*/ 347 h 394"/>
              <a:gd name="T54" fmla="*/ 424 w 459"/>
              <a:gd name="T55" fmla="*/ 355 h 394"/>
              <a:gd name="T56" fmla="*/ 428 w 459"/>
              <a:gd name="T57" fmla="*/ 364 h 394"/>
              <a:gd name="T58" fmla="*/ 402 w 459"/>
              <a:gd name="T59" fmla="*/ 394 h 394"/>
              <a:gd name="T60" fmla="*/ 411 w 459"/>
              <a:gd name="T61" fmla="*/ 368 h 394"/>
              <a:gd name="T62" fmla="*/ 355 w 459"/>
              <a:gd name="T63" fmla="*/ 334 h 394"/>
              <a:gd name="T64" fmla="*/ 338 w 459"/>
              <a:gd name="T65" fmla="*/ 321 h 394"/>
              <a:gd name="T66" fmla="*/ 329 w 459"/>
              <a:gd name="T67" fmla="*/ 290 h 394"/>
              <a:gd name="T68" fmla="*/ 307 w 459"/>
              <a:gd name="T69" fmla="*/ 277 h 3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394">
                <a:moveTo>
                  <a:pt x="307" y="277"/>
                </a:moveTo>
                <a:lnTo>
                  <a:pt x="0" y="277"/>
                </a:lnTo>
                <a:lnTo>
                  <a:pt x="0" y="252"/>
                </a:lnTo>
                <a:lnTo>
                  <a:pt x="65" y="204"/>
                </a:lnTo>
                <a:lnTo>
                  <a:pt x="52" y="165"/>
                </a:lnTo>
                <a:lnTo>
                  <a:pt x="117" y="148"/>
                </a:lnTo>
                <a:lnTo>
                  <a:pt x="156" y="161"/>
                </a:lnTo>
                <a:lnTo>
                  <a:pt x="199" y="161"/>
                </a:lnTo>
                <a:lnTo>
                  <a:pt x="255" y="135"/>
                </a:lnTo>
                <a:lnTo>
                  <a:pt x="255" y="117"/>
                </a:lnTo>
                <a:lnTo>
                  <a:pt x="247" y="104"/>
                </a:lnTo>
                <a:lnTo>
                  <a:pt x="260" y="96"/>
                </a:lnTo>
                <a:lnTo>
                  <a:pt x="242" y="83"/>
                </a:lnTo>
                <a:lnTo>
                  <a:pt x="277" y="61"/>
                </a:lnTo>
                <a:lnTo>
                  <a:pt x="290" y="35"/>
                </a:lnTo>
                <a:lnTo>
                  <a:pt x="333" y="0"/>
                </a:lnTo>
                <a:lnTo>
                  <a:pt x="450" y="0"/>
                </a:lnTo>
                <a:lnTo>
                  <a:pt x="450" y="35"/>
                </a:lnTo>
                <a:lnTo>
                  <a:pt x="454" y="52"/>
                </a:lnTo>
                <a:lnTo>
                  <a:pt x="446" y="87"/>
                </a:lnTo>
                <a:lnTo>
                  <a:pt x="450" y="117"/>
                </a:lnTo>
                <a:lnTo>
                  <a:pt x="446" y="126"/>
                </a:lnTo>
                <a:lnTo>
                  <a:pt x="459" y="135"/>
                </a:lnTo>
                <a:lnTo>
                  <a:pt x="459" y="208"/>
                </a:lnTo>
                <a:lnTo>
                  <a:pt x="441" y="273"/>
                </a:lnTo>
                <a:lnTo>
                  <a:pt x="437" y="338"/>
                </a:lnTo>
                <a:lnTo>
                  <a:pt x="441" y="347"/>
                </a:lnTo>
                <a:lnTo>
                  <a:pt x="424" y="355"/>
                </a:lnTo>
                <a:lnTo>
                  <a:pt x="428" y="364"/>
                </a:lnTo>
                <a:lnTo>
                  <a:pt x="402" y="394"/>
                </a:lnTo>
                <a:lnTo>
                  <a:pt x="411" y="368"/>
                </a:lnTo>
                <a:lnTo>
                  <a:pt x="355" y="334"/>
                </a:lnTo>
                <a:lnTo>
                  <a:pt x="338" y="321"/>
                </a:lnTo>
                <a:lnTo>
                  <a:pt x="329" y="290"/>
                </a:lnTo>
                <a:lnTo>
                  <a:pt x="307" y="277"/>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19" name="Freeform 138"/>
          <p:cNvSpPr/>
          <p:nvPr/>
        </p:nvSpPr>
        <p:spPr>
          <a:xfrm>
            <a:off x="9281586" y="3754969"/>
            <a:ext cx="666751" cy="319617"/>
          </a:xfrm>
          <a:custGeom>
            <a:gdLst>
              <a:gd name="T0" fmla="*/ 259 w 315"/>
              <a:gd name="T1" fmla="*/ 0 h 151"/>
              <a:gd name="T2" fmla="*/ 0 w 315"/>
              <a:gd name="T3" fmla="*/ 0 h 151"/>
              <a:gd name="T4" fmla="*/ 0 w 315"/>
              <a:gd name="T5" fmla="*/ 43 h 151"/>
              <a:gd name="T6" fmla="*/ 26 w 315"/>
              <a:gd name="T7" fmla="*/ 22 h 151"/>
              <a:gd name="T8" fmla="*/ 38 w 315"/>
              <a:gd name="T9" fmla="*/ 22 h 151"/>
              <a:gd name="T10" fmla="*/ 51 w 315"/>
              <a:gd name="T11" fmla="*/ 4 h 151"/>
              <a:gd name="T12" fmla="*/ 64 w 315"/>
              <a:gd name="T13" fmla="*/ 17 h 151"/>
              <a:gd name="T14" fmla="*/ 73 w 315"/>
              <a:gd name="T15" fmla="*/ 17 h 151"/>
              <a:gd name="T16" fmla="*/ 73 w 315"/>
              <a:gd name="T17" fmla="*/ 9 h 151"/>
              <a:gd name="T18" fmla="*/ 90 w 315"/>
              <a:gd name="T19" fmla="*/ 0 h 151"/>
              <a:gd name="T20" fmla="*/ 116 w 315"/>
              <a:gd name="T21" fmla="*/ 9 h 151"/>
              <a:gd name="T22" fmla="*/ 125 w 315"/>
              <a:gd name="T23" fmla="*/ 35 h 151"/>
              <a:gd name="T24" fmla="*/ 142 w 315"/>
              <a:gd name="T25" fmla="*/ 43 h 151"/>
              <a:gd name="T26" fmla="*/ 138 w 315"/>
              <a:gd name="T27" fmla="*/ 52 h 151"/>
              <a:gd name="T28" fmla="*/ 142 w 315"/>
              <a:gd name="T29" fmla="*/ 56 h 151"/>
              <a:gd name="T30" fmla="*/ 168 w 315"/>
              <a:gd name="T31" fmla="*/ 69 h 151"/>
              <a:gd name="T32" fmla="*/ 173 w 315"/>
              <a:gd name="T33" fmla="*/ 60 h 151"/>
              <a:gd name="T34" fmla="*/ 181 w 315"/>
              <a:gd name="T35" fmla="*/ 69 h 151"/>
              <a:gd name="T36" fmla="*/ 173 w 315"/>
              <a:gd name="T37" fmla="*/ 78 h 151"/>
              <a:gd name="T38" fmla="*/ 173 w 315"/>
              <a:gd name="T39" fmla="*/ 86 h 151"/>
              <a:gd name="T40" fmla="*/ 160 w 315"/>
              <a:gd name="T41" fmla="*/ 108 h 151"/>
              <a:gd name="T42" fmla="*/ 224 w 315"/>
              <a:gd name="T43" fmla="*/ 138 h 151"/>
              <a:gd name="T44" fmla="*/ 220 w 315"/>
              <a:gd name="T45" fmla="*/ 117 h 151"/>
              <a:gd name="T46" fmla="*/ 211 w 315"/>
              <a:gd name="T47" fmla="*/ 112 h 151"/>
              <a:gd name="T48" fmla="*/ 216 w 315"/>
              <a:gd name="T49" fmla="*/ 108 h 151"/>
              <a:gd name="T50" fmla="*/ 211 w 315"/>
              <a:gd name="T51" fmla="*/ 43 h 151"/>
              <a:gd name="T52" fmla="*/ 246 w 315"/>
              <a:gd name="T53" fmla="*/ 17 h 151"/>
              <a:gd name="T54" fmla="*/ 250 w 315"/>
              <a:gd name="T55" fmla="*/ 13 h 151"/>
              <a:gd name="T56" fmla="*/ 250 w 315"/>
              <a:gd name="T57" fmla="*/ 26 h 151"/>
              <a:gd name="T58" fmla="*/ 237 w 315"/>
              <a:gd name="T59" fmla="*/ 39 h 151"/>
              <a:gd name="T60" fmla="*/ 237 w 315"/>
              <a:gd name="T61" fmla="*/ 56 h 151"/>
              <a:gd name="T62" fmla="*/ 229 w 315"/>
              <a:gd name="T63" fmla="*/ 69 h 151"/>
              <a:gd name="T64" fmla="*/ 242 w 315"/>
              <a:gd name="T65" fmla="*/ 73 h 151"/>
              <a:gd name="T66" fmla="*/ 242 w 315"/>
              <a:gd name="T67" fmla="*/ 91 h 151"/>
              <a:gd name="T68" fmla="*/ 233 w 315"/>
              <a:gd name="T69" fmla="*/ 108 h 151"/>
              <a:gd name="T70" fmla="*/ 242 w 315"/>
              <a:gd name="T71" fmla="*/ 125 h 151"/>
              <a:gd name="T72" fmla="*/ 259 w 315"/>
              <a:gd name="T73" fmla="*/ 125 h 151"/>
              <a:gd name="T74" fmla="*/ 268 w 315"/>
              <a:gd name="T75" fmla="*/ 151 h 151"/>
              <a:gd name="T76" fmla="*/ 302 w 315"/>
              <a:gd name="T77" fmla="*/ 143 h 151"/>
              <a:gd name="T78" fmla="*/ 298 w 315"/>
              <a:gd name="T79" fmla="*/ 134 h 151"/>
              <a:gd name="T80" fmla="*/ 315 w 315"/>
              <a:gd name="T81" fmla="*/ 108 h 151"/>
              <a:gd name="T82" fmla="*/ 268 w 315"/>
              <a:gd name="T83" fmla="*/ 108 h 151"/>
              <a:gd name="T84" fmla="*/ 259 w 315"/>
              <a:gd name="T85" fmla="*/ 0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51">
                <a:moveTo>
                  <a:pt x="259" y="0"/>
                </a:moveTo>
                <a:lnTo>
                  <a:pt x="0" y="0"/>
                </a:lnTo>
                <a:lnTo>
                  <a:pt x="0" y="43"/>
                </a:lnTo>
                <a:lnTo>
                  <a:pt x="26" y="22"/>
                </a:lnTo>
                <a:lnTo>
                  <a:pt x="38" y="22"/>
                </a:lnTo>
                <a:lnTo>
                  <a:pt x="51" y="4"/>
                </a:lnTo>
                <a:lnTo>
                  <a:pt x="64" y="17"/>
                </a:lnTo>
                <a:lnTo>
                  <a:pt x="73" y="17"/>
                </a:lnTo>
                <a:lnTo>
                  <a:pt x="73" y="9"/>
                </a:lnTo>
                <a:lnTo>
                  <a:pt x="90" y="0"/>
                </a:lnTo>
                <a:lnTo>
                  <a:pt x="116" y="9"/>
                </a:lnTo>
                <a:lnTo>
                  <a:pt x="125" y="35"/>
                </a:lnTo>
                <a:lnTo>
                  <a:pt x="142" y="43"/>
                </a:lnTo>
                <a:lnTo>
                  <a:pt x="138" y="52"/>
                </a:lnTo>
                <a:lnTo>
                  <a:pt x="142" y="56"/>
                </a:lnTo>
                <a:lnTo>
                  <a:pt x="168" y="69"/>
                </a:lnTo>
                <a:lnTo>
                  <a:pt x="173" y="60"/>
                </a:lnTo>
                <a:lnTo>
                  <a:pt x="181" y="69"/>
                </a:lnTo>
                <a:lnTo>
                  <a:pt x="173" y="78"/>
                </a:lnTo>
                <a:lnTo>
                  <a:pt x="173" y="86"/>
                </a:lnTo>
                <a:lnTo>
                  <a:pt x="160" y="108"/>
                </a:lnTo>
                <a:lnTo>
                  <a:pt x="224" y="138"/>
                </a:lnTo>
                <a:lnTo>
                  <a:pt x="220" y="117"/>
                </a:lnTo>
                <a:lnTo>
                  <a:pt x="211" y="112"/>
                </a:lnTo>
                <a:lnTo>
                  <a:pt x="216" y="108"/>
                </a:lnTo>
                <a:lnTo>
                  <a:pt x="211" y="43"/>
                </a:lnTo>
                <a:lnTo>
                  <a:pt x="246" y="17"/>
                </a:lnTo>
                <a:lnTo>
                  <a:pt x="250" y="13"/>
                </a:lnTo>
                <a:lnTo>
                  <a:pt x="250" y="26"/>
                </a:lnTo>
                <a:lnTo>
                  <a:pt x="237" y="39"/>
                </a:lnTo>
                <a:lnTo>
                  <a:pt x="237" y="56"/>
                </a:lnTo>
                <a:lnTo>
                  <a:pt x="229" y="69"/>
                </a:lnTo>
                <a:lnTo>
                  <a:pt x="242" y="73"/>
                </a:lnTo>
                <a:lnTo>
                  <a:pt x="242" y="91"/>
                </a:lnTo>
                <a:lnTo>
                  <a:pt x="233" y="108"/>
                </a:lnTo>
                <a:lnTo>
                  <a:pt x="242" y="125"/>
                </a:lnTo>
                <a:lnTo>
                  <a:pt x="259" y="125"/>
                </a:lnTo>
                <a:lnTo>
                  <a:pt x="268" y="151"/>
                </a:lnTo>
                <a:lnTo>
                  <a:pt x="302" y="143"/>
                </a:lnTo>
                <a:lnTo>
                  <a:pt x="298" y="134"/>
                </a:lnTo>
                <a:lnTo>
                  <a:pt x="315" y="108"/>
                </a:lnTo>
                <a:lnTo>
                  <a:pt x="268" y="108"/>
                </a:lnTo>
                <a:lnTo>
                  <a:pt x="259"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20" name="Freeform 139"/>
          <p:cNvSpPr/>
          <p:nvPr/>
        </p:nvSpPr>
        <p:spPr>
          <a:xfrm>
            <a:off x="9281586" y="3754969"/>
            <a:ext cx="666751" cy="319617"/>
          </a:xfrm>
          <a:custGeom>
            <a:gdLst>
              <a:gd name="T0" fmla="*/ 259 w 315"/>
              <a:gd name="T1" fmla="*/ 0 h 151"/>
              <a:gd name="T2" fmla="*/ 0 w 315"/>
              <a:gd name="T3" fmla="*/ 0 h 151"/>
              <a:gd name="T4" fmla="*/ 0 w 315"/>
              <a:gd name="T5" fmla="*/ 43 h 151"/>
              <a:gd name="T6" fmla="*/ 26 w 315"/>
              <a:gd name="T7" fmla="*/ 22 h 151"/>
              <a:gd name="T8" fmla="*/ 38 w 315"/>
              <a:gd name="T9" fmla="*/ 22 h 151"/>
              <a:gd name="T10" fmla="*/ 51 w 315"/>
              <a:gd name="T11" fmla="*/ 4 h 151"/>
              <a:gd name="T12" fmla="*/ 64 w 315"/>
              <a:gd name="T13" fmla="*/ 17 h 151"/>
              <a:gd name="T14" fmla="*/ 73 w 315"/>
              <a:gd name="T15" fmla="*/ 17 h 151"/>
              <a:gd name="T16" fmla="*/ 73 w 315"/>
              <a:gd name="T17" fmla="*/ 9 h 151"/>
              <a:gd name="T18" fmla="*/ 90 w 315"/>
              <a:gd name="T19" fmla="*/ 0 h 151"/>
              <a:gd name="T20" fmla="*/ 116 w 315"/>
              <a:gd name="T21" fmla="*/ 9 h 151"/>
              <a:gd name="T22" fmla="*/ 125 w 315"/>
              <a:gd name="T23" fmla="*/ 35 h 151"/>
              <a:gd name="T24" fmla="*/ 142 w 315"/>
              <a:gd name="T25" fmla="*/ 43 h 151"/>
              <a:gd name="T26" fmla="*/ 138 w 315"/>
              <a:gd name="T27" fmla="*/ 52 h 151"/>
              <a:gd name="T28" fmla="*/ 142 w 315"/>
              <a:gd name="T29" fmla="*/ 56 h 151"/>
              <a:gd name="T30" fmla="*/ 168 w 315"/>
              <a:gd name="T31" fmla="*/ 69 h 151"/>
              <a:gd name="T32" fmla="*/ 173 w 315"/>
              <a:gd name="T33" fmla="*/ 60 h 151"/>
              <a:gd name="T34" fmla="*/ 181 w 315"/>
              <a:gd name="T35" fmla="*/ 69 h 151"/>
              <a:gd name="T36" fmla="*/ 173 w 315"/>
              <a:gd name="T37" fmla="*/ 78 h 151"/>
              <a:gd name="T38" fmla="*/ 173 w 315"/>
              <a:gd name="T39" fmla="*/ 86 h 151"/>
              <a:gd name="T40" fmla="*/ 160 w 315"/>
              <a:gd name="T41" fmla="*/ 108 h 151"/>
              <a:gd name="T42" fmla="*/ 224 w 315"/>
              <a:gd name="T43" fmla="*/ 138 h 151"/>
              <a:gd name="T44" fmla="*/ 220 w 315"/>
              <a:gd name="T45" fmla="*/ 117 h 151"/>
              <a:gd name="T46" fmla="*/ 211 w 315"/>
              <a:gd name="T47" fmla="*/ 112 h 151"/>
              <a:gd name="T48" fmla="*/ 216 w 315"/>
              <a:gd name="T49" fmla="*/ 108 h 151"/>
              <a:gd name="T50" fmla="*/ 211 w 315"/>
              <a:gd name="T51" fmla="*/ 43 h 151"/>
              <a:gd name="T52" fmla="*/ 246 w 315"/>
              <a:gd name="T53" fmla="*/ 17 h 151"/>
              <a:gd name="T54" fmla="*/ 250 w 315"/>
              <a:gd name="T55" fmla="*/ 13 h 151"/>
              <a:gd name="T56" fmla="*/ 250 w 315"/>
              <a:gd name="T57" fmla="*/ 26 h 151"/>
              <a:gd name="T58" fmla="*/ 237 w 315"/>
              <a:gd name="T59" fmla="*/ 39 h 151"/>
              <a:gd name="T60" fmla="*/ 237 w 315"/>
              <a:gd name="T61" fmla="*/ 56 h 151"/>
              <a:gd name="T62" fmla="*/ 229 w 315"/>
              <a:gd name="T63" fmla="*/ 69 h 151"/>
              <a:gd name="T64" fmla="*/ 242 w 315"/>
              <a:gd name="T65" fmla="*/ 73 h 151"/>
              <a:gd name="T66" fmla="*/ 242 w 315"/>
              <a:gd name="T67" fmla="*/ 91 h 151"/>
              <a:gd name="T68" fmla="*/ 233 w 315"/>
              <a:gd name="T69" fmla="*/ 108 h 151"/>
              <a:gd name="T70" fmla="*/ 242 w 315"/>
              <a:gd name="T71" fmla="*/ 125 h 151"/>
              <a:gd name="T72" fmla="*/ 259 w 315"/>
              <a:gd name="T73" fmla="*/ 125 h 151"/>
              <a:gd name="T74" fmla="*/ 268 w 315"/>
              <a:gd name="T75" fmla="*/ 151 h 151"/>
              <a:gd name="T76" fmla="*/ 302 w 315"/>
              <a:gd name="T77" fmla="*/ 143 h 151"/>
              <a:gd name="T78" fmla="*/ 298 w 315"/>
              <a:gd name="T79" fmla="*/ 134 h 151"/>
              <a:gd name="T80" fmla="*/ 315 w 315"/>
              <a:gd name="T81" fmla="*/ 108 h 151"/>
              <a:gd name="T82" fmla="*/ 268 w 315"/>
              <a:gd name="T83" fmla="*/ 108 h 151"/>
              <a:gd name="T84" fmla="*/ 259 w 315"/>
              <a:gd name="T85" fmla="*/ 0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51">
                <a:moveTo>
                  <a:pt x="259" y="0"/>
                </a:moveTo>
                <a:lnTo>
                  <a:pt x="0" y="0"/>
                </a:lnTo>
                <a:lnTo>
                  <a:pt x="0" y="43"/>
                </a:lnTo>
                <a:lnTo>
                  <a:pt x="26" y="22"/>
                </a:lnTo>
                <a:lnTo>
                  <a:pt x="38" y="22"/>
                </a:lnTo>
                <a:lnTo>
                  <a:pt x="51" y="4"/>
                </a:lnTo>
                <a:lnTo>
                  <a:pt x="64" y="17"/>
                </a:lnTo>
                <a:lnTo>
                  <a:pt x="73" y="17"/>
                </a:lnTo>
                <a:lnTo>
                  <a:pt x="73" y="9"/>
                </a:lnTo>
                <a:lnTo>
                  <a:pt x="90" y="0"/>
                </a:lnTo>
                <a:lnTo>
                  <a:pt x="116" y="9"/>
                </a:lnTo>
                <a:lnTo>
                  <a:pt x="125" y="35"/>
                </a:lnTo>
                <a:lnTo>
                  <a:pt x="142" y="43"/>
                </a:lnTo>
                <a:lnTo>
                  <a:pt x="138" y="52"/>
                </a:lnTo>
                <a:lnTo>
                  <a:pt x="142" y="56"/>
                </a:lnTo>
                <a:lnTo>
                  <a:pt x="168" y="69"/>
                </a:lnTo>
                <a:lnTo>
                  <a:pt x="173" y="60"/>
                </a:lnTo>
                <a:lnTo>
                  <a:pt x="181" y="69"/>
                </a:lnTo>
                <a:lnTo>
                  <a:pt x="173" y="78"/>
                </a:lnTo>
                <a:lnTo>
                  <a:pt x="173" y="86"/>
                </a:lnTo>
                <a:lnTo>
                  <a:pt x="160" y="108"/>
                </a:lnTo>
                <a:lnTo>
                  <a:pt x="224" y="138"/>
                </a:lnTo>
                <a:lnTo>
                  <a:pt x="220" y="117"/>
                </a:lnTo>
                <a:lnTo>
                  <a:pt x="211" y="112"/>
                </a:lnTo>
                <a:lnTo>
                  <a:pt x="216" y="108"/>
                </a:lnTo>
                <a:lnTo>
                  <a:pt x="211" y="43"/>
                </a:lnTo>
                <a:lnTo>
                  <a:pt x="246" y="17"/>
                </a:lnTo>
                <a:lnTo>
                  <a:pt x="250" y="13"/>
                </a:lnTo>
                <a:lnTo>
                  <a:pt x="250" y="26"/>
                </a:lnTo>
                <a:lnTo>
                  <a:pt x="237" y="39"/>
                </a:lnTo>
                <a:lnTo>
                  <a:pt x="237" y="56"/>
                </a:lnTo>
                <a:lnTo>
                  <a:pt x="229" y="69"/>
                </a:lnTo>
                <a:lnTo>
                  <a:pt x="242" y="73"/>
                </a:lnTo>
                <a:lnTo>
                  <a:pt x="242" y="91"/>
                </a:lnTo>
                <a:lnTo>
                  <a:pt x="233" y="108"/>
                </a:lnTo>
                <a:lnTo>
                  <a:pt x="242" y="125"/>
                </a:lnTo>
                <a:lnTo>
                  <a:pt x="259" y="125"/>
                </a:lnTo>
                <a:lnTo>
                  <a:pt x="268" y="151"/>
                </a:lnTo>
                <a:lnTo>
                  <a:pt x="302" y="143"/>
                </a:lnTo>
                <a:lnTo>
                  <a:pt x="298" y="134"/>
                </a:lnTo>
                <a:lnTo>
                  <a:pt x="315" y="108"/>
                </a:lnTo>
                <a:lnTo>
                  <a:pt x="268" y="108"/>
                </a:lnTo>
                <a:lnTo>
                  <a:pt x="2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21" name="Freeform 140"/>
          <p:cNvSpPr/>
          <p:nvPr/>
        </p:nvSpPr>
        <p:spPr>
          <a:xfrm>
            <a:off x="9281586" y="3754969"/>
            <a:ext cx="666751" cy="319617"/>
          </a:xfrm>
          <a:custGeom>
            <a:gdLst>
              <a:gd name="T0" fmla="*/ 259 w 315"/>
              <a:gd name="T1" fmla="*/ 0 h 151"/>
              <a:gd name="T2" fmla="*/ 0 w 315"/>
              <a:gd name="T3" fmla="*/ 0 h 151"/>
              <a:gd name="T4" fmla="*/ 0 w 315"/>
              <a:gd name="T5" fmla="*/ 43 h 151"/>
              <a:gd name="T6" fmla="*/ 26 w 315"/>
              <a:gd name="T7" fmla="*/ 22 h 151"/>
              <a:gd name="T8" fmla="*/ 38 w 315"/>
              <a:gd name="T9" fmla="*/ 22 h 151"/>
              <a:gd name="T10" fmla="*/ 51 w 315"/>
              <a:gd name="T11" fmla="*/ 4 h 151"/>
              <a:gd name="T12" fmla="*/ 64 w 315"/>
              <a:gd name="T13" fmla="*/ 17 h 151"/>
              <a:gd name="T14" fmla="*/ 73 w 315"/>
              <a:gd name="T15" fmla="*/ 17 h 151"/>
              <a:gd name="T16" fmla="*/ 73 w 315"/>
              <a:gd name="T17" fmla="*/ 9 h 151"/>
              <a:gd name="T18" fmla="*/ 90 w 315"/>
              <a:gd name="T19" fmla="*/ 0 h 151"/>
              <a:gd name="T20" fmla="*/ 116 w 315"/>
              <a:gd name="T21" fmla="*/ 9 h 151"/>
              <a:gd name="T22" fmla="*/ 125 w 315"/>
              <a:gd name="T23" fmla="*/ 35 h 151"/>
              <a:gd name="T24" fmla="*/ 142 w 315"/>
              <a:gd name="T25" fmla="*/ 43 h 151"/>
              <a:gd name="T26" fmla="*/ 138 w 315"/>
              <a:gd name="T27" fmla="*/ 52 h 151"/>
              <a:gd name="T28" fmla="*/ 142 w 315"/>
              <a:gd name="T29" fmla="*/ 56 h 151"/>
              <a:gd name="T30" fmla="*/ 168 w 315"/>
              <a:gd name="T31" fmla="*/ 69 h 151"/>
              <a:gd name="T32" fmla="*/ 173 w 315"/>
              <a:gd name="T33" fmla="*/ 60 h 151"/>
              <a:gd name="T34" fmla="*/ 181 w 315"/>
              <a:gd name="T35" fmla="*/ 69 h 151"/>
              <a:gd name="T36" fmla="*/ 173 w 315"/>
              <a:gd name="T37" fmla="*/ 78 h 151"/>
              <a:gd name="T38" fmla="*/ 173 w 315"/>
              <a:gd name="T39" fmla="*/ 86 h 151"/>
              <a:gd name="T40" fmla="*/ 160 w 315"/>
              <a:gd name="T41" fmla="*/ 108 h 151"/>
              <a:gd name="T42" fmla="*/ 224 w 315"/>
              <a:gd name="T43" fmla="*/ 138 h 151"/>
              <a:gd name="T44" fmla="*/ 220 w 315"/>
              <a:gd name="T45" fmla="*/ 117 h 151"/>
              <a:gd name="T46" fmla="*/ 211 w 315"/>
              <a:gd name="T47" fmla="*/ 112 h 151"/>
              <a:gd name="T48" fmla="*/ 216 w 315"/>
              <a:gd name="T49" fmla="*/ 108 h 151"/>
              <a:gd name="T50" fmla="*/ 211 w 315"/>
              <a:gd name="T51" fmla="*/ 43 h 151"/>
              <a:gd name="T52" fmla="*/ 246 w 315"/>
              <a:gd name="T53" fmla="*/ 17 h 151"/>
              <a:gd name="T54" fmla="*/ 250 w 315"/>
              <a:gd name="T55" fmla="*/ 13 h 151"/>
              <a:gd name="T56" fmla="*/ 250 w 315"/>
              <a:gd name="T57" fmla="*/ 26 h 151"/>
              <a:gd name="T58" fmla="*/ 237 w 315"/>
              <a:gd name="T59" fmla="*/ 39 h 151"/>
              <a:gd name="T60" fmla="*/ 237 w 315"/>
              <a:gd name="T61" fmla="*/ 56 h 151"/>
              <a:gd name="T62" fmla="*/ 229 w 315"/>
              <a:gd name="T63" fmla="*/ 69 h 151"/>
              <a:gd name="T64" fmla="*/ 242 w 315"/>
              <a:gd name="T65" fmla="*/ 73 h 151"/>
              <a:gd name="T66" fmla="*/ 242 w 315"/>
              <a:gd name="T67" fmla="*/ 91 h 151"/>
              <a:gd name="T68" fmla="*/ 233 w 315"/>
              <a:gd name="T69" fmla="*/ 108 h 151"/>
              <a:gd name="T70" fmla="*/ 242 w 315"/>
              <a:gd name="T71" fmla="*/ 125 h 151"/>
              <a:gd name="T72" fmla="*/ 259 w 315"/>
              <a:gd name="T73" fmla="*/ 125 h 151"/>
              <a:gd name="T74" fmla="*/ 268 w 315"/>
              <a:gd name="T75" fmla="*/ 151 h 151"/>
              <a:gd name="T76" fmla="*/ 302 w 315"/>
              <a:gd name="T77" fmla="*/ 143 h 151"/>
              <a:gd name="T78" fmla="*/ 298 w 315"/>
              <a:gd name="T79" fmla="*/ 134 h 151"/>
              <a:gd name="T80" fmla="*/ 315 w 315"/>
              <a:gd name="T81" fmla="*/ 108 h 151"/>
              <a:gd name="T82" fmla="*/ 268 w 315"/>
              <a:gd name="T83" fmla="*/ 108 h 151"/>
              <a:gd name="T84" fmla="*/ 259 w 315"/>
              <a:gd name="T85" fmla="*/ 0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51">
                <a:moveTo>
                  <a:pt x="259" y="0"/>
                </a:moveTo>
                <a:lnTo>
                  <a:pt x="0" y="0"/>
                </a:lnTo>
                <a:lnTo>
                  <a:pt x="0" y="43"/>
                </a:lnTo>
                <a:lnTo>
                  <a:pt x="26" y="22"/>
                </a:lnTo>
                <a:lnTo>
                  <a:pt x="38" y="22"/>
                </a:lnTo>
                <a:lnTo>
                  <a:pt x="51" y="4"/>
                </a:lnTo>
                <a:lnTo>
                  <a:pt x="64" y="17"/>
                </a:lnTo>
                <a:lnTo>
                  <a:pt x="73" y="17"/>
                </a:lnTo>
                <a:lnTo>
                  <a:pt x="73" y="9"/>
                </a:lnTo>
                <a:lnTo>
                  <a:pt x="90" y="0"/>
                </a:lnTo>
                <a:lnTo>
                  <a:pt x="116" y="9"/>
                </a:lnTo>
                <a:lnTo>
                  <a:pt x="125" y="35"/>
                </a:lnTo>
                <a:lnTo>
                  <a:pt x="142" y="43"/>
                </a:lnTo>
                <a:lnTo>
                  <a:pt x="138" y="52"/>
                </a:lnTo>
                <a:lnTo>
                  <a:pt x="142" y="56"/>
                </a:lnTo>
                <a:lnTo>
                  <a:pt x="168" y="69"/>
                </a:lnTo>
                <a:lnTo>
                  <a:pt x="173" y="60"/>
                </a:lnTo>
                <a:lnTo>
                  <a:pt x="181" y="69"/>
                </a:lnTo>
                <a:lnTo>
                  <a:pt x="173" y="78"/>
                </a:lnTo>
                <a:lnTo>
                  <a:pt x="173" y="86"/>
                </a:lnTo>
                <a:lnTo>
                  <a:pt x="160" y="108"/>
                </a:lnTo>
                <a:lnTo>
                  <a:pt x="224" y="138"/>
                </a:lnTo>
                <a:lnTo>
                  <a:pt x="220" y="117"/>
                </a:lnTo>
                <a:lnTo>
                  <a:pt x="211" y="112"/>
                </a:lnTo>
                <a:lnTo>
                  <a:pt x="216" y="108"/>
                </a:lnTo>
                <a:lnTo>
                  <a:pt x="211" y="43"/>
                </a:lnTo>
                <a:lnTo>
                  <a:pt x="246" y="17"/>
                </a:lnTo>
                <a:lnTo>
                  <a:pt x="250" y="13"/>
                </a:lnTo>
                <a:lnTo>
                  <a:pt x="250" y="26"/>
                </a:lnTo>
                <a:lnTo>
                  <a:pt x="237" y="39"/>
                </a:lnTo>
                <a:lnTo>
                  <a:pt x="237" y="56"/>
                </a:lnTo>
                <a:lnTo>
                  <a:pt x="229" y="69"/>
                </a:lnTo>
                <a:lnTo>
                  <a:pt x="242" y="73"/>
                </a:lnTo>
                <a:lnTo>
                  <a:pt x="242" y="91"/>
                </a:lnTo>
                <a:lnTo>
                  <a:pt x="233" y="108"/>
                </a:lnTo>
                <a:lnTo>
                  <a:pt x="242" y="125"/>
                </a:lnTo>
                <a:lnTo>
                  <a:pt x="259" y="125"/>
                </a:lnTo>
                <a:lnTo>
                  <a:pt x="268" y="151"/>
                </a:lnTo>
                <a:lnTo>
                  <a:pt x="302" y="143"/>
                </a:lnTo>
                <a:lnTo>
                  <a:pt x="298" y="134"/>
                </a:lnTo>
                <a:lnTo>
                  <a:pt x="315" y="108"/>
                </a:lnTo>
                <a:lnTo>
                  <a:pt x="268" y="108"/>
                </a:lnTo>
                <a:lnTo>
                  <a:pt x="259"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22" name="Freeform 141"/>
          <p:cNvSpPr/>
          <p:nvPr/>
        </p:nvSpPr>
        <p:spPr>
          <a:xfrm>
            <a:off x="9124953" y="3278717"/>
            <a:ext cx="869951" cy="476251"/>
          </a:xfrm>
          <a:custGeom>
            <a:gdLst>
              <a:gd name="T0" fmla="*/ 307 w 411"/>
              <a:gd name="T1" fmla="*/ 21 h 225"/>
              <a:gd name="T2" fmla="*/ 56 w 411"/>
              <a:gd name="T3" fmla="*/ 21 h 225"/>
              <a:gd name="T4" fmla="*/ 56 w 411"/>
              <a:gd name="T5" fmla="*/ 0 h 225"/>
              <a:gd name="T6" fmla="*/ 0 w 411"/>
              <a:gd name="T7" fmla="*/ 26 h 225"/>
              <a:gd name="T8" fmla="*/ 0 w 411"/>
              <a:gd name="T9" fmla="*/ 225 h 225"/>
              <a:gd name="T10" fmla="*/ 333 w 411"/>
              <a:gd name="T11" fmla="*/ 225 h 225"/>
              <a:gd name="T12" fmla="*/ 346 w 411"/>
              <a:gd name="T13" fmla="*/ 212 h 225"/>
              <a:gd name="T14" fmla="*/ 363 w 411"/>
              <a:gd name="T15" fmla="*/ 216 h 225"/>
              <a:gd name="T16" fmla="*/ 381 w 411"/>
              <a:gd name="T17" fmla="*/ 212 h 225"/>
              <a:gd name="T18" fmla="*/ 411 w 411"/>
              <a:gd name="T19" fmla="*/ 186 h 225"/>
              <a:gd name="T20" fmla="*/ 385 w 411"/>
              <a:gd name="T21" fmla="*/ 164 h 225"/>
              <a:gd name="T22" fmla="*/ 385 w 411"/>
              <a:gd name="T23" fmla="*/ 151 h 225"/>
              <a:gd name="T24" fmla="*/ 376 w 411"/>
              <a:gd name="T25" fmla="*/ 151 h 225"/>
              <a:gd name="T26" fmla="*/ 376 w 411"/>
              <a:gd name="T27" fmla="*/ 134 h 225"/>
              <a:gd name="T28" fmla="*/ 385 w 411"/>
              <a:gd name="T29" fmla="*/ 121 h 225"/>
              <a:gd name="T30" fmla="*/ 381 w 411"/>
              <a:gd name="T31" fmla="*/ 112 h 225"/>
              <a:gd name="T32" fmla="*/ 402 w 411"/>
              <a:gd name="T33" fmla="*/ 86 h 225"/>
              <a:gd name="T34" fmla="*/ 411 w 411"/>
              <a:gd name="T35" fmla="*/ 78 h 225"/>
              <a:gd name="T36" fmla="*/ 389 w 411"/>
              <a:gd name="T37" fmla="*/ 69 h 225"/>
              <a:gd name="T38" fmla="*/ 385 w 411"/>
              <a:gd name="T39" fmla="*/ 39 h 225"/>
              <a:gd name="T40" fmla="*/ 363 w 411"/>
              <a:gd name="T41" fmla="*/ 21 h 225"/>
              <a:gd name="T42" fmla="*/ 307 w 411"/>
              <a:gd name="T43" fmla="*/ 21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1" h="225">
                <a:moveTo>
                  <a:pt x="307" y="21"/>
                </a:moveTo>
                <a:lnTo>
                  <a:pt x="56" y="21"/>
                </a:lnTo>
                <a:lnTo>
                  <a:pt x="56" y="0"/>
                </a:lnTo>
                <a:lnTo>
                  <a:pt x="0" y="26"/>
                </a:lnTo>
                <a:lnTo>
                  <a:pt x="0" y="225"/>
                </a:lnTo>
                <a:lnTo>
                  <a:pt x="333" y="225"/>
                </a:lnTo>
                <a:lnTo>
                  <a:pt x="346" y="212"/>
                </a:lnTo>
                <a:lnTo>
                  <a:pt x="363" y="216"/>
                </a:lnTo>
                <a:lnTo>
                  <a:pt x="381" y="212"/>
                </a:lnTo>
                <a:lnTo>
                  <a:pt x="411" y="186"/>
                </a:lnTo>
                <a:lnTo>
                  <a:pt x="385" y="164"/>
                </a:lnTo>
                <a:lnTo>
                  <a:pt x="385" y="151"/>
                </a:lnTo>
                <a:lnTo>
                  <a:pt x="376" y="151"/>
                </a:lnTo>
                <a:lnTo>
                  <a:pt x="376" y="134"/>
                </a:lnTo>
                <a:lnTo>
                  <a:pt x="385" y="121"/>
                </a:lnTo>
                <a:lnTo>
                  <a:pt x="381" y="112"/>
                </a:lnTo>
                <a:lnTo>
                  <a:pt x="402" y="86"/>
                </a:lnTo>
                <a:lnTo>
                  <a:pt x="411" y="78"/>
                </a:lnTo>
                <a:lnTo>
                  <a:pt x="389" y="69"/>
                </a:lnTo>
                <a:lnTo>
                  <a:pt x="385" y="39"/>
                </a:lnTo>
                <a:lnTo>
                  <a:pt x="363" y="21"/>
                </a:lnTo>
                <a:lnTo>
                  <a:pt x="307" y="21"/>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23" name="Freeform 142"/>
          <p:cNvSpPr/>
          <p:nvPr/>
        </p:nvSpPr>
        <p:spPr>
          <a:xfrm>
            <a:off x="9124953" y="3278717"/>
            <a:ext cx="869951" cy="476251"/>
          </a:xfrm>
          <a:custGeom>
            <a:gdLst>
              <a:gd name="T0" fmla="*/ 307 w 411"/>
              <a:gd name="T1" fmla="*/ 21 h 225"/>
              <a:gd name="T2" fmla="*/ 56 w 411"/>
              <a:gd name="T3" fmla="*/ 21 h 225"/>
              <a:gd name="T4" fmla="*/ 56 w 411"/>
              <a:gd name="T5" fmla="*/ 0 h 225"/>
              <a:gd name="T6" fmla="*/ 0 w 411"/>
              <a:gd name="T7" fmla="*/ 26 h 225"/>
              <a:gd name="T8" fmla="*/ 0 w 411"/>
              <a:gd name="T9" fmla="*/ 225 h 225"/>
              <a:gd name="T10" fmla="*/ 333 w 411"/>
              <a:gd name="T11" fmla="*/ 225 h 225"/>
              <a:gd name="T12" fmla="*/ 346 w 411"/>
              <a:gd name="T13" fmla="*/ 212 h 225"/>
              <a:gd name="T14" fmla="*/ 363 w 411"/>
              <a:gd name="T15" fmla="*/ 216 h 225"/>
              <a:gd name="T16" fmla="*/ 381 w 411"/>
              <a:gd name="T17" fmla="*/ 212 h 225"/>
              <a:gd name="T18" fmla="*/ 411 w 411"/>
              <a:gd name="T19" fmla="*/ 186 h 225"/>
              <a:gd name="T20" fmla="*/ 385 w 411"/>
              <a:gd name="T21" fmla="*/ 164 h 225"/>
              <a:gd name="T22" fmla="*/ 385 w 411"/>
              <a:gd name="T23" fmla="*/ 151 h 225"/>
              <a:gd name="T24" fmla="*/ 376 w 411"/>
              <a:gd name="T25" fmla="*/ 151 h 225"/>
              <a:gd name="T26" fmla="*/ 376 w 411"/>
              <a:gd name="T27" fmla="*/ 134 h 225"/>
              <a:gd name="T28" fmla="*/ 385 w 411"/>
              <a:gd name="T29" fmla="*/ 121 h 225"/>
              <a:gd name="T30" fmla="*/ 381 w 411"/>
              <a:gd name="T31" fmla="*/ 112 h 225"/>
              <a:gd name="T32" fmla="*/ 402 w 411"/>
              <a:gd name="T33" fmla="*/ 86 h 225"/>
              <a:gd name="T34" fmla="*/ 411 w 411"/>
              <a:gd name="T35" fmla="*/ 78 h 225"/>
              <a:gd name="T36" fmla="*/ 389 w 411"/>
              <a:gd name="T37" fmla="*/ 69 h 225"/>
              <a:gd name="T38" fmla="*/ 385 w 411"/>
              <a:gd name="T39" fmla="*/ 39 h 225"/>
              <a:gd name="T40" fmla="*/ 363 w 411"/>
              <a:gd name="T41" fmla="*/ 21 h 225"/>
              <a:gd name="T42" fmla="*/ 307 w 411"/>
              <a:gd name="T43" fmla="*/ 21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1" h="225">
                <a:moveTo>
                  <a:pt x="307" y="21"/>
                </a:moveTo>
                <a:lnTo>
                  <a:pt x="56" y="21"/>
                </a:lnTo>
                <a:lnTo>
                  <a:pt x="56" y="0"/>
                </a:lnTo>
                <a:lnTo>
                  <a:pt x="0" y="26"/>
                </a:lnTo>
                <a:lnTo>
                  <a:pt x="0" y="225"/>
                </a:lnTo>
                <a:lnTo>
                  <a:pt x="333" y="225"/>
                </a:lnTo>
                <a:lnTo>
                  <a:pt x="346" y="212"/>
                </a:lnTo>
                <a:lnTo>
                  <a:pt x="363" y="216"/>
                </a:lnTo>
                <a:lnTo>
                  <a:pt x="381" y="212"/>
                </a:lnTo>
                <a:lnTo>
                  <a:pt x="411" y="186"/>
                </a:lnTo>
                <a:lnTo>
                  <a:pt x="385" y="164"/>
                </a:lnTo>
                <a:lnTo>
                  <a:pt x="385" y="151"/>
                </a:lnTo>
                <a:lnTo>
                  <a:pt x="376" y="151"/>
                </a:lnTo>
                <a:lnTo>
                  <a:pt x="376" y="134"/>
                </a:lnTo>
                <a:lnTo>
                  <a:pt x="385" y="121"/>
                </a:lnTo>
                <a:lnTo>
                  <a:pt x="381" y="112"/>
                </a:lnTo>
                <a:lnTo>
                  <a:pt x="402" y="86"/>
                </a:lnTo>
                <a:lnTo>
                  <a:pt x="411" y="78"/>
                </a:lnTo>
                <a:lnTo>
                  <a:pt x="389" y="69"/>
                </a:lnTo>
                <a:lnTo>
                  <a:pt x="385" y="39"/>
                </a:lnTo>
                <a:lnTo>
                  <a:pt x="363" y="21"/>
                </a:lnTo>
                <a:lnTo>
                  <a:pt x="307"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24" name="Freeform 143"/>
          <p:cNvSpPr/>
          <p:nvPr/>
        </p:nvSpPr>
        <p:spPr>
          <a:xfrm>
            <a:off x="9124953" y="3278717"/>
            <a:ext cx="869951" cy="476251"/>
          </a:xfrm>
          <a:custGeom>
            <a:gdLst>
              <a:gd name="T0" fmla="*/ 307 w 411"/>
              <a:gd name="T1" fmla="*/ 21 h 225"/>
              <a:gd name="T2" fmla="*/ 56 w 411"/>
              <a:gd name="T3" fmla="*/ 21 h 225"/>
              <a:gd name="T4" fmla="*/ 56 w 411"/>
              <a:gd name="T5" fmla="*/ 0 h 225"/>
              <a:gd name="T6" fmla="*/ 0 w 411"/>
              <a:gd name="T7" fmla="*/ 26 h 225"/>
              <a:gd name="T8" fmla="*/ 0 w 411"/>
              <a:gd name="T9" fmla="*/ 225 h 225"/>
              <a:gd name="T10" fmla="*/ 333 w 411"/>
              <a:gd name="T11" fmla="*/ 225 h 225"/>
              <a:gd name="T12" fmla="*/ 346 w 411"/>
              <a:gd name="T13" fmla="*/ 212 h 225"/>
              <a:gd name="T14" fmla="*/ 363 w 411"/>
              <a:gd name="T15" fmla="*/ 216 h 225"/>
              <a:gd name="T16" fmla="*/ 381 w 411"/>
              <a:gd name="T17" fmla="*/ 212 h 225"/>
              <a:gd name="T18" fmla="*/ 411 w 411"/>
              <a:gd name="T19" fmla="*/ 186 h 225"/>
              <a:gd name="T20" fmla="*/ 385 w 411"/>
              <a:gd name="T21" fmla="*/ 164 h 225"/>
              <a:gd name="T22" fmla="*/ 385 w 411"/>
              <a:gd name="T23" fmla="*/ 151 h 225"/>
              <a:gd name="T24" fmla="*/ 376 w 411"/>
              <a:gd name="T25" fmla="*/ 151 h 225"/>
              <a:gd name="T26" fmla="*/ 376 w 411"/>
              <a:gd name="T27" fmla="*/ 134 h 225"/>
              <a:gd name="T28" fmla="*/ 385 w 411"/>
              <a:gd name="T29" fmla="*/ 121 h 225"/>
              <a:gd name="T30" fmla="*/ 381 w 411"/>
              <a:gd name="T31" fmla="*/ 112 h 225"/>
              <a:gd name="T32" fmla="*/ 402 w 411"/>
              <a:gd name="T33" fmla="*/ 86 h 225"/>
              <a:gd name="T34" fmla="*/ 411 w 411"/>
              <a:gd name="T35" fmla="*/ 78 h 225"/>
              <a:gd name="T36" fmla="*/ 389 w 411"/>
              <a:gd name="T37" fmla="*/ 69 h 225"/>
              <a:gd name="T38" fmla="*/ 385 w 411"/>
              <a:gd name="T39" fmla="*/ 39 h 225"/>
              <a:gd name="T40" fmla="*/ 363 w 411"/>
              <a:gd name="T41" fmla="*/ 21 h 225"/>
              <a:gd name="T42" fmla="*/ 307 w 411"/>
              <a:gd name="T43" fmla="*/ 21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1" h="225">
                <a:moveTo>
                  <a:pt x="307" y="21"/>
                </a:moveTo>
                <a:lnTo>
                  <a:pt x="56" y="21"/>
                </a:lnTo>
                <a:lnTo>
                  <a:pt x="56" y="0"/>
                </a:lnTo>
                <a:lnTo>
                  <a:pt x="0" y="26"/>
                </a:lnTo>
                <a:lnTo>
                  <a:pt x="0" y="225"/>
                </a:lnTo>
                <a:lnTo>
                  <a:pt x="333" y="225"/>
                </a:lnTo>
                <a:lnTo>
                  <a:pt x="346" y="212"/>
                </a:lnTo>
                <a:lnTo>
                  <a:pt x="363" y="216"/>
                </a:lnTo>
                <a:lnTo>
                  <a:pt x="381" y="212"/>
                </a:lnTo>
                <a:lnTo>
                  <a:pt x="411" y="186"/>
                </a:lnTo>
                <a:lnTo>
                  <a:pt x="385" y="164"/>
                </a:lnTo>
                <a:lnTo>
                  <a:pt x="385" y="151"/>
                </a:lnTo>
                <a:lnTo>
                  <a:pt x="376" y="151"/>
                </a:lnTo>
                <a:lnTo>
                  <a:pt x="376" y="134"/>
                </a:lnTo>
                <a:lnTo>
                  <a:pt x="385" y="121"/>
                </a:lnTo>
                <a:lnTo>
                  <a:pt x="381" y="112"/>
                </a:lnTo>
                <a:lnTo>
                  <a:pt x="402" y="86"/>
                </a:lnTo>
                <a:lnTo>
                  <a:pt x="411" y="78"/>
                </a:lnTo>
                <a:lnTo>
                  <a:pt x="389" y="69"/>
                </a:lnTo>
                <a:lnTo>
                  <a:pt x="385" y="39"/>
                </a:lnTo>
                <a:lnTo>
                  <a:pt x="363" y="21"/>
                </a:lnTo>
                <a:lnTo>
                  <a:pt x="307" y="2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25" name="Freeform 144"/>
          <p:cNvSpPr/>
          <p:nvPr/>
        </p:nvSpPr>
        <p:spPr>
          <a:xfrm>
            <a:off x="10314519" y="2683935"/>
            <a:ext cx="275167" cy="503767"/>
          </a:xfrm>
          <a:custGeom>
            <a:gdLst>
              <a:gd name="T0" fmla="*/ 130 w 130"/>
              <a:gd name="T1" fmla="*/ 203 h 238"/>
              <a:gd name="T2" fmla="*/ 113 w 130"/>
              <a:gd name="T3" fmla="*/ 177 h 238"/>
              <a:gd name="T4" fmla="*/ 108 w 130"/>
              <a:gd name="T5" fmla="*/ 90 h 238"/>
              <a:gd name="T6" fmla="*/ 104 w 130"/>
              <a:gd name="T7" fmla="*/ 0 h 238"/>
              <a:gd name="T8" fmla="*/ 87 w 130"/>
              <a:gd name="T9" fmla="*/ 4 h 238"/>
              <a:gd name="T10" fmla="*/ 74 w 130"/>
              <a:gd name="T11" fmla="*/ 30 h 238"/>
              <a:gd name="T12" fmla="*/ 74 w 130"/>
              <a:gd name="T13" fmla="*/ 34 h 238"/>
              <a:gd name="T14" fmla="*/ 65 w 130"/>
              <a:gd name="T15" fmla="*/ 51 h 238"/>
              <a:gd name="T16" fmla="*/ 69 w 130"/>
              <a:gd name="T17" fmla="*/ 73 h 238"/>
              <a:gd name="T18" fmla="*/ 39 w 130"/>
              <a:gd name="T19" fmla="*/ 90 h 238"/>
              <a:gd name="T20" fmla="*/ 30 w 130"/>
              <a:gd name="T21" fmla="*/ 121 h 238"/>
              <a:gd name="T22" fmla="*/ 13 w 130"/>
              <a:gd name="T23" fmla="*/ 164 h 238"/>
              <a:gd name="T24" fmla="*/ 0 w 130"/>
              <a:gd name="T25" fmla="*/ 225 h 238"/>
              <a:gd name="T26" fmla="*/ 9 w 130"/>
              <a:gd name="T27" fmla="*/ 238 h 238"/>
              <a:gd name="T28" fmla="*/ 91 w 130"/>
              <a:gd name="T29" fmla="*/ 238 h 238"/>
              <a:gd name="T30" fmla="*/ 117 w 130"/>
              <a:gd name="T31" fmla="*/ 225 h 238"/>
              <a:gd name="T32" fmla="*/ 121 w 130"/>
              <a:gd name="T33" fmla="*/ 225 h 238"/>
              <a:gd name="T34" fmla="*/ 130 w 130"/>
              <a:gd name="T35" fmla="*/ 203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238">
                <a:moveTo>
                  <a:pt x="130" y="203"/>
                </a:moveTo>
                <a:lnTo>
                  <a:pt x="113" y="177"/>
                </a:lnTo>
                <a:lnTo>
                  <a:pt x="108" y="90"/>
                </a:lnTo>
                <a:lnTo>
                  <a:pt x="104" y="0"/>
                </a:lnTo>
                <a:lnTo>
                  <a:pt x="87" y="4"/>
                </a:lnTo>
                <a:lnTo>
                  <a:pt x="74" y="30"/>
                </a:lnTo>
                <a:lnTo>
                  <a:pt x="74" y="34"/>
                </a:lnTo>
                <a:lnTo>
                  <a:pt x="65" y="51"/>
                </a:lnTo>
                <a:lnTo>
                  <a:pt x="69" y="73"/>
                </a:lnTo>
                <a:lnTo>
                  <a:pt x="39" y="90"/>
                </a:lnTo>
                <a:lnTo>
                  <a:pt x="30" y="121"/>
                </a:lnTo>
                <a:lnTo>
                  <a:pt x="13" y="164"/>
                </a:lnTo>
                <a:lnTo>
                  <a:pt x="0" y="225"/>
                </a:lnTo>
                <a:lnTo>
                  <a:pt x="9" y="238"/>
                </a:lnTo>
                <a:lnTo>
                  <a:pt x="91" y="238"/>
                </a:lnTo>
                <a:lnTo>
                  <a:pt x="117" y="225"/>
                </a:lnTo>
                <a:lnTo>
                  <a:pt x="121" y="225"/>
                </a:lnTo>
                <a:lnTo>
                  <a:pt x="130" y="203"/>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26" name="Freeform 145"/>
          <p:cNvSpPr/>
          <p:nvPr/>
        </p:nvSpPr>
        <p:spPr>
          <a:xfrm>
            <a:off x="10314519" y="2683935"/>
            <a:ext cx="275167" cy="503767"/>
          </a:xfrm>
          <a:custGeom>
            <a:gdLst>
              <a:gd name="T0" fmla="*/ 130 w 130"/>
              <a:gd name="T1" fmla="*/ 203 h 238"/>
              <a:gd name="T2" fmla="*/ 113 w 130"/>
              <a:gd name="T3" fmla="*/ 177 h 238"/>
              <a:gd name="T4" fmla="*/ 108 w 130"/>
              <a:gd name="T5" fmla="*/ 90 h 238"/>
              <a:gd name="T6" fmla="*/ 104 w 130"/>
              <a:gd name="T7" fmla="*/ 0 h 238"/>
              <a:gd name="T8" fmla="*/ 87 w 130"/>
              <a:gd name="T9" fmla="*/ 4 h 238"/>
              <a:gd name="T10" fmla="*/ 74 w 130"/>
              <a:gd name="T11" fmla="*/ 30 h 238"/>
              <a:gd name="T12" fmla="*/ 74 w 130"/>
              <a:gd name="T13" fmla="*/ 34 h 238"/>
              <a:gd name="T14" fmla="*/ 65 w 130"/>
              <a:gd name="T15" fmla="*/ 51 h 238"/>
              <a:gd name="T16" fmla="*/ 69 w 130"/>
              <a:gd name="T17" fmla="*/ 73 h 238"/>
              <a:gd name="T18" fmla="*/ 39 w 130"/>
              <a:gd name="T19" fmla="*/ 90 h 238"/>
              <a:gd name="T20" fmla="*/ 30 w 130"/>
              <a:gd name="T21" fmla="*/ 121 h 238"/>
              <a:gd name="T22" fmla="*/ 13 w 130"/>
              <a:gd name="T23" fmla="*/ 164 h 238"/>
              <a:gd name="T24" fmla="*/ 0 w 130"/>
              <a:gd name="T25" fmla="*/ 225 h 238"/>
              <a:gd name="T26" fmla="*/ 9 w 130"/>
              <a:gd name="T27" fmla="*/ 238 h 238"/>
              <a:gd name="T28" fmla="*/ 91 w 130"/>
              <a:gd name="T29" fmla="*/ 238 h 238"/>
              <a:gd name="T30" fmla="*/ 117 w 130"/>
              <a:gd name="T31" fmla="*/ 225 h 238"/>
              <a:gd name="T32" fmla="*/ 121 w 130"/>
              <a:gd name="T33" fmla="*/ 225 h 238"/>
              <a:gd name="T34" fmla="*/ 130 w 130"/>
              <a:gd name="T35" fmla="*/ 203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238">
                <a:moveTo>
                  <a:pt x="130" y="203"/>
                </a:moveTo>
                <a:lnTo>
                  <a:pt x="113" y="177"/>
                </a:lnTo>
                <a:lnTo>
                  <a:pt x="108" y="90"/>
                </a:lnTo>
                <a:lnTo>
                  <a:pt x="104" y="0"/>
                </a:lnTo>
                <a:lnTo>
                  <a:pt x="87" y="4"/>
                </a:lnTo>
                <a:lnTo>
                  <a:pt x="74" y="30"/>
                </a:lnTo>
                <a:lnTo>
                  <a:pt x="74" y="34"/>
                </a:lnTo>
                <a:lnTo>
                  <a:pt x="65" y="51"/>
                </a:lnTo>
                <a:lnTo>
                  <a:pt x="69" y="73"/>
                </a:lnTo>
                <a:lnTo>
                  <a:pt x="39" y="90"/>
                </a:lnTo>
                <a:lnTo>
                  <a:pt x="30" y="121"/>
                </a:lnTo>
                <a:lnTo>
                  <a:pt x="13" y="164"/>
                </a:lnTo>
                <a:lnTo>
                  <a:pt x="0" y="225"/>
                </a:lnTo>
                <a:lnTo>
                  <a:pt x="9" y="238"/>
                </a:lnTo>
                <a:lnTo>
                  <a:pt x="91" y="238"/>
                </a:lnTo>
                <a:lnTo>
                  <a:pt x="117" y="225"/>
                </a:lnTo>
                <a:lnTo>
                  <a:pt x="121" y="225"/>
                </a:lnTo>
                <a:lnTo>
                  <a:pt x="130" y="2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27" name="Freeform 146"/>
          <p:cNvSpPr/>
          <p:nvPr/>
        </p:nvSpPr>
        <p:spPr>
          <a:xfrm>
            <a:off x="10314519" y="2683935"/>
            <a:ext cx="275167" cy="503767"/>
          </a:xfrm>
          <a:custGeom>
            <a:gdLst>
              <a:gd name="T0" fmla="*/ 130 w 130"/>
              <a:gd name="T1" fmla="*/ 203 h 238"/>
              <a:gd name="T2" fmla="*/ 113 w 130"/>
              <a:gd name="T3" fmla="*/ 177 h 238"/>
              <a:gd name="T4" fmla="*/ 108 w 130"/>
              <a:gd name="T5" fmla="*/ 90 h 238"/>
              <a:gd name="T6" fmla="*/ 104 w 130"/>
              <a:gd name="T7" fmla="*/ 0 h 238"/>
              <a:gd name="T8" fmla="*/ 87 w 130"/>
              <a:gd name="T9" fmla="*/ 4 h 238"/>
              <a:gd name="T10" fmla="*/ 74 w 130"/>
              <a:gd name="T11" fmla="*/ 30 h 238"/>
              <a:gd name="T12" fmla="*/ 74 w 130"/>
              <a:gd name="T13" fmla="*/ 34 h 238"/>
              <a:gd name="T14" fmla="*/ 65 w 130"/>
              <a:gd name="T15" fmla="*/ 51 h 238"/>
              <a:gd name="T16" fmla="*/ 69 w 130"/>
              <a:gd name="T17" fmla="*/ 73 h 238"/>
              <a:gd name="T18" fmla="*/ 39 w 130"/>
              <a:gd name="T19" fmla="*/ 90 h 238"/>
              <a:gd name="T20" fmla="*/ 30 w 130"/>
              <a:gd name="T21" fmla="*/ 121 h 238"/>
              <a:gd name="T22" fmla="*/ 13 w 130"/>
              <a:gd name="T23" fmla="*/ 164 h 238"/>
              <a:gd name="T24" fmla="*/ 0 w 130"/>
              <a:gd name="T25" fmla="*/ 225 h 238"/>
              <a:gd name="T26" fmla="*/ 9 w 130"/>
              <a:gd name="T27" fmla="*/ 238 h 238"/>
              <a:gd name="T28" fmla="*/ 91 w 130"/>
              <a:gd name="T29" fmla="*/ 238 h 238"/>
              <a:gd name="T30" fmla="*/ 117 w 130"/>
              <a:gd name="T31" fmla="*/ 225 h 238"/>
              <a:gd name="T32" fmla="*/ 121 w 130"/>
              <a:gd name="T33" fmla="*/ 225 h 238"/>
              <a:gd name="T34" fmla="*/ 130 w 130"/>
              <a:gd name="T35" fmla="*/ 203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238">
                <a:moveTo>
                  <a:pt x="130" y="203"/>
                </a:moveTo>
                <a:lnTo>
                  <a:pt x="113" y="177"/>
                </a:lnTo>
                <a:lnTo>
                  <a:pt x="108" y="90"/>
                </a:lnTo>
                <a:lnTo>
                  <a:pt x="104" y="0"/>
                </a:lnTo>
                <a:lnTo>
                  <a:pt x="87" y="4"/>
                </a:lnTo>
                <a:lnTo>
                  <a:pt x="74" y="30"/>
                </a:lnTo>
                <a:lnTo>
                  <a:pt x="74" y="34"/>
                </a:lnTo>
                <a:lnTo>
                  <a:pt x="65" y="51"/>
                </a:lnTo>
                <a:lnTo>
                  <a:pt x="69" y="73"/>
                </a:lnTo>
                <a:lnTo>
                  <a:pt x="39" y="90"/>
                </a:lnTo>
                <a:lnTo>
                  <a:pt x="30" y="121"/>
                </a:lnTo>
                <a:lnTo>
                  <a:pt x="13" y="164"/>
                </a:lnTo>
                <a:lnTo>
                  <a:pt x="0" y="225"/>
                </a:lnTo>
                <a:lnTo>
                  <a:pt x="9" y="238"/>
                </a:lnTo>
                <a:lnTo>
                  <a:pt x="91" y="238"/>
                </a:lnTo>
                <a:lnTo>
                  <a:pt x="117" y="225"/>
                </a:lnTo>
                <a:lnTo>
                  <a:pt x="121" y="225"/>
                </a:lnTo>
                <a:lnTo>
                  <a:pt x="130" y="203"/>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28" name="Freeform 147"/>
          <p:cNvSpPr/>
          <p:nvPr/>
        </p:nvSpPr>
        <p:spPr>
          <a:xfrm>
            <a:off x="10187520" y="2747433"/>
            <a:ext cx="283633" cy="440267"/>
          </a:xfrm>
          <a:custGeom>
            <a:gdLst>
              <a:gd name="T0" fmla="*/ 69 w 134"/>
              <a:gd name="T1" fmla="*/ 208 h 208"/>
              <a:gd name="T2" fmla="*/ 60 w 134"/>
              <a:gd name="T3" fmla="*/ 195 h 208"/>
              <a:gd name="T4" fmla="*/ 73 w 134"/>
              <a:gd name="T5" fmla="*/ 134 h 208"/>
              <a:gd name="T6" fmla="*/ 90 w 134"/>
              <a:gd name="T7" fmla="*/ 91 h 208"/>
              <a:gd name="T8" fmla="*/ 99 w 134"/>
              <a:gd name="T9" fmla="*/ 60 h 208"/>
              <a:gd name="T10" fmla="*/ 129 w 134"/>
              <a:gd name="T11" fmla="*/ 43 h 208"/>
              <a:gd name="T12" fmla="*/ 125 w 134"/>
              <a:gd name="T13" fmla="*/ 21 h 208"/>
              <a:gd name="T14" fmla="*/ 134 w 134"/>
              <a:gd name="T15" fmla="*/ 4 h 208"/>
              <a:gd name="T16" fmla="*/ 134 w 134"/>
              <a:gd name="T17" fmla="*/ 0 h 208"/>
              <a:gd name="T18" fmla="*/ 4 w 134"/>
              <a:gd name="T19" fmla="*/ 0 h 208"/>
              <a:gd name="T20" fmla="*/ 4 w 134"/>
              <a:gd name="T21" fmla="*/ 34 h 208"/>
              <a:gd name="T22" fmla="*/ 8 w 134"/>
              <a:gd name="T23" fmla="*/ 47 h 208"/>
              <a:gd name="T24" fmla="*/ 0 w 134"/>
              <a:gd name="T25" fmla="*/ 86 h 208"/>
              <a:gd name="T26" fmla="*/ 4 w 134"/>
              <a:gd name="T27" fmla="*/ 112 h 208"/>
              <a:gd name="T28" fmla="*/ 0 w 134"/>
              <a:gd name="T29" fmla="*/ 125 h 208"/>
              <a:gd name="T30" fmla="*/ 13 w 134"/>
              <a:gd name="T31" fmla="*/ 134 h 208"/>
              <a:gd name="T32" fmla="*/ 13 w 134"/>
              <a:gd name="T33" fmla="*/ 208 h 208"/>
              <a:gd name="T34" fmla="*/ 69 w 134"/>
              <a:gd name="T35" fmla="*/ 208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208">
                <a:moveTo>
                  <a:pt x="69" y="208"/>
                </a:moveTo>
                <a:lnTo>
                  <a:pt x="60" y="195"/>
                </a:lnTo>
                <a:lnTo>
                  <a:pt x="73" y="134"/>
                </a:lnTo>
                <a:lnTo>
                  <a:pt x="90" y="91"/>
                </a:lnTo>
                <a:lnTo>
                  <a:pt x="99" y="60"/>
                </a:lnTo>
                <a:lnTo>
                  <a:pt x="129" y="43"/>
                </a:lnTo>
                <a:lnTo>
                  <a:pt x="125" y="21"/>
                </a:lnTo>
                <a:lnTo>
                  <a:pt x="134" y="4"/>
                </a:lnTo>
                <a:lnTo>
                  <a:pt x="134" y="0"/>
                </a:lnTo>
                <a:lnTo>
                  <a:pt x="4" y="0"/>
                </a:lnTo>
                <a:lnTo>
                  <a:pt x="4" y="34"/>
                </a:lnTo>
                <a:lnTo>
                  <a:pt x="8" y="47"/>
                </a:lnTo>
                <a:lnTo>
                  <a:pt x="0" y="86"/>
                </a:lnTo>
                <a:lnTo>
                  <a:pt x="4" y="112"/>
                </a:lnTo>
                <a:lnTo>
                  <a:pt x="0" y="125"/>
                </a:lnTo>
                <a:lnTo>
                  <a:pt x="13" y="134"/>
                </a:lnTo>
                <a:lnTo>
                  <a:pt x="13" y="208"/>
                </a:lnTo>
                <a:lnTo>
                  <a:pt x="69" y="208"/>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229" name="Freeform 148"/>
          <p:cNvSpPr/>
          <p:nvPr/>
        </p:nvSpPr>
        <p:spPr>
          <a:xfrm>
            <a:off x="10187520" y="2747433"/>
            <a:ext cx="283633" cy="440267"/>
          </a:xfrm>
          <a:custGeom>
            <a:gdLst>
              <a:gd name="T0" fmla="*/ 69 w 134"/>
              <a:gd name="T1" fmla="*/ 208 h 208"/>
              <a:gd name="T2" fmla="*/ 60 w 134"/>
              <a:gd name="T3" fmla="*/ 195 h 208"/>
              <a:gd name="T4" fmla="*/ 73 w 134"/>
              <a:gd name="T5" fmla="*/ 134 h 208"/>
              <a:gd name="T6" fmla="*/ 90 w 134"/>
              <a:gd name="T7" fmla="*/ 91 h 208"/>
              <a:gd name="T8" fmla="*/ 99 w 134"/>
              <a:gd name="T9" fmla="*/ 60 h 208"/>
              <a:gd name="T10" fmla="*/ 129 w 134"/>
              <a:gd name="T11" fmla="*/ 43 h 208"/>
              <a:gd name="T12" fmla="*/ 125 w 134"/>
              <a:gd name="T13" fmla="*/ 21 h 208"/>
              <a:gd name="T14" fmla="*/ 134 w 134"/>
              <a:gd name="T15" fmla="*/ 4 h 208"/>
              <a:gd name="T16" fmla="*/ 134 w 134"/>
              <a:gd name="T17" fmla="*/ 0 h 208"/>
              <a:gd name="T18" fmla="*/ 4 w 134"/>
              <a:gd name="T19" fmla="*/ 0 h 208"/>
              <a:gd name="T20" fmla="*/ 4 w 134"/>
              <a:gd name="T21" fmla="*/ 34 h 208"/>
              <a:gd name="T22" fmla="*/ 8 w 134"/>
              <a:gd name="T23" fmla="*/ 47 h 208"/>
              <a:gd name="T24" fmla="*/ 0 w 134"/>
              <a:gd name="T25" fmla="*/ 86 h 208"/>
              <a:gd name="T26" fmla="*/ 4 w 134"/>
              <a:gd name="T27" fmla="*/ 112 h 208"/>
              <a:gd name="T28" fmla="*/ 0 w 134"/>
              <a:gd name="T29" fmla="*/ 125 h 208"/>
              <a:gd name="T30" fmla="*/ 13 w 134"/>
              <a:gd name="T31" fmla="*/ 134 h 208"/>
              <a:gd name="T32" fmla="*/ 13 w 134"/>
              <a:gd name="T33" fmla="*/ 208 h 208"/>
              <a:gd name="T34" fmla="*/ 69 w 134"/>
              <a:gd name="T35" fmla="*/ 208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208">
                <a:moveTo>
                  <a:pt x="69" y="208"/>
                </a:moveTo>
                <a:lnTo>
                  <a:pt x="60" y="195"/>
                </a:lnTo>
                <a:lnTo>
                  <a:pt x="73" y="134"/>
                </a:lnTo>
                <a:lnTo>
                  <a:pt x="90" y="91"/>
                </a:lnTo>
                <a:lnTo>
                  <a:pt x="99" y="60"/>
                </a:lnTo>
                <a:lnTo>
                  <a:pt x="129" y="43"/>
                </a:lnTo>
                <a:lnTo>
                  <a:pt x="125" y="21"/>
                </a:lnTo>
                <a:lnTo>
                  <a:pt x="134" y="4"/>
                </a:lnTo>
                <a:lnTo>
                  <a:pt x="134" y="0"/>
                </a:lnTo>
                <a:lnTo>
                  <a:pt x="4" y="0"/>
                </a:lnTo>
                <a:lnTo>
                  <a:pt x="4" y="34"/>
                </a:lnTo>
                <a:lnTo>
                  <a:pt x="8" y="47"/>
                </a:lnTo>
                <a:lnTo>
                  <a:pt x="0" y="86"/>
                </a:lnTo>
                <a:lnTo>
                  <a:pt x="4" y="112"/>
                </a:lnTo>
                <a:lnTo>
                  <a:pt x="0" y="125"/>
                </a:lnTo>
                <a:lnTo>
                  <a:pt x="13" y="134"/>
                </a:lnTo>
                <a:lnTo>
                  <a:pt x="13" y="208"/>
                </a:lnTo>
                <a:lnTo>
                  <a:pt x="69" y="2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30" name="Freeform 149"/>
          <p:cNvSpPr/>
          <p:nvPr/>
        </p:nvSpPr>
        <p:spPr>
          <a:xfrm>
            <a:off x="10187520" y="2747433"/>
            <a:ext cx="283633" cy="440267"/>
          </a:xfrm>
          <a:custGeom>
            <a:gdLst>
              <a:gd name="T0" fmla="*/ 69 w 134"/>
              <a:gd name="T1" fmla="*/ 208 h 208"/>
              <a:gd name="T2" fmla="*/ 60 w 134"/>
              <a:gd name="T3" fmla="*/ 195 h 208"/>
              <a:gd name="T4" fmla="*/ 73 w 134"/>
              <a:gd name="T5" fmla="*/ 134 h 208"/>
              <a:gd name="T6" fmla="*/ 90 w 134"/>
              <a:gd name="T7" fmla="*/ 91 h 208"/>
              <a:gd name="T8" fmla="*/ 99 w 134"/>
              <a:gd name="T9" fmla="*/ 60 h 208"/>
              <a:gd name="T10" fmla="*/ 129 w 134"/>
              <a:gd name="T11" fmla="*/ 43 h 208"/>
              <a:gd name="T12" fmla="*/ 125 w 134"/>
              <a:gd name="T13" fmla="*/ 21 h 208"/>
              <a:gd name="T14" fmla="*/ 134 w 134"/>
              <a:gd name="T15" fmla="*/ 4 h 208"/>
              <a:gd name="T16" fmla="*/ 134 w 134"/>
              <a:gd name="T17" fmla="*/ 0 h 208"/>
              <a:gd name="T18" fmla="*/ 4 w 134"/>
              <a:gd name="T19" fmla="*/ 0 h 208"/>
              <a:gd name="T20" fmla="*/ 4 w 134"/>
              <a:gd name="T21" fmla="*/ 34 h 208"/>
              <a:gd name="T22" fmla="*/ 8 w 134"/>
              <a:gd name="T23" fmla="*/ 47 h 208"/>
              <a:gd name="T24" fmla="*/ 0 w 134"/>
              <a:gd name="T25" fmla="*/ 86 h 208"/>
              <a:gd name="T26" fmla="*/ 4 w 134"/>
              <a:gd name="T27" fmla="*/ 112 h 208"/>
              <a:gd name="T28" fmla="*/ 0 w 134"/>
              <a:gd name="T29" fmla="*/ 125 h 208"/>
              <a:gd name="T30" fmla="*/ 13 w 134"/>
              <a:gd name="T31" fmla="*/ 134 h 208"/>
              <a:gd name="T32" fmla="*/ 13 w 134"/>
              <a:gd name="T33" fmla="*/ 208 h 208"/>
              <a:gd name="T34" fmla="*/ 69 w 134"/>
              <a:gd name="T35" fmla="*/ 208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208">
                <a:moveTo>
                  <a:pt x="69" y="208"/>
                </a:moveTo>
                <a:lnTo>
                  <a:pt x="60" y="195"/>
                </a:lnTo>
                <a:lnTo>
                  <a:pt x="73" y="134"/>
                </a:lnTo>
                <a:lnTo>
                  <a:pt x="90" y="91"/>
                </a:lnTo>
                <a:lnTo>
                  <a:pt x="99" y="60"/>
                </a:lnTo>
                <a:lnTo>
                  <a:pt x="129" y="43"/>
                </a:lnTo>
                <a:lnTo>
                  <a:pt x="125" y="21"/>
                </a:lnTo>
                <a:lnTo>
                  <a:pt x="134" y="4"/>
                </a:lnTo>
                <a:lnTo>
                  <a:pt x="134" y="0"/>
                </a:lnTo>
                <a:lnTo>
                  <a:pt x="4" y="0"/>
                </a:lnTo>
                <a:lnTo>
                  <a:pt x="4" y="34"/>
                </a:lnTo>
                <a:lnTo>
                  <a:pt x="8" y="47"/>
                </a:lnTo>
                <a:lnTo>
                  <a:pt x="0" y="86"/>
                </a:lnTo>
                <a:lnTo>
                  <a:pt x="4" y="112"/>
                </a:lnTo>
                <a:lnTo>
                  <a:pt x="0" y="125"/>
                </a:lnTo>
                <a:lnTo>
                  <a:pt x="13" y="134"/>
                </a:lnTo>
                <a:lnTo>
                  <a:pt x="13" y="208"/>
                </a:lnTo>
                <a:lnTo>
                  <a:pt x="69" y="20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31" name="Freeform 150"/>
          <p:cNvSpPr/>
          <p:nvPr/>
        </p:nvSpPr>
        <p:spPr>
          <a:xfrm>
            <a:off x="9865785" y="3443819"/>
            <a:ext cx="247651" cy="448733"/>
          </a:xfrm>
          <a:custGeom>
            <a:gdLst>
              <a:gd name="T0" fmla="*/ 5 w 117"/>
              <a:gd name="T1" fmla="*/ 160 h 212"/>
              <a:gd name="T2" fmla="*/ 22 w 117"/>
              <a:gd name="T3" fmla="*/ 182 h 212"/>
              <a:gd name="T4" fmla="*/ 52 w 117"/>
              <a:gd name="T5" fmla="*/ 190 h 212"/>
              <a:gd name="T6" fmla="*/ 52 w 117"/>
              <a:gd name="T7" fmla="*/ 212 h 212"/>
              <a:gd name="T8" fmla="*/ 65 w 117"/>
              <a:gd name="T9" fmla="*/ 199 h 212"/>
              <a:gd name="T10" fmla="*/ 100 w 117"/>
              <a:gd name="T11" fmla="*/ 151 h 212"/>
              <a:gd name="T12" fmla="*/ 104 w 117"/>
              <a:gd name="T13" fmla="*/ 130 h 212"/>
              <a:gd name="T14" fmla="*/ 113 w 117"/>
              <a:gd name="T15" fmla="*/ 125 h 212"/>
              <a:gd name="T16" fmla="*/ 117 w 117"/>
              <a:gd name="T17" fmla="*/ 99 h 212"/>
              <a:gd name="T18" fmla="*/ 100 w 117"/>
              <a:gd name="T19" fmla="*/ 73 h 212"/>
              <a:gd name="T20" fmla="*/ 108 w 117"/>
              <a:gd name="T21" fmla="*/ 60 h 212"/>
              <a:gd name="T22" fmla="*/ 117 w 117"/>
              <a:gd name="T23" fmla="*/ 34 h 212"/>
              <a:gd name="T24" fmla="*/ 61 w 117"/>
              <a:gd name="T25" fmla="*/ 0 h 212"/>
              <a:gd name="T26" fmla="*/ 52 w 117"/>
              <a:gd name="T27" fmla="*/ 8 h 212"/>
              <a:gd name="T28" fmla="*/ 31 w 117"/>
              <a:gd name="T29" fmla="*/ 34 h 212"/>
              <a:gd name="T30" fmla="*/ 35 w 117"/>
              <a:gd name="T31" fmla="*/ 43 h 212"/>
              <a:gd name="T32" fmla="*/ 26 w 117"/>
              <a:gd name="T33" fmla="*/ 56 h 212"/>
              <a:gd name="T34" fmla="*/ 26 w 117"/>
              <a:gd name="T35" fmla="*/ 73 h 212"/>
              <a:gd name="T36" fmla="*/ 35 w 117"/>
              <a:gd name="T37" fmla="*/ 73 h 212"/>
              <a:gd name="T38" fmla="*/ 35 w 117"/>
              <a:gd name="T39" fmla="*/ 86 h 212"/>
              <a:gd name="T40" fmla="*/ 61 w 117"/>
              <a:gd name="T41" fmla="*/ 108 h 212"/>
              <a:gd name="T42" fmla="*/ 31 w 117"/>
              <a:gd name="T43" fmla="*/ 134 h 212"/>
              <a:gd name="T44" fmla="*/ 13 w 117"/>
              <a:gd name="T45" fmla="*/ 138 h 212"/>
              <a:gd name="T46" fmla="*/ 0 w 117"/>
              <a:gd name="T47" fmla="*/ 156 h 212"/>
              <a:gd name="T48" fmla="*/ 5 w 117"/>
              <a:gd name="T49" fmla="*/ 160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212">
                <a:moveTo>
                  <a:pt x="5" y="160"/>
                </a:moveTo>
                <a:lnTo>
                  <a:pt x="22" y="182"/>
                </a:lnTo>
                <a:lnTo>
                  <a:pt x="52" y="190"/>
                </a:lnTo>
                <a:lnTo>
                  <a:pt x="52" y="212"/>
                </a:lnTo>
                <a:lnTo>
                  <a:pt x="65" y="199"/>
                </a:lnTo>
                <a:lnTo>
                  <a:pt x="100" y="151"/>
                </a:lnTo>
                <a:lnTo>
                  <a:pt x="104" y="130"/>
                </a:lnTo>
                <a:lnTo>
                  <a:pt x="113" y="125"/>
                </a:lnTo>
                <a:lnTo>
                  <a:pt x="117" y="99"/>
                </a:lnTo>
                <a:lnTo>
                  <a:pt x="100" y="73"/>
                </a:lnTo>
                <a:lnTo>
                  <a:pt x="108" y="60"/>
                </a:lnTo>
                <a:lnTo>
                  <a:pt x="117" y="34"/>
                </a:lnTo>
                <a:lnTo>
                  <a:pt x="61" y="0"/>
                </a:lnTo>
                <a:lnTo>
                  <a:pt x="52" y="8"/>
                </a:lnTo>
                <a:lnTo>
                  <a:pt x="31" y="34"/>
                </a:lnTo>
                <a:lnTo>
                  <a:pt x="35" y="43"/>
                </a:lnTo>
                <a:lnTo>
                  <a:pt x="26" y="56"/>
                </a:lnTo>
                <a:lnTo>
                  <a:pt x="26" y="73"/>
                </a:lnTo>
                <a:lnTo>
                  <a:pt x="35" y="73"/>
                </a:lnTo>
                <a:lnTo>
                  <a:pt x="35" y="86"/>
                </a:lnTo>
                <a:lnTo>
                  <a:pt x="61" y="108"/>
                </a:lnTo>
                <a:lnTo>
                  <a:pt x="31" y="134"/>
                </a:lnTo>
                <a:lnTo>
                  <a:pt x="13" y="138"/>
                </a:lnTo>
                <a:lnTo>
                  <a:pt x="0" y="156"/>
                </a:lnTo>
                <a:lnTo>
                  <a:pt x="5" y="160"/>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232" name="Freeform 151"/>
          <p:cNvSpPr/>
          <p:nvPr/>
        </p:nvSpPr>
        <p:spPr>
          <a:xfrm>
            <a:off x="9865785" y="3443819"/>
            <a:ext cx="247651" cy="448733"/>
          </a:xfrm>
          <a:custGeom>
            <a:gdLst>
              <a:gd name="T0" fmla="*/ 5 w 117"/>
              <a:gd name="T1" fmla="*/ 160 h 212"/>
              <a:gd name="T2" fmla="*/ 22 w 117"/>
              <a:gd name="T3" fmla="*/ 182 h 212"/>
              <a:gd name="T4" fmla="*/ 52 w 117"/>
              <a:gd name="T5" fmla="*/ 190 h 212"/>
              <a:gd name="T6" fmla="*/ 52 w 117"/>
              <a:gd name="T7" fmla="*/ 212 h 212"/>
              <a:gd name="T8" fmla="*/ 65 w 117"/>
              <a:gd name="T9" fmla="*/ 199 h 212"/>
              <a:gd name="T10" fmla="*/ 100 w 117"/>
              <a:gd name="T11" fmla="*/ 151 h 212"/>
              <a:gd name="T12" fmla="*/ 104 w 117"/>
              <a:gd name="T13" fmla="*/ 130 h 212"/>
              <a:gd name="T14" fmla="*/ 113 w 117"/>
              <a:gd name="T15" fmla="*/ 125 h 212"/>
              <a:gd name="T16" fmla="*/ 117 w 117"/>
              <a:gd name="T17" fmla="*/ 99 h 212"/>
              <a:gd name="T18" fmla="*/ 100 w 117"/>
              <a:gd name="T19" fmla="*/ 73 h 212"/>
              <a:gd name="T20" fmla="*/ 108 w 117"/>
              <a:gd name="T21" fmla="*/ 60 h 212"/>
              <a:gd name="T22" fmla="*/ 117 w 117"/>
              <a:gd name="T23" fmla="*/ 34 h 212"/>
              <a:gd name="T24" fmla="*/ 61 w 117"/>
              <a:gd name="T25" fmla="*/ 0 h 212"/>
              <a:gd name="T26" fmla="*/ 52 w 117"/>
              <a:gd name="T27" fmla="*/ 8 h 212"/>
              <a:gd name="T28" fmla="*/ 31 w 117"/>
              <a:gd name="T29" fmla="*/ 34 h 212"/>
              <a:gd name="T30" fmla="*/ 35 w 117"/>
              <a:gd name="T31" fmla="*/ 43 h 212"/>
              <a:gd name="T32" fmla="*/ 26 w 117"/>
              <a:gd name="T33" fmla="*/ 56 h 212"/>
              <a:gd name="T34" fmla="*/ 26 w 117"/>
              <a:gd name="T35" fmla="*/ 73 h 212"/>
              <a:gd name="T36" fmla="*/ 35 w 117"/>
              <a:gd name="T37" fmla="*/ 73 h 212"/>
              <a:gd name="T38" fmla="*/ 35 w 117"/>
              <a:gd name="T39" fmla="*/ 86 h 212"/>
              <a:gd name="T40" fmla="*/ 61 w 117"/>
              <a:gd name="T41" fmla="*/ 108 h 212"/>
              <a:gd name="T42" fmla="*/ 31 w 117"/>
              <a:gd name="T43" fmla="*/ 134 h 212"/>
              <a:gd name="T44" fmla="*/ 13 w 117"/>
              <a:gd name="T45" fmla="*/ 138 h 212"/>
              <a:gd name="T46" fmla="*/ 0 w 117"/>
              <a:gd name="T47" fmla="*/ 156 h 212"/>
              <a:gd name="T48" fmla="*/ 5 w 117"/>
              <a:gd name="T49" fmla="*/ 160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212">
                <a:moveTo>
                  <a:pt x="5" y="160"/>
                </a:moveTo>
                <a:lnTo>
                  <a:pt x="22" y="182"/>
                </a:lnTo>
                <a:lnTo>
                  <a:pt x="52" y="190"/>
                </a:lnTo>
                <a:lnTo>
                  <a:pt x="52" y="212"/>
                </a:lnTo>
                <a:lnTo>
                  <a:pt x="65" y="199"/>
                </a:lnTo>
                <a:lnTo>
                  <a:pt x="100" y="151"/>
                </a:lnTo>
                <a:lnTo>
                  <a:pt x="104" y="130"/>
                </a:lnTo>
                <a:lnTo>
                  <a:pt x="113" y="125"/>
                </a:lnTo>
                <a:lnTo>
                  <a:pt x="117" y="99"/>
                </a:lnTo>
                <a:lnTo>
                  <a:pt x="100" y="73"/>
                </a:lnTo>
                <a:lnTo>
                  <a:pt x="108" y="60"/>
                </a:lnTo>
                <a:lnTo>
                  <a:pt x="117" y="34"/>
                </a:lnTo>
                <a:lnTo>
                  <a:pt x="61" y="0"/>
                </a:lnTo>
                <a:lnTo>
                  <a:pt x="52" y="8"/>
                </a:lnTo>
                <a:lnTo>
                  <a:pt x="31" y="34"/>
                </a:lnTo>
                <a:lnTo>
                  <a:pt x="35" y="43"/>
                </a:lnTo>
                <a:lnTo>
                  <a:pt x="26" y="56"/>
                </a:lnTo>
                <a:lnTo>
                  <a:pt x="26" y="73"/>
                </a:lnTo>
                <a:lnTo>
                  <a:pt x="35" y="73"/>
                </a:lnTo>
                <a:lnTo>
                  <a:pt x="35" y="86"/>
                </a:lnTo>
                <a:lnTo>
                  <a:pt x="61" y="108"/>
                </a:lnTo>
                <a:lnTo>
                  <a:pt x="31" y="134"/>
                </a:lnTo>
                <a:lnTo>
                  <a:pt x="13" y="138"/>
                </a:lnTo>
                <a:lnTo>
                  <a:pt x="0" y="156"/>
                </a:lnTo>
                <a:lnTo>
                  <a:pt x="5" y="1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33" name="Freeform 152"/>
          <p:cNvSpPr/>
          <p:nvPr/>
        </p:nvSpPr>
        <p:spPr>
          <a:xfrm>
            <a:off x="9865785" y="3443819"/>
            <a:ext cx="247651" cy="448733"/>
          </a:xfrm>
          <a:custGeom>
            <a:gdLst>
              <a:gd name="T0" fmla="*/ 5 w 117"/>
              <a:gd name="T1" fmla="*/ 160 h 212"/>
              <a:gd name="T2" fmla="*/ 22 w 117"/>
              <a:gd name="T3" fmla="*/ 182 h 212"/>
              <a:gd name="T4" fmla="*/ 52 w 117"/>
              <a:gd name="T5" fmla="*/ 190 h 212"/>
              <a:gd name="T6" fmla="*/ 52 w 117"/>
              <a:gd name="T7" fmla="*/ 212 h 212"/>
              <a:gd name="T8" fmla="*/ 65 w 117"/>
              <a:gd name="T9" fmla="*/ 199 h 212"/>
              <a:gd name="T10" fmla="*/ 100 w 117"/>
              <a:gd name="T11" fmla="*/ 151 h 212"/>
              <a:gd name="T12" fmla="*/ 104 w 117"/>
              <a:gd name="T13" fmla="*/ 130 h 212"/>
              <a:gd name="T14" fmla="*/ 113 w 117"/>
              <a:gd name="T15" fmla="*/ 125 h 212"/>
              <a:gd name="T16" fmla="*/ 117 w 117"/>
              <a:gd name="T17" fmla="*/ 99 h 212"/>
              <a:gd name="T18" fmla="*/ 100 w 117"/>
              <a:gd name="T19" fmla="*/ 73 h 212"/>
              <a:gd name="T20" fmla="*/ 108 w 117"/>
              <a:gd name="T21" fmla="*/ 60 h 212"/>
              <a:gd name="T22" fmla="*/ 117 w 117"/>
              <a:gd name="T23" fmla="*/ 34 h 212"/>
              <a:gd name="T24" fmla="*/ 61 w 117"/>
              <a:gd name="T25" fmla="*/ 0 h 212"/>
              <a:gd name="T26" fmla="*/ 52 w 117"/>
              <a:gd name="T27" fmla="*/ 8 h 212"/>
              <a:gd name="T28" fmla="*/ 31 w 117"/>
              <a:gd name="T29" fmla="*/ 34 h 212"/>
              <a:gd name="T30" fmla="*/ 35 w 117"/>
              <a:gd name="T31" fmla="*/ 43 h 212"/>
              <a:gd name="T32" fmla="*/ 26 w 117"/>
              <a:gd name="T33" fmla="*/ 56 h 212"/>
              <a:gd name="T34" fmla="*/ 26 w 117"/>
              <a:gd name="T35" fmla="*/ 73 h 212"/>
              <a:gd name="T36" fmla="*/ 35 w 117"/>
              <a:gd name="T37" fmla="*/ 73 h 212"/>
              <a:gd name="T38" fmla="*/ 35 w 117"/>
              <a:gd name="T39" fmla="*/ 86 h 212"/>
              <a:gd name="T40" fmla="*/ 61 w 117"/>
              <a:gd name="T41" fmla="*/ 108 h 212"/>
              <a:gd name="T42" fmla="*/ 31 w 117"/>
              <a:gd name="T43" fmla="*/ 134 h 212"/>
              <a:gd name="T44" fmla="*/ 13 w 117"/>
              <a:gd name="T45" fmla="*/ 138 h 212"/>
              <a:gd name="T46" fmla="*/ 0 w 117"/>
              <a:gd name="T47" fmla="*/ 156 h 212"/>
              <a:gd name="T48" fmla="*/ 5 w 117"/>
              <a:gd name="T49" fmla="*/ 160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212">
                <a:moveTo>
                  <a:pt x="5" y="160"/>
                </a:moveTo>
                <a:lnTo>
                  <a:pt x="22" y="182"/>
                </a:lnTo>
                <a:lnTo>
                  <a:pt x="52" y="190"/>
                </a:lnTo>
                <a:lnTo>
                  <a:pt x="52" y="212"/>
                </a:lnTo>
                <a:lnTo>
                  <a:pt x="65" y="199"/>
                </a:lnTo>
                <a:lnTo>
                  <a:pt x="100" y="151"/>
                </a:lnTo>
                <a:lnTo>
                  <a:pt x="104" y="130"/>
                </a:lnTo>
                <a:lnTo>
                  <a:pt x="113" y="125"/>
                </a:lnTo>
                <a:lnTo>
                  <a:pt x="117" y="99"/>
                </a:lnTo>
                <a:lnTo>
                  <a:pt x="100" y="73"/>
                </a:lnTo>
                <a:lnTo>
                  <a:pt x="108" y="60"/>
                </a:lnTo>
                <a:lnTo>
                  <a:pt x="117" y="34"/>
                </a:lnTo>
                <a:lnTo>
                  <a:pt x="61" y="0"/>
                </a:lnTo>
                <a:lnTo>
                  <a:pt x="52" y="8"/>
                </a:lnTo>
                <a:lnTo>
                  <a:pt x="31" y="34"/>
                </a:lnTo>
                <a:lnTo>
                  <a:pt x="35" y="43"/>
                </a:lnTo>
                <a:lnTo>
                  <a:pt x="26" y="56"/>
                </a:lnTo>
                <a:lnTo>
                  <a:pt x="26" y="73"/>
                </a:lnTo>
                <a:lnTo>
                  <a:pt x="35" y="73"/>
                </a:lnTo>
                <a:lnTo>
                  <a:pt x="35" y="86"/>
                </a:lnTo>
                <a:lnTo>
                  <a:pt x="61" y="108"/>
                </a:lnTo>
                <a:lnTo>
                  <a:pt x="31" y="134"/>
                </a:lnTo>
                <a:lnTo>
                  <a:pt x="13" y="138"/>
                </a:lnTo>
                <a:lnTo>
                  <a:pt x="0" y="156"/>
                </a:lnTo>
                <a:lnTo>
                  <a:pt x="5" y="160"/>
                </a:lnTo>
              </a:path>
            </a:pathLst>
          </a:custGeom>
          <a:solidFill>
            <a:srgbClr val="00B050"/>
          </a:solidFill>
          <a:ln w="0" cap="flat">
            <a:solidFill>
              <a:srgbClr val="AAD7F3"/>
            </a:solidFill>
            <a:prstDash val="solid"/>
            <a:miter lim="800000"/>
          </a:ln>
        </p:spPr>
        <p:txBody>
          <a:bodyPr vert="horz" wrap="square" lIns="121920" tIns="60960" rIns="121920" bIns="60960" numCol="1" anchor="t" anchorCtr="0" compatLnSpc="1">
            <a:prstTxWarp prst="textNoShape"/>
          </a:bodyPr>
          <a:lstStyle/>
          <a:p>
            <a:r>
              <a:rPr lang="en-US" sz="2400" dirty="1"/>
              <a:t>*</a:t>
            </a:r>
          </a:p>
        </p:txBody>
      </p:sp>
      <p:sp>
        <p:nvSpPr>
          <p:cNvPr id="2234" name="Freeform 153"/>
          <p:cNvSpPr/>
          <p:nvPr/>
        </p:nvSpPr>
        <p:spPr>
          <a:xfrm>
            <a:off x="10176936" y="3160184"/>
            <a:ext cx="550333" cy="256117"/>
          </a:xfrm>
          <a:custGeom>
            <a:gdLst>
              <a:gd name="T0" fmla="*/ 0 w 260"/>
              <a:gd name="T1" fmla="*/ 73 h 121"/>
              <a:gd name="T2" fmla="*/ 18 w 260"/>
              <a:gd name="T3" fmla="*/ 13 h 121"/>
              <a:gd name="T4" fmla="*/ 156 w 260"/>
              <a:gd name="T5" fmla="*/ 13 h 121"/>
              <a:gd name="T6" fmla="*/ 182 w 260"/>
              <a:gd name="T7" fmla="*/ 0 h 121"/>
              <a:gd name="T8" fmla="*/ 186 w 260"/>
              <a:gd name="T9" fmla="*/ 0 h 121"/>
              <a:gd name="T10" fmla="*/ 204 w 260"/>
              <a:gd name="T11" fmla="*/ 26 h 121"/>
              <a:gd name="T12" fmla="*/ 182 w 260"/>
              <a:gd name="T13" fmla="*/ 52 h 121"/>
              <a:gd name="T14" fmla="*/ 199 w 260"/>
              <a:gd name="T15" fmla="*/ 64 h 121"/>
              <a:gd name="T16" fmla="*/ 212 w 260"/>
              <a:gd name="T17" fmla="*/ 95 h 121"/>
              <a:gd name="T18" fmla="*/ 225 w 260"/>
              <a:gd name="T19" fmla="*/ 103 h 121"/>
              <a:gd name="T20" fmla="*/ 247 w 260"/>
              <a:gd name="T21" fmla="*/ 103 h 121"/>
              <a:gd name="T22" fmla="*/ 251 w 260"/>
              <a:gd name="T23" fmla="*/ 90 h 121"/>
              <a:gd name="T24" fmla="*/ 247 w 260"/>
              <a:gd name="T25" fmla="*/ 82 h 121"/>
              <a:gd name="T26" fmla="*/ 255 w 260"/>
              <a:gd name="T27" fmla="*/ 82 h 121"/>
              <a:gd name="T28" fmla="*/ 260 w 260"/>
              <a:gd name="T29" fmla="*/ 103 h 121"/>
              <a:gd name="T30" fmla="*/ 242 w 260"/>
              <a:gd name="T31" fmla="*/ 112 h 121"/>
              <a:gd name="T32" fmla="*/ 216 w 260"/>
              <a:gd name="T33" fmla="*/ 116 h 121"/>
              <a:gd name="T34" fmla="*/ 204 w 260"/>
              <a:gd name="T35" fmla="*/ 108 h 121"/>
              <a:gd name="T36" fmla="*/ 173 w 260"/>
              <a:gd name="T37" fmla="*/ 121 h 121"/>
              <a:gd name="T38" fmla="*/ 160 w 260"/>
              <a:gd name="T39" fmla="*/ 103 h 121"/>
              <a:gd name="T40" fmla="*/ 152 w 260"/>
              <a:gd name="T41" fmla="*/ 99 h 121"/>
              <a:gd name="T42" fmla="*/ 147 w 260"/>
              <a:gd name="T43" fmla="*/ 73 h 121"/>
              <a:gd name="T44" fmla="*/ 0 w 260"/>
              <a:gd name="T45" fmla="*/ 73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121">
                <a:moveTo>
                  <a:pt x="0" y="73"/>
                </a:moveTo>
                <a:lnTo>
                  <a:pt x="18" y="13"/>
                </a:lnTo>
                <a:lnTo>
                  <a:pt x="156" y="13"/>
                </a:lnTo>
                <a:lnTo>
                  <a:pt x="182" y="0"/>
                </a:lnTo>
                <a:lnTo>
                  <a:pt x="186" y="0"/>
                </a:lnTo>
                <a:lnTo>
                  <a:pt x="204" y="26"/>
                </a:lnTo>
                <a:lnTo>
                  <a:pt x="182" y="52"/>
                </a:lnTo>
                <a:lnTo>
                  <a:pt x="199" y="64"/>
                </a:lnTo>
                <a:lnTo>
                  <a:pt x="212" y="95"/>
                </a:lnTo>
                <a:lnTo>
                  <a:pt x="225" y="103"/>
                </a:lnTo>
                <a:lnTo>
                  <a:pt x="247" y="103"/>
                </a:lnTo>
                <a:lnTo>
                  <a:pt x="251" y="90"/>
                </a:lnTo>
                <a:lnTo>
                  <a:pt x="247" y="82"/>
                </a:lnTo>
                <a:lnTo>
                  <a:pt x="255" y="82"/>
                </a:lnTo>
                <a:lnTo>
                  <a:pt x="260" y="103"/>
                </a:lnTo>
                <a:lnTo>
                  <a:pt x="242" y="112"/>
                </a:lnTo>
                <a:lnTo>
                  <a:pt x="216" y="116"/>
                </a:lnTo>
                <a:lnTo>
                  <a:pt x="204" y="108"/>
                </a:lnTo>
                <a:lnTo>
                  <a:pt x="173" y="121"/>
                </a:lnTo>
                <a:lnTo>
                  <a:pt x="160" y="103"/>
                </a:lnTo>
                <a:lnTo>
                  <a:pt x="152" y="99"/>
                </a:lnTo>
                <a:lnTo>
                  <a:pt x="147" y="73"/>
                </a:lnTo>
                <a:lnTo>
                  <a:pt x="0" y="73"/>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35" name="Freeform 154"/>
          <p:cNvSpPr/>
          <p:nvPr/>
        </p:nvSpPr>
        <p:spPr>
          <a:xfrm>
            <a:off x="10176936" y="3160184"/>
            <a:ext cx="550333" cy="256117"/>
          </a:xfrm>
          <a:custGeom>
            <a:gdLst>
              <a:gd name="T0" fmla="*/ 0 w 260"/>
              <a:gd name="T1" fmla="*/ 73 h 121"/>
              <a:gd name="T2" fmla="*/ 18 w 260"/>
              <a:gd name="T3" fmla="*/ 13 h 121"/>
              <a:gd name="T4" fmla="*/ 156 w 260"/>
              <a:gd name="T5" fmla="*/ 13 h 121"/>
              <a:gd name="T6" fmla="*/ 182 w 260"/>
              <a:gd name="T7" fmla="*/ 0 h 121"/>
              <a:gd name="T8" fmla="*/ 186 w 260"/>
              <a:gd name="T9" fmla="*/ 0 h 121"/>
              <a:gd name="T10" fmla="*/ 204 w 260"/>
              <a:gd name="T11" fmla="*/ 26 h 121"/>
              <a:gd name="T12" fmla="*/ 182 w 260"/>
              <a:gd name="T13" fmla="*/ 52 h 121"/>
              <a:gd name="T14" fmla="*/ 199 w 260"/>
              <a:gd name="T15" fmla="*/ 64 h 121"/>
              <a:gd name="T16" fmla="*/ 212 w 260"/>
              <a:gd name="T17" fmla="*/ 95 h 121"/>
              <a:gd name="T18" fmla="*/ 225 w 260"/>
              <a:gd name="T19" fmla="*/ 103 h 121"/>
              <a:gd name="T20" fmla="*/ 247 w 260"/>
              <a:gd name="T21" fmla="*/ 103 h 121"/>
              <a:gd name="T22" fmla="*/ 251 w 260"/>
              <a:gd name="T23" fmla="*/ 90 h 121"/>
              <a:gd name="T24" fmla="*/ 247 w 260"/>
              <a:gd name="T25" fmla="*/ 82 h 121"/>
              <a:gd name="T26" fmla="*/ 255 w 260"/>
              <a:gd name="T27" fmla="*/ 82 h 121"/>
              <a:gd name="T28" fmla="*/ 260 w 260"/>
              <a:gd name="T29" fmla="*/ 103 h 121"/>
              <a:gd name="T30" fmla="*/ 242 w 260"/>
              <a:gd name="T31" fmla="*/ 112 h 121"/>
              <a:gd name="T32" fmla="*/ 216 w 260"/>
              <a:gd name="T33" fmla="*/ 116 h 121"/>
              <a:gd name="T34" fmla="*/ 204 w 260"/>
              <a:gd name="T35" fmla="*/ 108 h 121"/>
              <a:gd name="T36" fmla="*/ 173 w 260"/>
              <a:gd name="T37" fmla="*/ 121 h 121"/>
              <a:gd name="T38" fmla="*/ 160 w 260"/>
              <a:gd name="T39" fmla="*/ 103 h 121"/>
              <a:gd name="T40" fmla="*/ 152 w 260"/>
              <a:gd name="T41" fmla="*/ 99 h 121"/>
              <a:gd name="T42" fmla="*/ 147 w 260"/>
              <a:gd name="T43" fmla="*/ 73 h 121"/>
              <a:gd name="T44" fmla="*/ 0 w 260"/>
              <a:gd name="T45" fmla="*/ 73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121">
                <a:moveTo>
                  <a:pt x="0" y="73"/>
                </a:moveTo>
                <a:lnTo>
                  <a:pt x="18" y="13"/>
                </a:lnTo>
                <a:lnTo>
                  <a:pt x="156" y="13"/>
                </a:lnTo>
                <a:lnTo>
                  <a:pt x="182" y="0"/>
                </a:lnTo>
                <a:lnTo>
                  <a:pt x="186" y="0"/>
                </a:lnTo>
                <a:lnTo>
                  <a:pt x="204" y="26"/>
                </a:lnTo>
                <a:lnTo>
                  <a:pt x="182" y="52"/>
                </a:lnTo>
                <a:lnTo>
                  <a:pt x="199" y="64"/>
                </a:lnTo>
                <a:lnTo>
                  <a:pt x="212" y="95"/>
                </a:lnTo>
                <a:lnTo>
                  <a:pt x="225" y="103"/>
                </a:lnTo>
                <a:lnTo>
                  <a:pt x="247" y="103"/>
                </a:lnTo>
                <a:lnTo>
                  <a:pt x="251" y="90"/>
                </a:lnTo>
                <a:lnTo>
                  <a:pt x="247" y="82"/>
                </a:lnTo>
                <a:lnTo>
                  <a:pt x="255" y="82"/>
                </a:lnTo>
                <a:lnTo>
                  <a:pt x="260" y="103"/>
                </a:lnTo>
                <a:lnTo>
                  <a:pt x="242" y="112"/>
                </a:lnTo>
                <a:lnTo>
                  <a:pt x="216" y="116"/>
                </a:lnTo>
                <a:lnTo>
                  <a:pt x="204" y="108"/>
                </a:lnTo>
                <a:lnTo>
                  <a:pt x="173" y="121"/>
                </a:lnTo>
                <a:lnTo>
                  <a:pt x="160" y="103"/>
                </a:lnTo>
                <a:lnTo>
                  <a:pt x="152" y="99"/>
                </a:lnTo>
                <a:lnTo>
                  <a:pt x="147" y="73"/>
                </a:lnTo>
                <a:lnTo>
                  <a:pt x="0"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36" name="Freeform 155"/>
          <p:cNvSpPr/>
          <p:nvPr/>
        </p:nvSpPr>
        <p:spPr>
          <a:xfrm>
            <a:off x="10176936" y="3160184"/>
            <a:ext cx="550333" cy="256117"/>
          </a:xfrm>
          <a:custGeom>
            <a:gdLst>
              <a:gd name="T0" fmla="*/ 0 w 260"/>
              <a:gd name="T1" fmla="*/ 73 h 121"/>
              <a:gd name="T2" fmla="*/ 18 w 260"/>
              <a:gd name="T3" fmla="*/ 13 h 121"/>
              <a:gd name="T4" fmla="*/ 156 w 260"/>
              <a:gd name="T5" fmla="*/ 13 h 121"/>
              <a:gd name="T6" fmla="*/ 182 w 260"/>
              <a:gd name="T7" fmla="*/ 0 h 121"/>
              <a:gd name="T8" fmla="*/ 186 w 260"/>
              <a:gd name="T9" fmla="*/ 0 h 121"/>
              <a:gd name="T10" fmla="*/ 204 w 260"/>
              <a:gd name="T11" fmla="*/ 26 h 121"/>
              <a:gd name="T12" fmla="*/ 182 w 260"/>
              <a:gd name="T13" fmla="*/ 52 h 121"/>
              <a:gd name="T14" fmla="*/ 199 w 260"/>
              <a:gd name="T15" fmla="*/ 64 h 121"/>
              <a:gd name="T16" fmla="*/ 212 w 260"/>
              <a:gd name="T17" fmla="*/ 95 h 121"/>
              <a:gd name="T18" fmla="*/ 225 w 260"/>
              <a:gd name="T19" fmla="*/ 103 h 121"/>
              <a:gd name="T20" fmla="*/ 247 w 260"/>
              <a:gd name="T21" fmla="*/ 103 h 121"/>
              <a:gd name="T22" fmla="*/ 251 w 260"/>
              <a:gd name="T23" fmla="*/ 90 h 121"/>
              <a:gd name="T24" fmla="*/ 247 w 260"/>
              <a:gd name="T25" fmla="*/ 82 h 121"/>
              <a:gd name="T26" fmla="*/ 255 w 260"/>
              <a:gd name="T27" fmla="*/ 82 h 121"/>
              <a:gd name="T28" fmla="*/ 260 w 260"/>
              <a:gd name="T29" fmla="*/ 103 h 121"/>
              <a:gd name="T30" fmla="*/ 242 w 260"/>
              <a:gd name="T31" fmla="*/ 112 h 121"/>
              <a:gd name="T32" fmla="*/ 216 w 260"/>
              <a:gd name="T33" fmla="*/ 116 h 121"/>
              <a:gd name="T34" fmla="*/ 204 w 260"/>
              <a:gd name="T35" fmla="*/ 108 h 121"/>
              <a:gd name="T36" fmla="*/ 173 w 260"/>
              <a:gd name="T37" fmla="*/ 121 h 121"/>
              <a:gd name="T38" fmla="*/ 160 w 260"/>
              <a:gd name="T39" fmla="*/ 103 h 121"/>
              <a:gd name="T40" fmla="*/ 152 w 260"/>
              <a:gd name="T41" fmla="*/ 99 h 121"/>
              <a:gd name="T42" fmla="*/ 147 w 260"/>
              <a:gd name="T43" fmla="*/ 73 h 121"/>
              <a:gd name="T44" fmla="*/ 0 w 260"/>
              <a:gd name="T45" fmla="*/ 73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121">
                <a:moveTo>
                  <a:pt x="0" y="73"/>
                </a:moveTo>
                <a:lnTo>
                  <a:pt x="18" y="13"/>
                </a:lnTo>
                <a:lnTo>
                  <a:pt x="156" y="13"/>
                </a:lnTo>
                <a:lnTo>
                  <a:pt x="182" y="0"/>
                </a:lnTo>
                <a:lnTo>
                  <a:pt x="186" y="0"/>
                </a:lnTo>
                <a:lnTo>
                  <a:pt x="204" y="26"/>
                </a:lnTo>
                <a:lnTo>
                  <a:pt x="182" y="52"/>
                </a:lnTo>
                <a:lnTo>
                  <a:pt x="199" y="64"/>
                </a:lnTo>
                <a:lnTo>
                  <a:pt x="212" y="95"/>
                </a:lnTo>
                <a:lnTo>
                  <a:pt x="225" y="103"/>
                </a:lnTo>
                <a:lnTo>
                  <a:pt x="247" y="103"/>
                </a:lnTo>
                <a:lnTo>
                  <a:pt x="251" y="90"/>
                </a:lnTo>
                <a:lnTo>
                  <a:pt x="247" y="82"/>
                </a:lnTo>
                <a:lnTo>
                  <a:pt x="255" y="82"/>
                </a:lnTo>
                <a:lnTo>
                  <a:pt x="260" y="103"/>
                </a:lnTo>
                <a:lnTo>
                  <a:pt x="242" y="112"/>
                </a:lnTo>
                <a:lnTo>
                  <a:pt x="216" y="116"/>
                </a:lnTo>
                <a:lnTo>
                  <a:pt x="204" y="108"/>
                </a:lnTo>
                <a:lnTo>
                  <a:pt x="173" y="121"/>
                </a:lnTo>
                <a:lnTo>
                  <a:pt x="160" y="103"/>
                </a:lnTo>
                <a:lnTo>
                  <a:pt x="152" y="99"/>
                </a:lnTo>
                <a:lnTo>
                  <a:pt x="147" y="73"/>
                </a:lnTo>
                <a:lnTo>
                  <a:pt x="0" y="73"/>
                </a:lnTo>
              </a:path>
            </a:pathLst>
          </a:custGeom>
          <a:solidFill>
            <a:srgbClr val="00B050"/>
          </a:solidFill>
          <a:ln w="0" cap="flat">
            <a:solidFill>
              <a:srgbClr val="AAD7F3"/>
            </a:solidFill>
            <a:prstDash val="solid"/>
            <a:miter lim="800000"/>
          </a:ln>
        </p:spPr>
        <p:txBody>
          <a:bodyPr vert="horz" wrap="square" lIns="121920" tIns="60960" rIns="121920" bIns="60960" numCol="1" anchor="t" anchorCtr="0" compatLnSpc="1">
            <a:prstTxWarp prst="textNoShape"/>
          </a:bodyPr>
          <a:lstStyle/>
          <a:p>
            <a:endParaRPr lang="en-US" sz="2400"/>
          </a:p>
        </p:txBody>
      </p:sp>
      <p:sp>
        <p:nvSpPr>
          <p:cNvPr id="2237" name="Freeform 156"/>
          <p:cNvSpPr/>
          <p:nvPr/>
        </p:nvSpPr>
        <p:spPr>
          <a:xfrm>
            <a:off x="10140953" y="3314702"/>
            <a:ext cx="283633" cy="201084"/>
          </a:xfrm>
          <a:custGeom>
            <a:gdLst>
              <a:gd name="T0" fmla="*/ 4 w 134"/>
              <a:gd name="T1" fmla="*/ 95 h 95"/>
              <a:gd name="T2" fmla="*/ 52 w 134"/>
              <a:gd name="T3" fmla="*/ 78 h 95"/>
              <a:gd name="T4" fmla="*/ 65 w 134"/>
              <a:gd name="T5" fmla="*/ 69 h 95"/>
              <a:gd name="T6" fmla="*/ 99 w 134"/>
              <a:gd name="T7" fmla="*/ 69 h 95"/>
              <a:gd name="T8" fmla="*/ 134 w 134"/>
              <a:gd name="T9" fmla="*/ 65 h 95"/>
              <a:gd name="T10" fmla="*/ 134 w 134"/>
              <a:gd name="T11" fmla="*/ 0 h 95"/>
              <a:gd name="T12" fmla="*/ 17 w 134"/>
              <a:gd name="T13" fmla="*/ 0 h 95"/>
              <a:gd name="T14" fmla="*/ 13 w 134"/>
              <a:gd name="T15" fmla="*/ 69 h 95"/>
              <a:gd name="T16" fmla="*/ 17 w 134"/>
              <a:gd name="T17" fmla="*/ 74 h 95"/>
              <a:gd name="T18" fmla="*/ 0 w 134"/>
              <a:gd name="T19" fmla="*/ 87 h 95"/>
              <a:gd name="T20" fmla="*/ 4 w 134"/>
              <a:gd name="T21" fmla="*/ 95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95">
                <a:moveTo>
                  <a:pt x="4" y="95"/>
                </a:moveTo>
                <a:lnTo>
                  <a:pt x="52" y="78"/>
                </a:lnTo>
                <a:lnTo>
                  <a:pt x="65" y="69"/>
                </a:lnTo>
                <a:lnTo>
                  <a:pt x="99" y="69"/>
                </a:lnTo>
                <a:lnTo>
                  <a:pt x="134" y="65"/>
                </a:lnTo>
                <a:lnTo>
                  <a:pt x="134" y="0"/>
                </a:lnTo>
                <a:lnTo>
                  <a:pt x="17" y="0"/>
                </a:lnTo>
                <a:lnTo>
                  <a:pt x="13" y="69"/>
                </a:lnTo>
                <a:lnTo>
                  <a:pt x="17" y="74"/>
                </a:lnTo>
                <a:lnTo>
                  <a:pt x="0" y="87"/>
                </a:lnTo>
                <a:lnTo>
                  <a:pt x="4" y="95"/>
                </a:lnTo>
                <a:close/>
              </a:path>
            </a:pathLst>
          </a:custGeom>
          <a:solidFill>
            <a:srgbClr val="004A7C"/>
          </a:solidFill>
          <a:ln>
            <a:noFill/>
          </a:ln>
        </p:spPr>
        <p:txBody>
          <a:bodyPr vert="horz" wrap="square" lIns="121920" tIns="60960" rIns="121920" bIns="60960" numCol="1" anchor="t" anchorCtr="0" compatLnSpc="1">
            <a:prstTxWarp prst="textNoShape"/>
          </a:bodyPr>
          <a:lstStyle/>
          <a:p>
            <a:endParaRPr lang="en-US" sz="2400"/>
          </a:p>
        </p:txBody>
      </p:sp>
      <p:sp>
        <p:nvSpPr>
          <p:cNvPr id="2238" name="Freeform 157"/>
          <p:cNvSpPr/>
          <p:nvPr/>
        </p:nvSpPr>
        <p:spPr>
          <a:xfrm>
            <a:off x="10140953" y="3314702"/>
            <a:ext cx="283633" cy="201084"/>
          </a:xfrm>
          <a:custGeom>
            <a:gdLst>
              <a:gd name="T0" fmla="*/ 4 w 134"/>
              <a:gd name="T1" fmla="*/ 95 h 95"/>
              <a:gd name="T2" fmla="*/ 52 w 134"/>
              <a:gd name="T3" fmla="*/ 78 h 95"/>
              <a:gd name="T4" fmla="*/ 65 w 134"/>
              <a:gd name="T5" fmla="*/ 69 h 95"/>
              <a:gd name="T6" fmla="*/ 99 w 134"/>
              <a:gd name="T7" fmla="*/ 69 h 95"/>
              <a:gd name="T8" fmla="*/ 134 w 134"/>
              <a:gd name="T9" fmla="*/ 65 h 95"/>
              <a:gd name="T10" fmla="*/ 134 w 134"/>
              <a:gd name="T11" fmla="*/ 0 h 95"/>
              <a:gd name="T12" fmla="*/ 17 w 134"/>
              <a:gd name="T13" fmla="*/ 0 h 95"/>
              <a:gd name="T14" fmla="*/ 13 w 134"/>
              <a:gd name="T15" fmla="*/ 69 h 95"/>
              <a:gd name="T16" fmla="*/ 17 w 134"/>
              <a:gd name="T17" fmla="*/ 74 h 95"/>
              <a:gd name="T18" fmla="*/ 0 w 134"/>
              <a:gd name="T19" fmla="*/ 87 h 95"/>
              <a:gd name="T20" fmla="*/ 4 w 134"/>
              <a:gd name="T21" fmla="*/ 95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95">
                <a:moveTo>
                  <a:pt x="4" y="95"/>
                </a:moveTo>
                <a:lnTo>
                  <a:pt x="52" y="78"/>
                </a:lnTo>
                <a:lnTo>
                  <a:pt x="65" y="69"/>
                </a:lnTo>
                <a:lnTo>
                  <a:pt x="99" y="69"/>
                </a:lnTo>
                <a:lnTo>
                  <a:pt x="134" y="65"/>
                </a:lnTo>
                <a:lnTo>
                  <a:pt x="134" y="0"/>
                </a:lnTo>
                <a:lnTo>
                  <a:pt x="17" y="0"/>
                </a:lnTo>
                <a:lnTo>
                  <a:pt x="13" y="69"/>
                </a:lnTo>
                <a:lnTo>
                  <a:pt x="17" y="74"/>
                </a:lnTo>
                <a:lnTo>
                  <a:pt x="0" y="87"/>
                </a:lnTo>
                <a:lnTo>
                  <a:pt x="4"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39" name="Freeform 158"/>
          <p:cNvSpPr/>
          <p:nvPr/>
        </p:nvSpPr>
        <p:spPr>
          <a:xfrm>
            <a:off x="10140953" y="3314702"/>
            <a:ext cx="283633" cy="201084"/>
          </a:xfrm>
          <a:custGeom>
            <a:gdLst>
              <a:gd name="T0" fmla="*/ 4 w 134"/>
              <a:gd name="T1" fmla="*/ 95 h 95"/>
              <a:gd name="T2" fmla="*/ 52 w 134"/>
              <a:gd name="T3" fmla="*/ 78 h 95"/>
              <a:gd name="T4" fmla="*/ 65 w 134"/>
              <a:gd name="T5" fmla="*/ 69 h 95"/>
              <a:gd name="T6" fmla="*/ 99 w 134"/>
              <a:gd name="T7" fmla="*/ 69 h 95"/>
              <a:gd name="T8" fmla="*/ 134 w 134"/>
              <a:gd name="T9" fmla="*/ 65 h 95"/>
              <a:gd name="T10" fmla="*/ 134 w 134"/>
              <a:gd name="T11" fmla="*/ 0 h 95"/>
              <a:gd name="T12" fmla="*/ 17 w 134"/>
              <a:gd name="T13" fmla="*/ 0 h 95"/>
              <a:gd name="T14" fmla="*/ 13 w 134"/>
              <a:gd name="T15" fmla="*/ 69 h 95"/>
              <a:gd name="T16" fmla="*/ 17 w 134"/>
              <a:gd name="T17" fmla="*/ 74 h 95"/>
              <a:gd name="T18" fmla="*/ 0 w 134"/>
              <a:gd name="T19" fmla="*/ 87 h 95"/>
              <a:gd name="T20" fmla="*/ 4 w 134"/>
              <a:gd name="T21" fmla="*/ 95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95">
                <a:moveTo>
                  <a:pt x="4" y="95"/>
                </a:moveTo>
                <a:lnTo>
                  <a:pt x="52" y="78"/>
                </a:lnTo>
                <a:lnTo>
                  <a:pt x="65" y="69"/>
                </a:lnTo>
                <a:lnTo>
                  <a:pt x="99" y="69"/>
                </a:lnTo>
                <a:lnTo>
                  <a:pt x="134" y="65"/>
                </a:lnTo>
                <a:lnTo>
                  <a:pt x="134" y="0"/>
                </a:lnTo>
                <a:lnTo>
                  <a:pt x="17" y="0"/>
                </a:lnTo>
                <a:lnTo>
                  <a:pt x="13" y="69"/>
                </a:lnTo>
                <a:lnTo>
                  <a:pt x="17" y="74"/>
                </a:lnTo>
                <a:lnTo>
                  <a:pt x="0" y="87"/>
                </a:lnTo>
                <a:lnTo>
                  <a:pt x="4" y="9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40" name="Freeform 159"/>
          <p:cNvSpPr/>
          <p:nvPr/>
        </p:nvSpPr>
        <p:spPr>
          <a:xfrm>
            <a:off x="8813803" y="3581402"/>
            <a:ext cx="732367" cy="630767"/>
          </a:xfrm>
          <a:custGeom>
            <a:gdLst>
              <a:gd name="T0" fmla="*/ 4 w 346"/>
              <a:gd name="T1" fmla="*/ 194 h 298"/>
              <a:gd name="T2" fmla="*/ 22 w 346"/>
              <a:gd name="T3" fmla="*/ 190 h 298"/>
              <a:gd name="T4" fmla="*/ 39 w 346"/>
              <a:gd name="T5" fmla="*/ 142 h 298"/>
              <a:gd name="T6" fmla="*/ 48 w 346"/>
              <a:gd name="T7" fmla="*/ 147 h 298"/>
              <a:gd name="T8" fmla="*/ 48 w 346"/>
              <a:gd name="T9" fmla="*/ 155 h 298"/>
              <a:gd name="T10" fmla="*/ 61 w 346"/>
              <a:gd name="T11" fmla="*/ 151 h 298"/>
              <a:gd name="T12" fmla="*/ 56 w 346"/>
              <a:gd name="T13" fmla="*/ 138 h 298"/>
              <a:gd name="T14" fmla="*/ 65 w 346"/>
              <a:gd name="T15" fmla="*/ 121 h 298"/>
              <a:gd name="T16" fmla="*/ 82 w 346"/>
              <a:gd name="T17" fmla="*/ 108 h 298"/>
              <a:gd name="T18" fmla="*/ 87 w 346"/>
              <a:gd name="T19" fmla="*/ 112 h 298"/>
              <a:gd name="T20" fmla="*/ 100 w 346"/>
              <a:gd name="T21" fmla="*/ 108 h 298"/>
              <a:gd name="T22" fmla="*/ 121 w 346"/>
              <a:gd name="T23" fmla="*/ 91 h 298"/>
              <a:gd name="T24" fmla="*/ 143 w 346"/>
              <a:gd name="T25" fmla="*/ 30 h 298"/>
              <a:gd name="T26" fmla="*/ 138 w 346"/>
              <a:gd name="T27" fmla="*/ 4 h 298"/>
              <a:gd name="T28" fmla="*/ 147 w 346"/>
              <a:gd name="T29" fmla="*/ 0 h 298"/>
              <a:gd name="T30" fmla="*/ 147 w 346"/>
              <a:gd name="T31" fmla="*/ 82 h 298"/>
              <a:gd name="T32" fmla="*/ 221 w 346"/>
              <a:gd name="T33" fmla="*/ 82 h 298"/>
              <a:gd name="T34" fmla="*/ 221 w 346"/>
              <a:gd name="T35" fmla="*/ 125 h 298"/>
              <a:gd name="T36" fmla="*/ 247 w 346"/>
              <a:gd name="T37" fmla="*/ 104 h 298"/>
              <a:gd name="T38" fmla="*/ 259 w 346"/>
              <a:gd name="T39" fmla="*/ 104 h 298"/>
              <a:gd name="T40" fmla="*/ 272 w 346"/>
              <a:gd name="T41" fmla="*/ 86 h 298"/>
              <a:gd name="T42" fmla="*/ 285 w 346"/>
              <a:gd name="T43" fmla="*/ 99 h 298"/>
              <a:gd name="T44" fmla="*/ 294 w 346"/>
              <a:gd name="T45" fmla="*/ 99 h 298"/>
              <a:gd name="T46" fmla="*/ 294 w 346"/>
              <a:gd name="T47" fmla="*/ 91 h 298"/>
              <a:gd name="T48" fmla="*/ 311 w 346"/>
              <a:gd name="T49" fmla="*/ 82 h 298"/>
              <a:gd name="T50" fmla="*/ 337 w 346"/>
              <a:gd name="T51" fmla="*/ 91 h 298"/>
              <a:gd name="T52" fmla="*/ 346 w 346"/>
              <a:gd name="T53" fmla="*/ 117 h 298"/>
              <a:gd name="T54" fmla="*/ 337 w 346"/>
              <a:gd name="T55" fmla="*/ 129 h 298"/>
              <a:gd name="T56" fmla="*/ 303 w 346"/>
              <a:gd name="T57" fmla="*/ 104 h 298"/>
              <a:gd name="T58" fmla="*/ 294 w 346"/>
              <a:gd name="T59" fmla="*/ 129 h 298"/>
              <a:gd name="T60" fmla="*/ 264 w 346"/>
              <a:gd name="T61" fmla="*/ 164 h 298"/>
              <a:gd name="T62" fmla="*/ 255 w 346"/>
              <a:gd name="T63" fmla="*/ 155 h 298"/>
              <a:gd name="T64" fmla="*/ 234 w 346"/>
              <a:gd name="T65" fmla="*/ 194 h 298"/>
              <a:gd name="T66" fmla="*/ 208 w 346"/>
              <a:gd name="T67" fmla="*/ 181 h 298"/>
              <a:gd name="T68" fmla="*/ 199 w 346"/>
              <a:gd name="T69" fmla="*/ 207 h 298"/>
              <a:gd name="T70" fmla="*/ 164 w 346"/>
              <a:gd name="T71" fmla="*/ 255 h 298"/>
              <a:gd name="T72" fmla="*/ 169 w 346"/>
              <a:gd name="T73" fmla="*/ 259 h 298"/>
              <a:gd name="T74" fmla="*/ 164 w 346"/>
              <a:gd name="T75" fmla="*/ 272 h 298"/>
              <a:gd name="T76" fmla="*/ 151 w 346"/>
              <a:gd name="T77" fmla="*/ 277 h 298"/>
              <a:gd name="T78" fmla="*/ 125 w 346"/>
              <a:gd name="T79" fmla="*/ 277 h 298"/>
              <a:gd name="T80" fmla="*/ 121 w 346"/>
              <a:gd name="T81" fmla="*/ 285 h 298"/>
              <a:gd name="T82" fmla="*/ 100 w 346"/>
              <a:gd name="T83" fmla="*/ 294 h 298"/>
              <a:gd name="T84" fmla="*/ 91 w 346"/>
              <a:gd name="T85" fmla="*/ 285 h 298"/>
              <a:gd name="T86" fmla="*/ 69 w 346"/>
              <a:gd name="T87" fmla="*/ 298 h 298"/>
              <a:gd name="T88" fmla="*/ 56 w 346"/>
              <a:gd name="T89" fmla="*/ 290 h 298"/>
              <a:gd name="T90" fmla="*/ 48 w 346"/>
              <a:gd name="T91" fmla="*/ 285 h 298"/>
              <a:gd name="T92" fmla="*/ 48 w 346"/>
              <a:gd name="T93" fmla="*/ 268 h 298"/>
              <a:gd name="T94" fmla="*/ 22 w 346"/>
              <a:gd name="T95" fmla="*/ 255 h 298"/>
              <a:gd name="T96" fmla="*/ 0 w 346"/>
              <a:gd name="T97" fmla="*/ 216 h 298"/>
              <a:gd name="T98" fmla="*/ 4 w 346"/>
              <a:gd name="T99" fmla="*/ 194 h 2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298">
                <a:moveTo>
                  <a:pt x="4" y="194"/>
                </a:moveTo>
                <a:lnTo>
                  <a:pt x="22" y="190"/>
                </a:lnTo>
                <a:lnTo>
                  <a:pt x="39" y="142"/>
                </a:lnTo>
                <a:lnTo>
                  <a:pt x="48" y="147"/>
                </a:lnTo>
                <a:lnTo>
                  <a:pt x="48" y="155"/>
                </a:lnTo>
                <a:lnTo>
                  <a:pt x="61" y="151"/>
                </a:lnTo>
                <a:lnTo>
                  <a:pt x="56" y="138"/>
                </a:lnTo>
                <a:lnTo>
                  <a:pt x="65" y="121"/>
                </a:lnTo>
                <a:lnTo>
                  <a:pt x="82" y="108"/>
                </a:lnTo>
                <a:lnTo>
                  <a:pt x="87" y="112"/>
                </a:lnTo>
                <a:lnTo>
                  <a:pt x="100" y="108"/>
                </a:lnTo>
                <a:lnTo>
                  <a:pt x="121" y="91"/>
                </a:lnTo>
                <a:lnTo>
                  <a:pt x="143" y="30"/>
                </a:lnTo>
                <a:lnTo>
                  <a:pt x="138" y="4"/>
                </a:lnTo>
                <a:lnTo>
                  <a:pt x="147" y="0"/>
                </a:lnTo>
                <a:lnTo>
                  <a:pt x="147" y="82"/>
                </a:lnTo>
                <a:lnTo>
                  <a:pt x="221" y="82"/>
                </a:lnTo>
                <a:lnTo>
                  <a:pt x="221" y="125"/>
                </a:lnTo>
                <a:lnTo>
                  <a:pt x="247" y="104"/>
                </a:lnTo>
                <a:lnTo>
                  <a:pt x="259" y="104"/>
                </a:lnTo>
                <a:lnTo>
                  <a:pt x="272" y="86"/>
                </a:lnTo>
                <a:lnTo>
                  <a:pt x="285" y="99"/>
                </a:lnTo>
                <a:lnTo>
                  <a:pt x="294" y="99"/>
                </a:lnTo>
                <a:lnTo>
                  <a:pt x="294" y="91"/>
                </a:lnTo>
                <a:lnTo>
                  <a:pt x="311" y="82"/>
                </a:lnTo>
                <a:lnTo>
                  <a:pt x="337" y="91"/>
                </a:lnTo>
                <a:lnTo>
                  <a:pt x="346" y="117"/>
                </a:lnTo>
                <a:lnTo>
                  <a:pt x="337" y="129"/>
                </a:lnTo>
                <a:lnTo>
                  <a:pt x="303" y="104"/>
                </a:lnTo>
                <a:lnTo>
                  <a:pt x="294" y="129"/>
                </a:lnTo>
                <a:lnTo>
                  <a:pt x="264" y="164"/>
                </a:lnTo>
                <a:lnTo>
                  <a:pt x="255" y="155"/>
                </a:lnTo>
                <a:lnTo>
                  <a:pt x="234" y="194"/>
                </a:lnTo>
                <a:lnTo>
                  <a:pt x="208" y="181"/>
                </a:lnTo>
                <a:lnTo>
                  <a:pt x="199" y="207"/>
                </a:lnTo>
                <a:lnTo>
                  <a:pt x="164" y="255"/>
                </a:lnTo>
                <a:lnTo>
                  <a:pt x="169" y="259"/>
                </a:lnTo>
                <a:lnTo>
                  <a:pt x="164" y="272"/>
                </a:lnTo>
                <a:lnTo>
                  <a:pt x="151" y="277"/>
                </a:lnTo>
                <a:lnTo>
                  <a:pt x="125" y="277"/>
                </a:lnTo>
                <a:lnTo>
                  <a:pt x="121" y="285"/>
                </a:lnTo>
                <a:lnTo>
                  <a:pt x="100" y="294"/>
                </a:lnTo>
                <a:lnTo>
                  <a:pt x="91" y="285"/>
                </a:lnTo>
                <a:lnTo>
                  <a:pt x="69" y="298"/>
                </a:lnTo>
                <a:lnTo>
                  <a:pt x="56" y="290"/>
                </a:lnTo>
                <a:lnTo>
                  <a:pt x="48" y="285"/>
                </a:lnTo>
                <a:lnTo>
                  <a:pt x="48" y="268"/>
                </a:lnTo>
                <a:lnTo>
                  <a:pt x="22" y="255"/>
                </a:lnTo>
                <a:lnTo>
                  <a:pt x="0" y="216"/>
                </a:lnTo>
                <a:lnTo>
                  <a:pt x="4" y="194"/>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41" name="Freeform 160"/>
          <p:cNvSpPr/>
          <p:nvPr/>
        </p:nvSpPr>
        <p:spPr>
          <a:xfrm>
            <a:off x="8813803" y="3581402"/>
            <a:ext cx="732367" cy="630767"/>
          </a:xfrm>
          <a:custGeom>
            <a:gdLst>
              <a:gd name="T0" fmla="*/ 4 w 346"/>
              <a:gd name="T1" fmla="*/ 194 h 298"/>
              <a:gd name="T2" fmla="*/ 22 w 346"/>
              <a:gd name="T3" fmla="*/ 190 h 298"/>
              <a:gd name="T4" fmla="*/ 39 w 346"/>
              <a:gd name="T5" fmla="*/ 142 h 298"/>
              <a:gd name="T6" fmla="*/ 48 w 346"/>
              <a:gd name="T7" fmla="*/ 147 h 298"/>
              <a:gd name="T8" fmla="*/ 48 w 346"/>
              <a:gd name="T9" fmla="*/ 155 h 298"/>
              <a:gd name="T10" fmla="*/ 61 w 346"/>
              <a:gd name="T11" fmla="*/ 151 h 298"/>
              <a:gd name="T12" fmla="*/ 56 w 346"/>
              <a:gd name="T13" fmla="*/ 138 h 298"/>
              <a:gd name="T14" fmla="*/ 65 w 346"/>
              <a:gd name="T15" fmla="*/ 121 h 298"/>
              <a:gd name="T16" fmla="*/ 82 w 346"/>
              <a:gd name="T17" fmla="*/ 108 h 298"/>
              <a:gd name="T18" fmla="*/ 87 w 346"/>
              <a:gd name="T19" fmla="*/ 112 h 298"/>
              <a:gd name="T20" fmla="*/ 100 w 346"/>
              <a:gd name="T21" fmla="*/ 108 h 298"/>
              <a:gd name="T22" fmla="*/ 121 w 346"/>
              <a:gd name="T23" fmla="*/ 91 h 298"/>
              <a:gd name="T24" fmla="*/ 143 w 346"/>
              <a:gd name="T25" fmla="*/ 30 h 298"/>
              <a:gd name="T26" fmla="*/ 138 w 346"/>
              <a:gd name="T27" fmla="*/ 4 h 298"/>
              <a:gd name="T28" fmla="*/ 147 w 346"/>
              <a:gd name="T29" fmla="*/ 0 h 298"/>
              <a:gd name="T30" fmla="*/ 147 w 346"/>
              <a:gd name="T31" fmla="*/ 82 h 298"/>
              <a:gd name="T32" fmla="*/ 221 w 346"/>
              <a:gd name="T33" fmla="*/ 82 h 298"/>
              <a:gd name="T34" fmla="*/ 221 w 346"/>
              <a:gd name="T35" fmla="*/ 125 h 298"/>
              <a:gd name="T36" fmla="*/ 247 w 346"/>
              <a:gd name="T37" fmla="*/ 104 h 298"/>
              <a:gd name="T38" fmla="*/ 259 w 346"/>
              <a:gd name="T39" fmla="*/ 104 h 298"/>
              <a:gd name="T40" fmla="*/ 272 w 346"/>
              <a:gd name="T41" fmla="*/ 86 h 298"/>
              <a:gd name="T42" fmla="*/ 285 w 346"/>
              <a:gd name="T43" fmla="*/ 99 h 298"/>
              <a:gd name="T44" fmla="*/ 294 w 346"/>
              <a:gd name="T45" fmla="*/ 99 h 298"/>
              <a:gd name="T46" fmla="*/ 294 w 346"/>
              <a:gd name="T47" fmla="*/ 91 h 298"/>
              <a:gd name="T48" fmla="*/ 311 w 346"/>
              <a:gd name="T49" fmla="*/ 82 h 298"/>
              <a:gd name="T50" fmla="*/ 337 w 346"/>
              <a:gd name="T51" fmla="*/ 91 h 298"/>
              <a:gd name="T52" fmla="*/ 346 w 346"/>
              <a:gd name="T53" fmla="*/ 117 h 298"/>
              <a:gd name="T54" fmla="*/ 337 w 346"/>
              <a:gd name="T55" fmla="*/ 129 h 298"/>
              <a:gd name="T56" fmla="*/ 303 w 346"/>
              <a:gd name="T57" fmla="*/ 104 h 298"/>
              <a:gd name="T58" fmla="*/ 294 w 346"/>
              <a:gd name="T59" fmla="*/ 129 h 298"/>
              <a:gd name="T60" fmla="*/ 264 w 346"/>
              <a:gd name="T61" fmla="*/ 164 h 298"/>
              <a:gd name="T62" fmla="*/ 255 w 346"/>
              <a:gd name="T63" fmla="*/ 155 h 298"/>
              <a:gd name="T64" fmla="*/ 234 w 346"/>
              <a:gd name="T65" fmla="*/ 194 h 298"/>
              <a:gd name="T66" fmla="*/ 208 w 346"/>
              <a:gd name="T67" fmla="*/ 181 h 298"/>
              <a:gd name="T68" fmla="*/ 199 w 346"/>
              <a:gd name="T69" fmla="*/ 207 h 298"/>
              <a:gd name="T70" fmla="*/ 164 w 346"/>
              <a:gd name="T71" fmla="*/ 255 h 298"/>
              <a:gd name="T72" fmla="*/ 169 w 346"/>
              <a:gd name="T73" fmla="*/ 259 h 298"/>
              <a:gd name="T74" fmla="*/ 164 w 346"/>
              <a:gd name="T75" fmla="*/ 272 h 298"/>
              <a:gd name="T76" fmla="*/ 151 w 346"/>
              <a:gd name="T77" fmla="*/ 277 h 298"/>
              <a:gd name="T78" fmla="*/ 125 w 346"/>
              <a:gd name="T79" fmla="*/ 277 h 298"/>
              <a:gd name="T80" fmla="*/ 121 w 346"/>
              <a:gd name="T81" fmla="*/ 285 h 298"/>
              <a:gd name="T82" fmla="*/ 100 w 346"/>
              <a:gd name="T83" fmla="*/ 294 h 298"/>
              <a:gd name="T84" fmla="*/ 91 w 346"/>
              <a:gd name="T85" fmla="*/ 285 h 298"/>
              <a:gd name="T86" fmla="*/ 69 w 346"/>
              <a:gd name="T87" fmla="*/ 298 h 298"/>
              <a:gd name="T88" fmla="*/ 56 w 346"/>
              <a:gd name="T89" fmla="*/ 290 h 298"/>
              <a:gd name="T90" fmla="*/ 48 w 346"/>
              <a:gd name="T91" fmla="*/ 285 h 298"/>
              <a:gd name="T92" fmla="*/ 48 w 346"/>
              <a:gd name="T93" fmla="*/ 268 h 298"/>
              <a:gd name="T94" fmla="*/ 22 w 346"/>
              <a:gd name="T95" fmla="*/ 255 h 298"/>
              <a:gd name="T96" fmla="*/ 0 w 346"/>
              <a:gd name="T97" fmla="*/ 216 h 298"/>
              <a:gd name="T98" fmla="*/ 4 w 346"/>
              <a:gd name="T99" fmla="*/ 194 h 2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298">
                <a:moveTo>
                  <a:pt x="4" y="194"/>
                </a:moveTo>
                <a:lnTo>
                  <a:pt x="22" y="190"/>
                </a:lnTo>
                <a:lnTo>
                  <a:pt x="39" y="142"/>
                </a:lnTo>
                <a:lnTo>
                  <a:pt x="48" y="147"/>
                </a:lnTo>
                <a:lnTo>
                  <a:pt x="48" y="155"/>
                </a:lnTo>
                <a:lnTo>
                  <a:pt x="61" y="151"/>
                </a:lnTo>
                <a:lnTo>
                  <a:pt x="56" y="138"/>
                </a:lnTo>
                <a:lnTo>
                  <a:pt x="65" y="121"/>
                </a:lnTo>
                <a:lnTo>
                  <a:pt x="82" y="108"/>
                </a:lnTo>
                <a:lnTo>
                  <a:pt x="87" y="112"/>
                </a:lnTo>
                <a:lnTo>
                  <a:pt x="100" y="108"/>
                </a:lnTo>
                <a:lnTo>
                  <a:pt x="121" y="91"/>
                </a:lnTo>
                <a:lnTo>
                  <a:pt x="143" y="30"/>
                </a:lnTo>
                <a:lnTo>
                  <a:pt x="138" y="4"/>
                </a:lnTo>
                <a:lnTo>
                  <a:pt x="147" y="0"/>
                </a:lnTo>
                <a:lnTo>
                  <a:pt x="147" y="82"/>
                </a:lnTo>
                <a:lnTo>
                  <a:pt x="221" y="82"/>
                </a:lnTo>
                <a:lnTo>
                  <a:pt x="221" y="125"/>
                </a:lnTo>
                <a:lnTo>
                  <a:pt x="247" y="104"/>
                </a:lnTo>
                <a:lnTo>
                  <a:pt x="259" y="104"/>
                </a:lnTo>
                <a:lnTo>
                  <a:pt x="272" y="86"/>
                </a:lnTo>
                <a:lnTo>
                  <a:pt x="285" y="99"/>
                </a:lnTo>
                <a:lnTo>
                  <a:pt x="294" y="99"/>
                </a:lnTo>
                <a:lnTo>
                  <a:pt x="294" y="91"/>
                </a:lnTo>
                <a:lnTo>
                  <a:pt x="311" y="82"/>
                </a:lnTo>
                <a:lnTo>
                  <a:pt x="337" y="91"/>
                </a:lnTo>
                <a:lnTo>
                  <a:pt x="346" y="117"/>
                </a:lnTo>
                <a:lnTo>
                  <a:pt x="337" y="129"/>
                </a:lnTo>
                <a:lnTo>
                  <a:pt x="303" y="104"/>
                </a:lnTo>
                <a:lnTo>
                  <a:pt x="294" y="129"/>
                </a:lnTo>
                <a:lnTo>
                  <a:pt x="264" y="164"/>
                </a:lnTo>
                <a:lnTo>
                  <a:pt x="255" y="155"/>
                </a:lnTo>
                <a:lnTo>
                  <a:pt x="234" y="194"/>
                </a:lnTo>
                <a:lnTo>
                  <a:pt x="208" y="181"/>
                </a:lnTo>
                <a:lnTo>
                  <a:pt x="199" y="207"/>
                </a:lnTo>
                <a:lnTo>
                  <a:pt x="164" y="255"/>
                </a:lnTo>
                <a:lnTo>
                  <a:pt x="169" y="259"/>
                </a:lnTo>
                <a:lnTo>
                  <a:pt x="164" y="272"/>
                </a:lnTo>
                <a:lnTo>
                  <a:pt x="151" y="277"/>
                </a:lnTo>
                <a:lnTo>
                  <a:pt x="125" y="277"/>
                </a:lnTo>
                <a:lnTo>
                  <a:pt x="121" y="285"/>
                </a:lnTo>
                <a:lnTo>
                  <a:pt x="100" y="294"/>
                </a:lnTo>
                <a:lnTo>
                  <a:pt x="91" y="285"/>
                </a:lnTo>
                <a:lnTo>
                  <a:pt x="69" y="298"/>
                </a:lnTo>
                <a:lnTo>
                  <a:pt x="56" y="290"/>
                </a:lnTo>
                <a:lnTo>
                  <a:pt x="48" y="285"/>
                </a:lnTo>
                <a:lnTo>
                  <a:pt x="48" y="268"/>
                </a:lnTo>
                <a:lnTo>
                  <a:pt x="22" y="255"/>
                </a:lnTo>
                <a:lnTo>
                  <a:pt x="0" y="216"/>
                </a:lnTo>
                <a:lnTo>
                  <a:pt x="4"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42" name="Freeform 161"/>
          <p:cNvSpPr/>
          <p:nvPr/>
        </p:nvSpPr>
        <p:spPr>
          <a:xfrm>
            <a:off x="8813803" y="3581402"/>
            <a:ext cx="732367" cy="630767"/>
          </a:xfrm>
          <a:custGeom>
            <a:gdLst>
              <a:gd name="T0" fmla="*/ 4 w 346"/>
              <a:gd name="T1" fmla="*/ 194 h 298"/>
              <a:gd name="T2" fmla="*/ 22 w 346"/>
              <a:gd name="T3" fmla="*/ 190 h 298"/>
              <a:gd name="T4" fmla="*/ 39 w 346"/>
              <a:gd name="T5" fmla="*/ 142 h 298"/>
              <a:gd name="T6" fmla="*/ 48 w 346"/>
              <a:gd name="T7" fmla="*/ 147 h 298"/>
              <a:gd name="T8" fmla="*/ 48 w 346"/>
              <a:gd name="T9" fmla="*/ 155 h 298"/>
              <a:gd name="T10" fmla="*/ 61 w 346"/>
              <a:gd name="T11" fmla="*/ 151 h 298"/>
              <a:gd name="T12" fmla="*/ 56 w 346"/>
              <a:gd name="T13" fmla="*/ 138 h 298"/>
              <a:gd name="T14" fmla="*/ 65 w 346"/>
              <a:gd name="T15" fmla="*/ 121 h 298"/>
              <a:gd name="T16" fmla="*/ 82 w 346"/>
              <a:gd name="T17" fmla="*/ 108 h 298"/>
              <a:gd name="T18" fmla="*/ 87 w 346"/>
              <a:gd name="T19" fmla="*/ 112 h 298"/>
              <a:gd name="T20" fmla="*/ 100 w 346"/>
              <a:gd name="T21" fmla="*/ 108 h 298"/>
              <a:gd name="T22" fmla="*/ 121 w 346"/>
              <a:gd name="T23" fmla="*/ 91 h 298"/>
              <a:gd name="T24" fmla="*/ 143 w 346"/>
              <a:gd name="T25" fmla="*/ 30 h 298"/>
              <a:gd name="T26" fmla="*/ 138 w 346"/>
              <a:gd name="T27" fmla="*/ 4 h 298"/>
              <a:gd name="T28" fmla="*/ 147 w 346"/>
              <a:gd name="T29" fmla="*/ 0 h 298"/>
              <a:gd name="T30" fmla="*/ 147 w 346"/>
              <a:gd name="T31" fmla="*/ 82 h 298"/>
              <a:gd name="T32" fmla="*/ 221 w 346"/>
              <a:gd name="T33" fmla="*/ 82 h 298"/>
              <a:gd name="T34" fmla="*/ 221 w 346"/>
              <a:gd name="T35" fmla="*/ 125 h 298"/>
              <a:gd name="T36" fmla="*/ 247 w 346"/>
              <a:gd name="T37" fmla="*/ 104 h 298"/>
              <a:gd name="T38" fmla="*/ 259 w 346"/>
              <a:gd name="T39" fmla="*/ 104 h 298"/>
              <a:gd name="T40" fmla="*/ 272 w 346"/>
              <a:gd name="T41" fmla="*/ 86 h 298"/>
              <a:gd name="T42" fmla="*/ 285 w 346"/>
              <a:gd name="T43" fmla="*/ 99 h 298"/>
              <a:gd name="T44" fmla="*/ 294 w 346"/>
              <a:gd name="T45" fmla="*/ 99 h 298"/>
              <a:gd name="T46" fmla="*/ 294 w 346"/>
              <a:gd name="T47" fmla="*/ 91 h 298"/>
              <a:gd name="T48" fmla="*/ 311 w 346"/>
              <a:gd name="T49" fmla="*/ 82 h 298"/>
              <a:gd name="T50" fmla="*/ 337 w 346"/>
              <a:gd name="T51" fmla="*/ 91 h 298"/>
              <a:gd name="T52" fmla="*/ 346 w 346"/>
              <a:gd name="T53" fmla="*/ 117 h 298"/>
              <a:gd name="T54" fmla="*/ 337 w 346"/>
              <a:gd name="T55" fmla="*/ 129 h 298"/>
              <a:gd name="T56" fmla="*/ 303 w 346"/>
              <a:gd name="T57" fmla="*/ 104 h 298"/>
              <a:gd name="T58" fmla="*/ 294 w 346"/>
              <a:gd name="T59" fmla="*/ 129 h 298"/>
              <a:gd name="T60" fmla="*/ 264 w 346"/>
              <a:gd name="T61" fmla="*/ 164 h 298"/>
              <a:gd name="T62" fmla="*/ 255 w 346"/>
              <a:gd name="T63" fmla="*/ 155 h 298"/>
              <a:gd name="T64" fmla="*/ 234 w 346"/>
              <a:gd name="T65" fmla="*/ 194 h 298"/>
              <a:gd name="T66" fmla="*/ 208 w 346"/>
              <a:gd name="T67" fmla="*/ 181 h 298"/>
              <a:gd name="T68" fmla="*/ 199 w 346"/>
              <a:gd name="T69" fmla="*/ 207 h 298"/>
              <a:gd name="T70" fmla="*/ 164 w 346"/>
              <a:gd name="T71" fmla="*/ 255 h 298"/>
              <a:gd name="T72" fmla="*/ 169 w 346"/>
              <a:gd name="T73" fmla="*/ 259 h 298"/>
              <a:gd name="T74" fmla="*/ 164 w 346"/>
              <a:gd name="T75" fmla="*/ 272 h 298"/>
              <a:gd name="T76" fmla="*/ 151 w 346"/>
              <a:gd name="T77" fmla="*/ 277 h 298"/>
              <a:gd name="T78" fmla="*/ 125 w 346"/>
              <a:gd name="T79" fmla="*/ 277 h 298"/>
              <a:gd name="T80" fmla="*/ 121 w 346"/>
              <a:gd name="T81" fmla="*/ 285 h 298"/>
              <a:gd name="T82" fmla="*/ 100 w 346"/>
              <a:gd name="T83" fmla="*/ 294 h 298"/>
              <a:gd name="T84" fmla="*/ 91 w 346"/>
              <a:gd name="T85" fmla="*/ 285 h 298"/>
              <a:gd name="T86" fmla="*/ 69 w 346"/>
              <a:gd name="T87" fmla="*/ 298 h 298"/>
              <a:gd name="T88" fmla="*/ 56 w 346"/>
              <a:gd name="T89" fmla="*/ 290 h 298"/>
              <a:gd name="T90" fmla="*/ 48 w 346"/>
              <a:gd name="T91" fmla="*/ 285 h 298"/>
              <a:gd name="T92" fmla="*/ 48 w 346"/>
              <a:gd name="T93" fmla="*/ 268 h 298"/>
              <a:gd name="T94" fmla="*/ 22 w 346"/>
              <a:gd name="T95" fmla="*/ 255 h 298"/>
              <a:gd name="T96" fmla="*/ 0 w 346"/>
              <a:gd name="T97" fmla="*/ 216 h 298"/>
              <a:gd name="T98" fmla="*/ 4 w 346"/>
              <a:gd name="T99" fmla="*/ 194 h 2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298">
                <a:moveTo>
                  <a:pt x="4" y="194"/>
                </a:moveTo>
                <a:lnTo>
                  <a:pt x="22" y="190"/>
                </a:lnTo>
                <a:lnTo>
                  <a:pt x="39" y="142"/>
                </a:lnTo>
                <a:lnTo>
                  <a:pt x="48" y="147"/>
                </a:lnTo>
                <a:lnTo>
                  <a:pt x="48" y="155"/>
                </a:lnTo>
                <a:lnTo>
                  <a:pt x="61" y="151"/>
                </a:lnTo>
                <a:lnTo>
                  <a:pt x="56" y="138"/>
                </a:lnTo>
                <a:lnTo>
                  <a:pt x="65" y="121"/>
                </a:lnTo>
                <a:lnTo>
                  <a:pt x="82" y="108"/>
                </a:lnTo>
                <a:lnTo>
                  <a:pt x="87" y="112"/>
                </a:lnTo>
                <a:lnTo>
                  <a:pt x="100" y="108"/>
                </a:lnTo>
                <a:lnTo>
                  <a:pt x="121" y="91"/>
                </a:lnTo>
                <a:lnTo>
                  <a:pt x="143" y="30"/>
                </a:lnTo>
                <a:lnTo>
                  <a:pt x="138" y="4"/>
                </a:lnTo>
                <a:lnTo>
                  <a:pt x="147" y="0"/>
                </a:lnTo>
                <a:lnTo>
                  <a:pt x="147" y="82"/>
                </a:lnTo>
                <a:lnTo>
                  <a:pt x="221" y="82"/>
                </a:lnTo>
                <a:lnTo>
                  <a:pt x="221" y="125"/>
                </a:lnTo>
                <a:lnTo>
                  <a:pt x="247" y="104"/>
                </a:lnTo>
                <a:lnTo>
                  <a:pt x="259" y="104"/>
                </a:lnTo>
                <a:lnTo>
                  <a:pt x="272" y="86"/>
                </a:lnTo>
                <a:lnTo>
                  <a:pt x="285" y="99"/>
                </a:lnTo>
                <a:lnTo>
                  <a:pt x="294" y="99"/>
                </a:lnTo>
                <a:lnTo>
                  <a:pt x="294" y="91"/>
                </a:lnTo>
                <a:lnTo>
                  <a:pt x="311" y="82"/>
                </a:lnTo>
                <a:lnTo>
                  <a:pt x="337" y="91"/>
                </a:lnTo>
                <a:lnTo>
                  <a:pt x="346" y="117"/>
                </a:lnTo>
                <a:lnTo>
                  <a:pt x="337" y="129"/>
                </a:lnTo>
                <a:lnTo>
                  <a:pt x="303" y="104"/>
                </a:lnTo>
                <a:lnTo>
                  <a:pt x="294" y="129"/>
                </a:lnTo>
                <a:lnTo>
                  <a:pt x="264" y="164"/>
                </a:lnTo>
                <a:lnTo>
                  <a:pt x="255" y="155"/>
                </a:lnTo>
                <a:lnTo>
                  <a:pt x="234" y="194"/>
                </a:lnTo>
                <a:lnTo>
                  <a:pt x="208" y="181"/>
                </a:lnTo>
                <a:lnTo>
                  <a:pt x="199" y="207"/>
                </a:lnTo>
                <a:lnTo>
                  <a:pt x="164" y="255"/>
                </a:lnTo>
                <a:lnTo>
                  <a:pt x="169" y="259"/>
                </a:lnTo>
                <a:lnTo>
                  <a:pt x="164" y="272"/>
                </a:lnTo>
                <a:lnTo>
                  <a:pt x="151" y="277"/>
                </a:lnTo>
                <a:lnTo>
                  <a:pt x="125" y="277"/>
                </a:lnTo>
                <a:lnTo>
                  <a:pt x="121" y="285"/>
                </a:lnTo>
                <a:lnTo>
                  <a:pt x="100" y="294"/>
                </a:lnTo>
                <a:lnTo>
                  <a:pt x="91" y="285"/>
                </a:lnTo>
                <a:lnTo>
                  <a:pt x="69" y="298"/>
                </a:lnTo>
                <a:lnTo>
                  <a:pt x="56" y="290"/>
                </a:lnTo>
                <a:lnTo>
                  <a:pt x="48" y="285"/>
                </a:lnTo>
                <a:lnTo>
                  <a:pt x="48" y="268"/>
                </a:lnTo>
                <a:lnTo>
                  <a:pt x="22" y="255"/>
                </a:lnTo>
                <a:lnTo>
                  <a:pt x="0" y="216"/>
                </a:lnTo>
                <a:lnTo>
                  <a:pt x="4" y="194"/>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43" name="Freeform 162"/>
          <p:cNvSpPr/>
          <p:nvPr/>
        </p:nvSpPr>
        <p:spPr>
          <a:xfrm>
            <a:off x="8483603" y="3333751"/>
            <a:ext cx="641351" cy="658284"/>
          </a:xfrm>
          <a:custGeom>
            <a:gdLst>
              <a:gd name="T0" fmla="*/ 9 w 303"/>
              <a:gd name="T1" fmla="*/ 251 h 311"/>
              <a:gd name="T2" fmla="*/ 0 w 303"/>
              <a:gd name="T3" fmla="*/ 251 h 311"/>
              <a:gd name="T4" fmla="*/ 0 w 303"/>
              <a:gd name="T5" fmla="*/ 21 h 311"/>
              <a:gd name="T6" fmla="*/ 100 w 303"/>
              <a:gd name="T7" fmla="*/ 21 h 311"/>
              <a:gd name="T8" fmla="*/ 169 w 303"/>
              <a:gd name="T9" fmla="*/ 47 h 311"/>
              <a:gd name="T10" fmla="*/ 217 w 303"/>
              <a:gd name="T11" fmla="*/ 39 h 311"/>
              <a:gd name="T12" fmla="*/ 260 w 303"/>
              <a:gd name="T13" fmla="*/ 13 h 311"/>
              <a:gd name="T14" fmla="*/ 303 w 303"/>
              <a:gd name="T15" fmla="*/ 0 h 311"/>
              <a:gd name="T16" fmla="*/ 303 w 303"/>
              <a:gd name="T17" fmla="*/ 117 h 311"/>
              <a:gd name="T18" fmla="*/ 294 w 303"/>
              <a:gd name="T19" fmla="*/ 121 h 311"/>
              <a:gd name="T20" fmla="*/ 299 w 303"/>
              <a:gd name="T21" fmla="*/ 147 h 311"/>
              <a:gd name="T22" fmla="*/ 277 w 303"/>
              <a:gd name="T23" fmla="*/ 208 h 311"/>
              <a:gd name="T24" fmla="*/ 256 w 303"/>
              <a:gd name="T25" fmla="*/ 225 h 311"/>
              <a:gd name="T26" fmla="*/ 243 w 303"/>
              <a:gd name="T27" fmla="*/ 229 h 311"/>
              <a:gd name="T28" fmla="*/ 238 w 303"/>
              <a:gd name="T29" fmla="*/ 225 h 311"/>
              <a:gd name="T30" fmla="*/ 221 w 303"/>
              <a:gd name="T31" fmla="*/ 238 h 311"/>
              <a:gd name="T32" fmla="*/ 212 w 303"/>
              <a:gd name="T33" fmla="*/ 255 h 311"/>
              <a:gd name="T34" fmla="*/ 217 w 303"/>
              <a:gd name="T35" fmla="*/ 268 h 311"/>
              <a:gd name="T36" fmla="*/ 204 w 303"/>
              <a:gd name="T37" fmla="*/ 272 h 311"/>
              <a:gd name="T38" fmla="*/ 204 w 303"/>
              <a:gd name="T39" fmla="*/ 264 h 311"/>
              <a:gd name="T40" fmla="*/ 195 w 303"/>
              <a:gd name="T41" fmla="*/ 259 h 311"/>
              <a:gd name="T42" fmla="*/ 178 w 303"/>
              <a:gd name="T43" fmla="*/ 307 h 311"/>
              <a:gd name="T44" fmla="*/ 160 w 303"/>
              <a:gd name="T45" fmla="*/ 311 h 311"/>
              <a:gd name="T46" fmla="*/ 143 w 303"/>
              <a:gd name="T47" fmla="*/ 298 h 311"/>
              <a:gd name="T48" fmla="*/ 134 w 303"/>
              <a:gd name="T49" fmla="*/ 281 h 311"/>
              <a:gd name="T50" fmla="*/ 117 w 303"/>
              <a:gd name="T51" fmla="*/ 294 h 311"/>
              <a:gd name="T52" fmla="*/ 109 w 303"/>
              <a:gd name="T53" fmla="*/ 294 h 311"/>
              <a:gd name="T54" fmla="*/ 96 w 303"/>
              <a:gd name="T55" fmla="*/ 285 h 311"/>
              <a:gd name="T56" fmla="*/ 83 w 303"/>
              <a:gd name="T57" fmla="*/ 294 h 311"/>
              <a:gd name="T58" fmla="*/ 78 w 303"/>
              <a:gd name="T59" fmla="*/ 290 h 311"/>
              <a:gd name="T60" fmla="*/ 70 w 303"/>
              <a:gd name="T61" fmla="*/ 281 h 311"/>
              <a:gd name="T62" fmla="*/ 44 w 303"/>
              <a:gd name="T63" fmla="*/ 277 h 311"/>
              <a:gd name="T64" fmla="*/ 26 w 303"/>
              <a:gd name="T65" fmla="*/ 251 h 311"/>
              <a:gd name="T66" fmla="*/ 9 w 303"/>
              <a:gd name="T67" fmla="*/ 251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311">
                <a:moveTo>
                  <a:pt x="9" y="251"/>
                </a:moveTo>
                <a:lnTo>
                  <a:pt x="0" y="251"/>
                </a:lnTo>
                <a:lnTo>
                  <a:pt x="0" y="21"/>
                </a:lnTo>
                <a:lnTo>
                  <a:pt x="100" y="21"/>
                </a:lnTo>
                <a:lnTo>
                  <a:pt x="169" y="47"/>
                </a:lnTo>
                <a:lnTo>
                  <a:pt x="217" y="39"/>
                </a:lnTo>
                <a:lnTo>
                  <a:pt x="260" y="13"/>
                </a:lnTo>
                <a:lnTo>
                  <a:pt x="303" y="0"/>
                </a:lnTo>
                <a:lnTo>
                  <a:pt x="303" y="117"/>
                </a:lnTo>
                <a:lnTo>
                  <a:pt x="294" y="121"/>
                </a:lnTo>
                <a:lnTo>
                  <a:pt x="299" y="147"/>
                </a:lnTo>
                <a:lnTo>
                  <a:pt x="277" y="208"/>
                </a:lnTo>
                <a:lnTo>
                  <a:pt x="256" y="225"/>
                </a:lnTo>
                <a:lnTo>
                  <a:pt x="243" y="229"/>
                </a:lnTo>
                <a:lnTo>
                  <a:pt x="238" y="225"/>
                </a:lnTo>
                <a:lnTo>
                  <a:pt x="221" y="238"/>
                </a:lnTo>
                <a:lnTo>
                  <a:pt x="212" y="255"/>
                </a:lnTo>
                <a:lnTo>
                  <a:pt x="217" y="268"/>
                </a:lnTo>
                <a:lnTo>
                  <a:pt x="204" y="272"/>
                </a:lnTo>
                <a:lnTo>
                  <a:pt x="204" y="264"/>
                </a:lnTo>
                <a:lnTo>
                  <a:pt x="195" y="259"/>
                </a:lnTo>
                <a:lnTo>
                  <a:pt x="178" y="307"/>
                </a:lnTo>
                <a:lnTo>
                  <a:pt x="160" y="311"/>
                </a:lnTo>
                <a:lnTo>
                  <a:pt x="143" y="298"/>
                </a:lnTo>
                <a:lnTo>
                  <a:pt x="134" y="281"/>
                </a:lnTo>
                <a:lnTo>
                  <a:pt x="117" y="294"/>
                </a:lnTo>
                <a:lnTo>
                  <a:pt x="109" y="294"/>
                </a:lnTo>
                <a:lnTo>
                  <a:pt x="96" y="285"/>
                </a:lnTo>
                <a:lnTo>
                  <a:pt x="83" y="294"/>
                </a:lnTo>
                <a:lnTo>
                  <a:pt x="78" y="290"/>
                </a:lnTo>
                <a:lnTo>
                  <a:pt x="70" y="281"/>
                </a:lnTo>
                <a:lnTo>
                  <a:pt x="44" y="277"/>
                </a:lnTo>
                <a:lnTo>
                  <a:pt x="26" y="251"/>
                </a:lnTo>
                <a:lnTo>
                  <a:pt x="9" y="251"/>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44" name="Freeform 163"/>
          <p:cNvSpPr/>
          <p:nvPr/>
        </p:nvSpPr>
        <p:spPr>
          <a:xfrm>
            <a:off x="8483603" y="3333751"/>
            <a:ext cx="641351" cy="658284"/>
          </a:xfrm>
          <a:custGeom>
            <a:gdLst>
              <a:gd name="T0" fmla="*/ 9 w 303"/>
              <a:gd name="T1" fmla="*/ 251 h 311"/>
              <a:gd name="T2" fmla="*/ 0 w 303"/>
              <a:gd name="T3" fmla="*/ 251 h 311"/>
              <a:gd name="T4" fmla="*/ 0 w 303"/>
              <a:gd name="T5" fmla="*/ 21 h 311"/>
              <a:gd name="T6" fmla="*/ 100 w 303"/>
              <a:gd name="T7" fmla="*/ 21 h 311"/>
              <a:gd name="T8" fmla="*/ 169 w 303"/>
              <a:gd name="T9" fmla="*/ 47 h 311"/>
              <a:gd name="T10" fmla="*/ 217 w 303"/>
              <a:gd name="T11" fmla="*/ 39 h 311"/>
              <a:gd name="T12" fmla="*/ 260 w 303"/>
              <a:gd name="T13" fmla="*/ 13 h 311"/>
              <a:gd name="T14" fmla="*/ 303 w 303"/>
              <a:gd name="T15" fmla="*/ 0 h 311"/>
              <a:gd name="T16" fmla="*/ 303 w 303"/>
              <a:gd name="T17" fmla="*/ 117 h 311"/>
              <a:gd name="T18" fmla="*/ 294 w 303"/>
              <a:gd name="T19" fmla="*/ 121 h 311"/>
              <a:gd name="T20" fmla="*/ 299 w 303"/>
              <a:gd name="T21" fmla="*/ 147 h 311"/>
              <a:gd name="T22" fmla="*/ 277 w 303"/>
              <a:gd name="T23" fmla="*/ 208 h 311"/>
              <a:gd name="T24" fmla="*/ 256 w 303"/>
              <a:gd name="T25" fmla="*/ 225 h 311"/>
              <a:gd name="T26" fmla="*/ 243 w 303"/>
              <a:gd name="T27" fmla="*/ 229 h 311"/>
              <a:gd name="T28" fmla="*/ 238 w 303"/>
              <a:gd name="T29" fmla="*/ 225 h 311"/>
              <a:gd name="T30" fmla="*/ 221 w 303"/>
              <a:gd name="T31" fmla="*/ 238 h 311"/>
              <a:gd name="T32" fmla="*/ 212 w 303"/>
              <a:gd name="T33" fmla="*/ 255 h 311"/>
              <a:gd name="T34" fmla="*/ 217 w 303"/>
              <a:gd name="T35" fmla="*/ 268 h 311"/>
              <a:gd name="T36" fmla="*/ 204 w 303"/>
              <a:gd name="T37" fmla="*/ 272 h 311"/>
              <a:gd name="T38" fmla="*/ 204 w 303"/>
              <a:gd name="T39" fmla="*/ 264 h 311"/>
              <a:gd name="T40" fmla="*/ 195 w 303"/>
              <a:gd name="T41" fmla="*/ 259 h 311"/>
              <a:gd name="T42" fmla="*/ 178 w 303"/>
              <a:gd name="T43" fmla="*/ 307 h 311"/>
              <a:gd name="T44" fmla="*/ 160 w 303"/>
              <a:gd name="T45" fmla="*/ 311 h 311"/>
              <a:gd name="T46" fmla="*/ 143 w 303"/>
              <a:gd name="T47" fmla="*/ 298 h 311"/>
              <a:gd name="T48" fmla="*/ 134 w 303"/>
              <a:gd name="T49" fmla="*/ 281 h 311"/>
              <a:gd name="T50" fmla="*/ 117 w 303"/>
              <a:gd name="T51" fmla="*/ 294 h 311"/>
              <a:gd name="T52" fmla="*/ 109 w 303"/>
              <a:gd name="T53" fmla="*/ 294 h 311"/>
              <a:gd name="T54" fmla="*/ 96 w 303"/>
              <a:gd name="T55" fmla="*/ 285 h 311"/>
              <a:gd name="T56" fmla="*/ 83 w 303"/>
              <a:gd name="T57" fmla="*/ 294 h 311"/>
              <a:gd name="T58" fmla="*/ 78 w 303"/>
              <a:gd name="T59" fmla="*/ 290 h 311"/>
              <a:gd name="T60" fmla="*/ 70 w 303"/>
              <a:gd name="T61" fmla="*/ 281 h 311"/>
              <a:gd name="T62" fmla="*/ 44 w 303"/>
              <a:gd name="T63" fmla="*/ 277 h 311"/>
              <a:gd name="T64" fmla="*/ 26 w 303"/>
              <a:gd name="T65" fmla="*/ 251 h 311"/>
              <a:gd name="T66" fmla="*/ 9 w 303"/>
              <a:gd name="T67" fmla="*/ 251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311">
                <a:moveTo>
                  <a:pt x="9" y="251"/>
                </a:moveTo>
                <a:lnTo>
                  <a:pt x="0" y="251"/>
                </a:lnTo>
                <a:lnTo>
                  <a:pt x="0" y="21"/>
                </a:lnTo>
                <a:lnTo>
                  <a:pt x="100" y="21"/>
                </a:lnTo>
                <a:lnTo>
                  <a:pt x="169" y="47"/>
                </a:lnTo>
                <a:lnTo>
                  <a:pt x="217" y="39"/>
                </a:lnTo>
                <a:lnTo>
                  <a:pt x="260" y="13"/>
                </a:lnTo>
                <a:lnTo>
                  <a:pt x="303" y="0"/>
                </a:lnTo>
                <a:lnTo>
                  <a:pt x="303" y="117"/>
                </a:lnTo>
                <a:lnTo>
                  <a:pt x="294" y="121"/>
                </a:lnTo>
                <a:lnTo>
                  <a:pt x="299" y="147"/>
                </a:lnTo>
                <a:lnTo>
                  <a:pt x="277" y="208"/>
                </a:lnTo>
                <a:lnTo>
                  <a:pt x="256" y="225"/>
                </a:lnTo>
                <a:lnTo>
                  <a:pt x="243" y="229"/>
                </a:lnTo>
                <a:lnTo>
                  <a:pt x="238" y="225"/>
                </a:lnTo>
                <a:lnTo>
                  <a:pt x="221" y="238"/>
                </a:lnTo>
                <a:lnTo>
                  <a:pt x="212" y="255"/>
                </a:lnTo>
                <a:lnTo>
                  <a:pt x="217" y="268"/>
                </a:lnTo>
                <a:lnTo>
                  <a:pt x="204" y="272"/>
                </a:lnTo>
                <a:lnTo>
                  <a:pt x="204" y="264"/>
                </a:lnTo>
                <a:lnTo>
                  <a:pt x="195" y="259"/>
                </a:lnTo>
                <a:lnTo>
                  <a:pt x="178" y="307"/>
                </a:lnTo>
                <a:lnTo>
                  <a:pt x="160" y="311"/>
                </a:lnTo>
                <a:lnTo>
                  <a:pt x="143" y="298"/>
                </a:lnTo>
                <a:lnTo>
                  <a:pt x="134" y="281"/>
                </a:lnTo>
                <a:lnTo>
                  <a:pt x="117" y="294"/>
                </a:lnTo>
                <a:lnTo>
                  <a:pt x="109" y="294"/>
                </a:lnTo>
                <a:lnTo>
                  <a:pt x="96" y="285"/>
                </a:lnTo>
                <a:lnTo>
                  <a:pt x="83" y="294"/>
                </a:lnTo>
                <a:lnTo>
                  <a:pt x="78" y="290"/>
                </a:lnTo>
                <a:lnTo>
                  <a:pt x="70" y="281"/>
                </a:lnTo>
                <a:lnTo>
                  <a:pt x="44" y="277"/>
                </a:lnTo>
                <a:lnTo>
                  <a:pt x="26" y="251"/>
                </a:lnTo>
                <a:lnTo>
                  <a:pt x="9" y="2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45" name="Freeform 164"/>
          <p:cNvSpPr/>
          <p:nvPr/>
        </p:nvSpPr>
        <p:spPr>
          <a:xfrm>
            <a:off x="8483603" y="3333751"/>
            <a:ext cx="641351" cy="658284"/>
          </a:xfrm>
          <a:custGeom>
            <a:gdLst>
              <a:gd name="T0" fmla="*/ 9 w 303"/>
              <a:gd name="T1" fmla="*/ 251 h 311"/>
              <a:gd name="T2" fmla="*/ 0 w 303"/>
              <a:gd name="T3" fmla="*/ 251 h 311"/>
              <a:gd name="T4" fmla="*/ 0 w 303"/>
              <a:gd name="T5" fmla="*/ 21 h 311"/>
              <a:gd name="T6" fmla="*/ 100 w 303"/>
              <a:gd name="T7" fmla="*/ 21 h 311"/>
              <a:gd name="T8" fmla="*/ 169 w 303"/>
              <a:gd name="T9" fmla="*/ 47 h 311"/>
              <a:gd name="T10" fmla="*/ 217 w 303"/>
              <a:gd name="T11" fmla="*/ 39 h 311"/>
              <a:gd name="T12" fmla="*/ 260 w 303"/>
              <a:gd name="T13" fmla="*/ 13 h 311"/>
              <a:gd name="T14" fmla="*/ 303 w 303"/>
              <a:gd name="T15" fmla="*/ 0 h 311"/>
              <a:gd name="T16" fmla="*/ 303 w 303"/>
              <a:gd name="T17" fmla="*/ 117 h 311"/>
              <a:gd name="T18" fmla="*/ 294 w 303"/>
              <a:gd name="T19" fmla="*/ 121 h 311"/>
              <a:gd name="T20" fmla="*/ 299 w 303"/>
              <a:gd name="T21" fmla="*/ 147 h 311"/>
              <a:gd name="T22" fmla="*/ 277 w 303"/>
              <a:gd name="T23" fmla="*/ 208 h 311"/>
              <a:gd name="T24" fmla="*/ 256 w 303"/>
              <a:gd name="T25" fmla="*/ 225 h 311"/>
              <a:gd name="T26" fmla="*/ 243 w 303"/>
              <a:gd name="T27" fmla="*/ 229 h 311"/>
              <a:gd name="T28" fmla="*/ 238 w 303"/>
              <a:gd name="T29" fmla="*/ 225 h 311"/>
              <a:gd name="T30" fmla="*/ 221 w 303"/>
              <a:gd name="T31" fmla="*/ 238 h 311"/>
              <a:gd name="T32" fmla="*/ 212 w 303"/>
              <a:gd name="T33" fmla="*/ 255 h 311"/>
              <a:gd name="T34" fmla="*/ 217 w 303"/>
              <a:gd name="T35" fmla="*/ 268 h 311"/>
              <a:gd name="T36" fmla="*/ 204 w 303"/>
              <a:gd name="T37" fmla="*/ 272 h 311"/>
              <a:gd name="T38" fmla="*/ 204 w 303"/>
              <a:gd name="T39" fmla="*/ 264 h 311"/>
              <a:gd name="T40" fmla="*/ 195 w 303"/>
              <a:gd name="T41" fmla="*/ 259 h 311"/>
              <a:gd name="T42" fmla="*/ 178 w 303"/>
              <a:gd name="T43" fmla="*/ 307 h 311"/>
              <a:gd name="T44" fmla="*/ 160 w 303"/>
              <a:gd name="T45" fmla="*/ 311 h 311"/>
              <a:gd name="T46" fmla="*/ 143 w 303"/>
              <a:gd name="T47" fmla="*/ 298 h 311"/>
              <a:gd name="T48" fmla="*/ 134 w 303"/>
              <a:gd name="T49" fmla="*/ 281 h 311"/>
              <a:gd name="T50" fmla="*/ 117 w 303"/>
              <a:gd name="T51" fmla="*/ 294 h 311"/>
              <a:gd name="T52" fmla="*/ 109 w 303"/>
              <a:gd name="T53" fmla="*/ 294 h 311"/>
              <a:gd name="T54" fmla="*/ 96 w 303"/>
              <a:gd name="T55" fmla="*/ 285 h 311"/>
              <a:gd name="T56" fmla="*/ 83 w 303"/>
              <a:gd name="T57" fmla="*/ 294 h 311"/>
              <a:gd name="T58" fmla="*/ 78 w 303"/>
              <a:gd name="T59" fmla="*/ 290 h 311"/>
              <a:gd name="T60" fmla="*/ 70 w 303"/>
              <a:gd name="T61" fmla="*/ 281 h 311"/>
              <a:gd name="T62" fmla="*/ 44 w 303"/>
              <a:gd name="T63" fmla="*/ 277 h 311"/>
              <a:gd name="T64" fmla="*/ 26 w 303"/>
              <a:gd name="T65" fmla="*/ 251 h 311"/>
              <a:gd name="T66" fmla="*/ 9 w 303"/>
              <a:gd name="T67" fmla="*/ 251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311">
                <a:moveTo>
                  <a:pt x="9" y="251"/>
                </a:moveTo>
                <a:lnTo>
                  <a:pt x="0" y="251"/>
                </a:lnTo>
                <a:lnTo>
                  <a:pt x="0" y="21"/>
                </a:lnTo>
                <a:lnTo>
                  <a:pt x="100" y="21"/>
                </a:lnTo>
                <a:lnTo>
                  <a:pt x="169" y="47"/>
                </a:lnTo>
                <a:lnTo>
                  <a:pt x="217" y="39"/>
                </a:lnTo>
                <a:lnTo>
                  <a:pt x="260" y="13"/>
                </a:lnTo>
                <a:lnTo>
                  <a:pt x="303" y="0"/>
                </a:lnTo>
                <a:lnTo>
                  <a:pt x="303" y="117"/>
                </a:lnTo>
                <a:lnTo>
                  <a:pt x="294" y="121"/>
                </a:lnTo>
                <a:lnTo>
                  <a:pt x="299" y="147"/>
                </a:lnTo>
                <a:lnTo>
                  <a:pt x="277" y="208"/>
                </a:lnTo>
                <a:lnTo>
                  <a:pt x="256" y="225"/>
                </a:lnTo>
                <a:lnTo>
                  <a:pt x="243" y="229"/>
                </a:lnTo>
                <a:lnTo>
                  <a:pt x="238" y="225"/>
                </a:lnTo>
                <a:lnTo>
                  <a:pt x="221" y="238"/>
                </a:lnTo>
                <a:lnTo>
                  <a:pt x="212" y="255"/>
                </a:lnTo>
                <a:lnTo>
                  <a:pt x="217" y="268"/>
                </a:lnTo>
                <a:lnTo>
                  <a:pt x="204" y="272"/>
                </a:lnTo>
                <a:lnTo>
                  <a:pt x="204" y="264"/>
                </a:lnTo>
                <a:lnTo>
                  <a:pt x="195" y="259"/>
                </a:lnTo>
                <a:lnTo>
                  <a:pt x="178" y="307"/>
                </a:lnTo>
                <a:lnTo>
                  <a:pt x="160" y="311"/>
                </a:lnTo>
                <a:lnTo>
                  <a:pt x="143" y="298"/>
                </a:lnTo>
                <a:lnTo>
                  <a:pt x="134" y="281"/>
                </a:lnTo>
                <a:lnTo>
                  <a:pt x="117" y="294"/>
                </a:lnTo>
                <a:lnTo>
                  <a:pt x="109" y="294"/>
                </a:lnTo>
                <a:lnTo>
                  <a:pt x="96" y="285"/>
                </a:lnTo>
                <a:lnTo>
                  <a:pt x="83" y="294"/>
                </a:lnTo>
                <a:lnTo>
                  <a:pt x="78" y="290"/>
                </a:lnTo>
                <a:lnTo>
                  <a:pt x="70" y="281"/>
                </a:lnTo>
                <a:lnTo>
                  <a:pt x="44" y="277"/>
                </a:lnTo>
                <a:lnTo>
                  <a:pt x="26" y="251"/>
                </a:lnTo>
                <a:lnTo>
                  <a:pt x="9" y="25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46" name="Freeform 165"/>
          <p:cNvSpPr/>
          <p:nvPr/>
        </p:nvSpPr>
        <p:spPr>
          <a:xfrm>
            <a:off x="8703736" y="4561419"/>
            <a:ext cx="713317" cy="539751"/>
          </a:xfrm>
          <a:custGeom>
            <a:gdLst>
              <a:gd name="T0" fmla="*/ 173 w 337"/>
              <a:gd name="T1" fmla="*/ 255 h 255"/>
              <a:gd name="T2" fmla="*/ 173 w 337"/>
              <a:gd name="T3" fmla="*/ 246 h 255"/>
              <a:gd name="T4" fmla="*/ 195 w 337"/>
              <a:gd name="T5" fmla="*/ 233 h 255"/>
              <a:gd name="T6" fmla="*/ 186 w 337"/>
              <a:gd name="T7" fmla="*/ 216 h 255"/>
              <a:gd name="T8" fmla="*/ 234 w 337"/>
              <a:gd name="T9" fmla="*/ 212 h 255"/>
              <a:gd name="T10" fmla="*/ 294 w 337"/>
              <a:gd name="T11" fmla="*/ 169 h 255"/>
              <a:gd name="T12" fmla="*/ 294 w 337"/>
              <a:gd name="T13" fmla="*/ 151 h 255"/>
              <a:gd name="T14" fmla="*/ 337 w 337"/>
              <a:gd name="T15" fmla="*/ 108 h 255"/>
              <a:gd name="T16" fmla="*/ 260 w 337"/>
              <a:gd name="T17" fmla="*/ 30 h 255"/>
              <a:gd name="T18" fmla="*/ 182 w 337"/>
              <a:gd name="T19" fmla="*/ 30 h 255"/>
              <a:gd name="T20" fmla="*/ 182 w 337"/>
              <a:gd name="T21" fmla="*/ 21 h 255"/>
              <a:gd name="T22" fmla="*/ 169 w 337"/>
              <a:gd name="T23" fmla="*/ 8 h 255"/>
              <a:gd name="T24" fmla="*/ 164 w 337"/>
              <a:gd name="T25" fmla="*/ 13 h 255"/>
              <a:gd name="T26" fmla="*/ 164 w 337"/>
              <a:gd name="T27" fmla="*/ 4 h 255"/>
              <a:gd name="T28" fmla="*/ 69 w 337"/>
              <a:gd name="T29" fmla="*/ 0 h 255"/>
              <a:gd name="T30" fmla="*/ 17 w 337"/>
              <a:gd name="T31" fmla="*/ 17 h 255"/>
              <a:gd name="T32" fmla="*/ 0 w 337"/>
              <a:gd name="T33" fmla="*/ 39 h 255"/>
              <a:gd name="T34" fmla="*/ 22 w 337"/>
              <a:gd name="T35" fmla="*/ 60 h 255"/>
              <a:gd name="T36" fmla="*/ 35 w 337"/>
              <a:gd name="T37" fmla="*/ 60 h 255"/>
              <a:gd name="T38" fmla="*/ 56 w 337"/>
              <a:gd name="T39" fmla="*/ 104 h 255"/>
              <a:gd name="T40" fmla="*/ 100 w 337"/>
              <a:gd name="T41" fmla="*/ 143 h 255"/>
              <a:gd name="T42" fmla="*/ 100 w 337"/>
              <a:gd name="T43" fmla="*/ 151 h 255"/>
              <a:gd name="T44" fmla="*/ 113 w 337"/>
              <a:gd name="T45" fmla="*/ 164 h 255"/>
              <a:gd name="T46" fmla="*/ 130 w 337"/>
              <a:gd name="T47" fmla="*/ 177 h 255"/>
              <a:gd name="T48" fmla="*/ 139 w 337"/>
              <a:gd name="T49" fmla="*/ 207 h 255"/>
              <a:gd name="T50" fmla="*/ 152 w 337"/>
              <a:gd name="T51" fmla="*/ 216 h 255"/>
              <a:gd name="T52" fmla="*/ 156 w 337"/>
              <a:gd name="T53" fmla="*/ 233 h 255"/>
              <a:gd name="T54" fmla="*/ 156 w 337"/>
              <a:gd name="T55" fmla="*/ 246 h 255"/>
              <a:gd name="T56" fmla="*/ 173 w 337"/>
              <a:gd name="T57" fmla="*/ 255 h 2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7" h="255">
                <a:moveTo>
                  <a:pt x="173" y="255"/>
                </a:moveTo>
                <a:lnTo>
                  <a:pt x="173" y="246"/>
                </a:lnTo>
                <a:lnTo>
                  <a:pt x="195" y="233"/>
                </a:lnTo>
                <a:lnTo>
                  <a:pt x="186" y="216"/>
                </a:lnTo>
                <a:lnTo>
                  <a:pt x="234" y="212"/>
                </a:lnTo>
                <a:lnTo>
                  <a:pt x="294" y="169"/>
                </a:lnTo>
                <a:lnTo>
                  <a:pt x="294" y="151"/>
                </a:lnTo>
                <a:lnTo>
                  <a:pt x="337" y="108"/>
                </a:lnTo>
                <a:lnTo>
                  <a:pt x="260" y="30"/>
                </a:lnTo>
                <a:lnTo>
                  <a:pt x="182" y="30"/>
                </a:lnTo>
                <a:lnTo>
                  <a:pt x="182" y="21"/>
                </a:lnTo>
                <a:lnTo>
                  <a:pt x="169" y="8"/>
                </a:lnTo>
                <a:lnTo>
                  <a:pt x="164" y="13"/>
                </a:lnTo>
                <a:lnTo>
                  <a:pt x="164" y="4"/>
                </a:lnTo>
                <a:lnTo>
                  <a:pt x="69" y="0"/>
                </a:lnTo>
                <a:lnTo>
                  <a:pt x="17" y="17"/>
                </a:lnTo>
                <a:lnTo>
                  <a:pt x="0" y="39"/>
                </a:lnTo>
                <a:lnTo>
                  <a:pt x="22" y="60"/>
                </a:lnTo>
                <a:lnTo>
                  <a:pt x="35" y="60"/>
                </a:lnTo>
                <a:lnTo>
                  <a:pt x="56" y="104"/>
                </a:lnTo>
                <a:lnTo>
                  <a:pt x="100" y="143"/>
                </a:lnTo>
                <a:lnTo>
                  <a:pt x="100" y="151"/>
                </a:lnTo>
                <a:lnTo>
                  <a:pt x="113" y="164"/>
                </a:lnTo>
                <a:lnTo>
                  <a:pt x="130" y="177"/>
                </a:lnTo>
                <a:lnTo>
                  <a:pt x="139" y="207"/>
                </a:lnTo>
                <a:lnTo>
                  <a:pt x="152" y="216"/>
                </a:lnTo>
                <a:lnTo>
                  <a:pt x="156" y="233"/>
                </a:lnTo>
                <a:lnTo>
                  <a:pt x="156" y="246"/>
                </a:lnTo>
                <a:lnTo>
                  <a:pt x="173" y="255"/>
                </a:lnTo>
                <a:close/>
              </a:path>
            </a:pathLst>
          </a:custGeom>
          <a:solidFill>
            <a:srgbClr val="074A7A"/>
          </a:solidFill>
          <a:ln>
            <a:noFill/>
          </a:ln>
        </p:spPr>
        <p:txBody>
          <a:bodyPr vert="horz" wrap="square" lIns="121920" tIns="60960" rIns="121920" bIns="60960" numCol="1" anchor="t" anchorCtr="0" compatLnSpc="1">
            <a:prstTxWarp prst="textNoShape"/>
          </a:bodyPr>
          <a:lstStyle/>
          <a:p>
            <a:endParaRPr lang="en-US" sz="2400"/>
          </a:p>
        </p:txBody>
      </p:sp>
      <p:sp>
        <p:nvSpPr>
          <p:cNvPr id="2247" name="Freeform 166"/>
          <p:cNvSpPr/>
          <p:nvPr/>
        </p:nvSpPr>
        <p:spPr>
          <a:xfrm>
            <a:off x="8703736" y="4561419"/>
            <a:ext cx="713317" cy="539751"/>
          </a:xfrm>
          <a:custGeom>
            <a:gdLst>
              <a:gd name="T0" fmla="*/ 173 w 337"/>
              <a:gd name="T1" fmla="*/ 255 h 255"/>
              <a:gd name="T2" fmla="*/ 173 w 337"/>
              <a:gd name="T3" fmla="*/ 246 h 255"/>
              <a:gd name="T4" fmla="*/ 195 w 337"/>
              <a:gd name="T5" fmla="*/ 233 h 255"/>
              <a:gd name="T6" fmla="*/ 186 w 337"/>
              <a:gd name="T7" fmla="*/ 216 h 255"/>
              <a:gd name="T8" fmla="*/ 234 w 337"/>
              <a:gd name="T9" fmla="*/ 212 h 255"/>
              <a:gd name="T10" fmla="*/ 294 w 337"/>
              <a:gd name="T11" fmla="*/ 169 h 255"/>
              <a:gd name="T12" fmla="*/ 294 w 337"/>
              <a:gd name="T13" fmla="*/ 151 h 255"/>
              <a:gd name="T14" fmla="*/ 337 w 337"/>
              <a:gd name="T15" fmla="*/ 108 h 255"/>
              <a:gd name="T16" fmla="*/ 260 w 337"/>
              <a:gd name="T17" fmla="*/ 30 h 255"/>
              <a:gd name="T18" fmla="*/ 182 w 337"/>
              <a:gd name="T19" fmla="*/ 30 h 255"/>
              <a:gd name="T20" fmla="*/ 182 w 337"/>
              <a:gd name="T21" fmla="*/ 21 h 255"/>
              <a:gd name="T22" fmla="*/ 169 w 337"/>
              <a:gd name="T23" fmla="*/ 8 h 255"/>
              <a:gd name="T24" fmla="*/ 164 w 337"/>
              <a:gd name="T25" fmla="*/ 13 h 255"/>
              <a:gd name="T26" fmla="*/ 164 w 337"/>
              <a:gd name="T27" fmla="*/ 4 h 255"/>
              <a:gd name="T28" fmla="*/ 69 w 337"/>
              <a:gd name="T29" fmla="*/ 0 h 255"/>
              <a:gd name="T30" fmla="*/ 17 w 337"/>
              <a:gd name="T31" fmla="*/ 17 h 255"/>
              <a:gd name="T32" fmla="*/ 0 w 337"/>
              <a:gd name="T33" fmla="*/ 39 h 255"/>
              <a:gd name="T34" fmla="*/ 22 w 337"/>
              <a:gd name="T35" fmla="*/ 60 h 255"/>
              <a:gd name="T36" fmla="*/ 35 w 337"/>
              <a:gd name="T37" fmla="*/ 60 h 255"/>
              <a:gd name="T38" fmla="*/ 56 w 337"/>
              <a:gd name="T39" fmla="*/ 104 h 255"/>
              <a:gd name="T40" fmla="*/ 100 w 337"/>
              <a:gd name="T41" fmla="*/ 143 h 255"/>
              <a:gd name="T42" fmla="*/ 100 w 337"/>
              <a:gd name="T43" fmla="*/ 151 h 255"/>
              <a:gd name="T44" fmla="*/ 113 w 337"/>
              <a:gd name="T45" fmla="*/ 164 h 255"/>
              <a:gd name="T46" fmla="*/ 130 w 337"/>
              <a:gd name="T47" fmla="*/ 177 h 255"/>
              <a:gd name="T48" fmla="*/ 139 w 337"/>
              <a:gd name="T49" fmla="*/ 207 h 255"/>
              <a:gd name="T50" fmla="*/ 152 w 337"/>
              <a:gd name="T51" fmla="*/ 216 h 255"/>
              <a:gd name="T52" fmla="*/ 156 w 337"/>
              <a:gd name="T53" fmla="*/ 233 h 255"/>
              <a:gd name="T54" fmla="*/ 156 w 337"/>
              <a:gd name="T55" fmla="*/ 246 h 255"/>
              <a:gd name="T56" fmla="*/ 173 w 337"/>
              <a:gd name="T57" fmla="*/ 255 h 2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7" h="255">
                <a:moveTo>
                  <a:pt x="173" y="255"/>
                </a:moveTo>
                <a:lnTo>
                  <a:pt x="173" y="246"/>
                </a:lnTo>
                <a:lnTo>
                  <a:pt x="195" y="233"/>
                </a:lnTo>
                <a:lnTo>
                  <a:pt x="186" y="216"/>
                </a:lnTo>
                <a:lnTo>
                  <a:pt x="234" y="212"/>
                </a:lnTo>
                <a:lnTo>
                  <a:pt x="294" y="169"/>
                </a:lnTo>
                <a:lnTo>
                  <a:pt x="294" y="151"/>
                </a:lnTo>
                <a:lnTo>
                  <a:pt x="337" y="108"/>
                </a:lnTo>
                <a:lnTo>
                  <a:pt x="260" y="30"/>
                </a:lnTo>
                <a:lnTo>
                  <a:pt x="182" y="30"/>
                </a:lnTo>
                <a:lnTo>
                  <a:pt x="182" y="21"/>
                </a:lnTo>
                <a:lnTo>
                  <a:pt x="169" y="8"/>
                </a:lnTo>
                <a:lnTo>
                  <a:pt x="164" y="13"/>
                </a:lnTo>
                <a:lnTo>
                  <a:pt x="164" y="4"/>
                </a:lnTo>
                <a:lnTo>
                  <a:pt x="69" y="0"/>
                </a:lnTo>
                <a:lnTo>
                  <a:pt x="17" y="17"/>
                </a:lnTo>
                <a:lnTo>
                  <a:pt x="0" y="39"/>
                </a:lnTo>
                <a:lnTo>
                  <a:pt x="22" y="60"/>
                </a:lnTo>
                <a:lnTo>
                  <a:pt x="35" y="60"/>
                </a:lnTo>
                <a:lnTo>
                  <a:pt x="56" y="104"/>
                </a:lnTo>
                <a:lnTo>
                  <a:pt x="100" y="143"/>
                </a:lnTo>
                <a:lnTo>
                  <a:pt x="100" y="151"/>
                </a:lnTo>
                <a:lnTo>
                  <a:pt x="113" y="164"/>
                </a:lnTo>
                <a:lnTo>
                  <a:pt x="130" y="177"/>
                </a:lnTo>
                <a:lnTo>
                  <a:pt x="139" y="207"/>
                </a:lnTo>
                <a:lnTo>
                  <a:pt x="152" y="216"/>
                </a:lnTo>
                <a:lnTo>
                  <a:pt x="156" y="233"/>
                </a:lnTo>
                <a:lnTo>
                  <a:pt x="156" y="246"/>
                </a:lnTo>
                <a:lnTo>
                  <a:pt x="173" y="2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48" name="Freeform 167"/>
          <p:cNvSpPr/>
          <p:nvPr/>
        </p:nvSpPr>
        <p:spPr>
          <a:xfrm>
            <a:off x="8703736" y="4561419"/>
            <a:ext cx="713317" cy="539751"/>
          </a:xfrm>
          <a:custGeom>
            <a:gdLst>
              <a:gd name="T0" fmla="*/ 173 w 337"/>
              <a:gd name="T1" fmla="*/ 255 h 255"/>
              <a:gd name="T2" fmla="*/ 173 w 337"/>
              <a:gd name="T3" fmla="*/ 246 h 255"/>
              <a:gd name="T4" fmla="*/ 195 w 337"/>
              <a:gd name="T5" fmla="*/ 233 h 255"/>
              <a:gd name="T6" fmla="*/ 186 w 337"/>
              <a:gd name="T7" fmla="*/ 216 h 255"/>
              <a:gd name="T8" fmla="*/ 234 w 337"/>
              <a:gd name="T9" fmla="*/ 212 h 255"/>
              <a:gd name="T10" fmla="*/ 294 w 337"/>
              <a:gd name="T11" fmla="*/ 169 h 255"/>
              <a:gd name="T12" fmla="*/ 294 w 337"/>
              <a:gd name="T13" fmla="*/ 151 h 255"/>
              <a:gd name="T14" fmla="*/ 337 w 337"/>
              <a:gd name="T15" fmla="*/ 108 h 255"/>
              <a:gd name="T16" fmla="*/ 260 w 337"/>
              <a:gd name="T17" fmla="*/ 30 h 255"/>
              <a:gd name="T18" fmla="*/ 182 w 337"/>
              <a:gd name="T19" fmla="*/ 30 h 255"/>
              <a:gd name="T20" fmla="*/ 182 w 337"/>
              <a:gd name="T21" fmla="*/ 21 h 255"/>
              <a:gd name="T22" fmla="*/ 169 w 337"/>
              <a:gd name="T23" fmla="*/ 8 h 255"/>
              <a:gd name="T24" fmla="*/ 164 w 337"/>
              <a:gd name="T25" fmla="*/ 13 h 255"/>
              <a:gd name="T26" fmla="*/ 164 w 337"/>
              <a:gd name="T27" fmla="*/ 4 h 255"/>
              <a:gd name="T28" fmla="*/ 69 w 337"/>
              <a:gd name="T29" fmla="*/ 0 h 255"/>
              <a:gd name="T30" fmla="*/ 17 w 337"/>
              <a:gd name="T31" fmla="*/ 17 h 255"/>
              <a:gd name="T32" fmla="*/ 0 w 337"/>
              <a:gd name="T33" fmla="*/ 39 h 255"/>
              <a:gd name="T34" fmla="*/ 22 w 337"/>
              <a:gd name="T35" fmla="*/ 60 h 255"/>
              <a:gd name="T36" fmla="*/ 35 w 337"/>
              <a:gd name="T37" fmla="*/ 60 h 255"/>
              <a:gd name="T38" fmla="*/ 56 w 337"/>
              <a:gd name="T39" fmla="*/ 104 h 255"/>
              <a:gd name="T40" fmla="*/ 100 w 337"/>
              <a:gd name="T41" fmla="*/ 143 h 255"/>
              <a:gd name="T42" fmla="*/ 100 w 337"/>
              <a:gd name="T43" fmla="*/ 151 h 255"/>
              <a:gd name="T44" fmla="*/ 113 w 337"/>
              <a:gd name="T45" fmla="*/ 164 h 255"/>
              <a:gd name="T46" fmla="*/ 130 w 337"/>
              <a:gd name="T47" fmla="*/ 177 h 255"/>
              <a:gd name="T48" fmla="*/ 139 w 337"/>
              <a:gd name="T49" fmla="*/ 207 h 255"/>
              <a:gd name="T50" fmla="*/ 152 w 337"/>
              <a:gd name="T51" fmla="*/ 216 h 255"/>
              <a:gd name="T52" fmla="*/ 156 w 337"/>
              <a:gd name="T53" fmla="*/ 233 h 255"/>
              <a:gd name="T54" fmla="*/ 156 w 337"/>
              <a:gd name="T55" fmla="*/ 246 h 255"/>
              <a:gd name="T56" fmla="*/ 173 w 337"/>
              <a:gd name="T57" fmla="*/ 255 h 2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7" h="255">
                <a:moveTo>
                  <a:pt x="173" y="255"/>
                </a:moveTo>
                <a:lnTo>
                  <a:pt x="173" y="246"/>
                </a:lnTo>
                <a:lnTo>
                  <a:pt x="195" y="233"/>
                </a:lnTo>
                <a:lnTo>
                  <a:pt x="186" y="216"/>
                </a:lnTo>
                <a:lnTo>
                  <a:pt x="234" y="212"/>
                </a:lnTo>
                <a:lnTo>
                  <a:pt x="294" y="169"/>
                </a:lnTo>
                <a:lnTo>
                  <a:pt x="294" y="151"/>
                </a:lnTo>
                <a:lnTo>
                  <a:pt x="337" y="108"/>
                </a:lnTo>
                <a:lnTo>
                  <a:pt x="260" y="30"/>
                </a:lnTo>
                <a:lnTo>
                  <a:pt x="182" y="30"/>
                </a:lnTo>
                <a:lnTo>
                  <a:pt x="182" y="21"/>
                </a:lnTo>
                <a:lnTo>
                  <a:pt x="169" y="8"/>
                </a:lnTo>
                <a:lnTo>
                  <a:pt x="164" y="13"/>
                </a:lnTo>
                <a:lnTo>
                  <a:pt x="164" y="4"/>
                </a:lnTo>
                <a:lnTo>
                  <a:pt x="69" y="0"/>
                </a:lnTo>
                <a:lnTo>
                  <a:pt x="17" y="17"/>
                </a:lnTo>
                <a:lnTo>
                  <a:pt x="0" y="39"/>
                </a:lnTo>
                <a:lnTo>
                  <a:pt x="22" y="60"/>
                </a:lnTo>
                <a:lnTo>
                  <a:pt x="35" y="60"/>
                </a:lnTo>
                <a:lnTo>
                  <a:pt x="56" y="104"/>
                </a:lnTo>
                <a:lnTo>
                  <a:pt x="100" y="143"/>
                </a:lnTo>
                <a:lnTo>
                  <a:pt x="100" y="151"/>
                </a:lnTo>
                <a:lnTo>
                  <a:pt x="113" y="164"/>
                </a:lnTo>
                <a:lnTo>
                  <a:pt x="130" y="177"/>
                </a:lnTo>
                <a:lnTo>
                  <a:pt x="139" y="207"/>
                </a:lnTo>
                <a:lnTo>
                  <a:pt x="152" y="216"/>
                </a:lnTo>
                <a:lnTo>
                  <a:pt x="156" y="233"/>
                </a:lnTo>
                <a:lnTo>
                  <a:pt x="156" y="246"/>
                </a:lnTo>
                <a:lnTo>
                  <a:pt x="173" y="25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49" name="Freeform 168"/>
          <p:cNvSpPr/>
          <p:nvPr/>
        </p:nvSpPr>
        <p:spPr>
          <a:xfrm>
            <a:off x="9829803" y="3727452"/>
            <a:ext cx="129117" cy="256117"/>
          </a:xfrm>
          <a:custGeom>
            <a:gdLst>
              <a:gd name="T0" fmla="*/ 0 w 61"/>
              <a:gd name="T1" fmla="*/ 13 h 121"/>
              <a:gd name="T2" fmla="*/ 13 w 61"/>
              <a:gd name="T3" fmla="*/ 0 h 121"/>
              <a:gd name="T4" fmla="*/ 30 w 61"/>
              <a:gd name="T5" fmla="*/ 4 h 121"/>
              <a:gd name="T6" fmla="*/ 17 w 61"/>
              <a:gd name="T7" fmla="*/ 22 h 121"/>
              <a:gd name="T8" fmla="*/ 17 w 61"/>
              <a:gd name="T9" fmla="*/ 35 h 121"/>
              <a:gd name="T10" fmla="*/ 52 w 61"/>
              <a:gd name="T11" fmla="*/ 95 h 121"/>
              <a:gd name="T12" fmla="*/ 61 w 61"/>
              <a:gd name="T13" fmla="*/ 117 h 121"/>
              <a:gd name="T14" fmla="*/ 56 w 61"/>
              <a:gd name="T15" fmla="*/ 121 h 121"/>
              <a:gd name="T16" fmla="*/ 9 w 61"/>
              <a:gd name="T17" fmla="*/ 121 h 121"/>
              <a:gd name="T18" fmla="*/ 0 w 61"/>
              <a:gd name="T19" fmla="*/ 13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21">
                <a:moveTo>
                  <a:pt x="0" y="13"/>
                </a:moveTo>
                <a:lnTo>
                  <a:pt x="13" y="0"/>
                </a:lnTo>
                <a:lnTo>
                  <a:pt x="30" y="4"/>
                </a:lnTo>
                <a:lnTo>
                  <a:pt x="17" y="22"/>
                </a:lnTo>
                <a:lnTo>
                  <a:pt x="17" y="35"/>
                </a:lnTo>
                <a:lnTo>
                  <a:pt x="52" y="95"/>
                </a:lnTo>
                <a:lnTo>
                  <a:pt x="61" y="117"/>
                </a:lnTo>
                <a:lnTo>
                  <a:pt x="56" y="121"/>
                </a:lnTo>
                <a:lnTo>
                  <a:pt x="9" y="121"/>
                </a:lnTo>
                <a:lnTo>
                  <a:pt x="0" y="13"/>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250" name="Freeform 169"/>
          <p:cNvSpPr/>
          <p:nvPr/>
        </p:nvSpPr>
        <p:spPr>
          <a:xfrm>
            <a:off x="9829803" y="3727452"/>
            <a:ext cx="129117" cy="256117"/>
          </a:xfrm>
          <a:custGeom>
            <a:gdLst>
              <a:gd name="T0" fmla="*/ 0 w 61"/>
              <a:gd name="T1" fmla="*/ 13 h 121"/>
              <a:gd name="T2" fmla="*/ 13 w 61"/>
              <a:gd name="T3" fmla="*/ 0 h 121"/>
              <a:gd name="T4" fmla="*/ 30 w 61"/>
              <a:gd name="T5" fmla="*/ 4 h 121"/>
              <a:gd name="T6" fmla="*/ 17 w 61"/>
              <a:gd name="T7" fmla="*/ 22 h 121"/>
              <a:gd name="T8" fmla="*/ 17 w 61"/>
              <a:gd name="T9" fmla="*/ 35 h 121"/>
              <a:gd name="T10" fmla="*/ 52 w 61"/>
              <a:gd name="T11" fmla="*/ 95 h 121"/>
              <a:gd name="T12" fmla="*/ 61 w 61"/>
              <a:gd name="T13" fmla="*/ 117 h 121"/>
              <a:gd name="T14" fmla="*/ 56 w 61"/>
              <a:gd name="T15" fmla="*/ 121 h 121"/>
              <a:gd name="T16" fmla="*/ 9 w 61"/>
              <a:gd name="T17" fmla="*/ 121 h 121"/>
              <a:gd name="T18" fmla="*/ 0 w 61"/>
              <a:gd name="T19" fmla="*/ 13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21">
                <a:moveTo>
                  <a:pt x="0" y="13"/>
                </a:moveTo>
                <a:lnTo>
                  <a:pt x="13" y="0"/>
                </a:lnTo>
                <a:lnTo>
                  <a:pt x="30" y="4"/>
                </a:lnTo>
                <a:lnTo>
                  <a:pt x="17" y="22"/>
                </a:lnTo>
                <a:lnTo>
                  <a:pt x="17" y="35"/>
                </a:lnTo>
                <a:lnTo>
                  <a:pt x="52" y="95"/>
                </a:lnTo>
                <a:lnTo>
                  <a:pt x="61" y="117"/>
                </a:lnTo>
                <a:lnTo>
                  <a:pt x="56" y="121"/>
                </a:lnTo>
                <a:lnTo>
                  <a:pt x="9" y="121"/>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51" name="Freeform 170"/>
          <p:cNvSpPr/>
          <p:nvPr/>
        </p:nvSpPr>
        <p:spPr>
          <a:xfrm>
            <a:off x="9829803" y="3727452"/>
            <a:ext cx="129117" cy="256117"/>
          </a:xfrm>
          <a:custGeom>
            <a:gdLst>
              <a:gd name="T0" fmla="*/ 0 w 61"/>
              <a:gd name="T1" fmla="*/ 13 h 121"/>
              <a:gd name="T2" fmla="*/ 13 w 61"/>
              <a:gd name="T3" fmla="*/ 0 h 121"/>
              <a:gd name="T4" fmla="*/ 30 w 61"/>
              <a:gd name="T5" fmla="*/ 4 h 121"/>
              <a:gd name="T6" fmla="*/ 17 w 61"/>
              <a:gd name="T7" fmla="*/ 22 h 121"/>
              <a:gd name="T8" fmla="*/ 17 w 61"/>
              <a:gd name="T9" fmla="*/ 35 h 121"/>
              <a:gd name="T10" fmla="*/ 52 w 61"/>
              <a:gd name="T11" fmla="*/ 95 h 121"/>
              <a:gd name="T12" fmla="*/ 61 w 61"/>
              <a:gd name="T13" fmla="*/ 117 h 121"/>
              <a:gd name="T14" fmla="*/ 56 w 61"/>
              <a:gd name="T15" fmla="*/ 121 h 121"/>
              <a:gd name="T16" fmla="*/ 9 w 61"/>
              <a:gd name="T17" fmla="*/ 121 h 121"/>
              <a:gd name="T18" fmla="*/ 0 w 61"/>
              <a:gd name="T19" fmla="*/ 13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21">
                <a:moveTo>
                  <a:pt x="0" y="13"/>
                </a:moveTo>
                <a:lnTo>
                  <a:pt x="13" y="0"/>
                </a:lnTo>
                <a:lnTo>
                  <a:pt x="30" y="4"/>
                </a:lnTo>
                <a:lnTo>
                  <a:pt x="17" y="22"/>
                </a:lnTo>
                <a:lnTo>
                  <a:pt x="17" y="35"/>
                </a:lnTo>
                <a:lnTo>
                  <a:pt x="52" y="95"/>
                </a:lnTo>
                <a:lnTo>
                  <a:pt x="61" y="117"/>
                </a:lnTo>
                <a:lnTo>
                  <a:pt x="56" y="121"/>
                </a:lnTo>
                <a:lnTo>
                  <a:pt x="9" y="121"/>
                </a:lnTo>
                <a:lnTo>
                  <a:pt x="0" y="13"/>
                </a:lnTo>
              </a:path>
            </a:pathLst>
          </a:custGeom>
          <a:solidFill>
            <a:srgbClr val="004A7C"/>
          </a:solidFill>
          <a:ln w="0" cap="flat">
            <a:solidFill>
              <a:srgbClr val="AAD7F3"/>
            </a:solidFill>
            <a:prstDash val="solid"/>
            <a:miter lim="800000"/>
          </a:ln>
        </p:spPr>
        <p:txBody>
          <a:bodyPr vert="horz" wrap="square" lIns="121920" tIns="60960" rIns="121920" bIns="60960" numCol="1" anchor="t" anchorCtr="0" compatLnSpc="1">
            <a:prstTxWarp prst="textNoShape"/>
          </a:bodyPr>
          <a:lstStyle/>
          <a:p>
            <a:endParaRPr lang="en-US" sz="2400"/>
          </a:p>
        </p:txBody>
      </p:sp>
      <p:sp>
        <p:nvSpPr>
          <p:cNvPr id="2252" name="Freeform 171"/>
          <p:cNvSpPr/>
          <p:nvPr/>
        </p:nvSpPr>
        <p:spPr>
          <a:xfrm>
            <a:off x="10534651" y="2243669"/>
            <a:ext cx="622300" cy="869951"/>
          </a:xfrm>
          <a:custGeom>
            <a:gdLst>
              <a:gd name="T0" fmla="*/ 4 w 294"/>
              <a:gd name="T1" fmla="*/ 298 h 411"/>
              <a:gd name="T2" fmla="*/ 0 w 294"/>
              <a:gd name="T3" fmla="*/ 208 h 411"/>
              <a:gd name="T4" fmla="*/ 35 w 294"/>
              <a:gd name="T5" fmla="*/ 203 h 411"/>
              <a:gd name="T6" fmla="*/ 35 w 294"/>
              <a:gd name="T7" fmla="*/ 190 h 411"/>
              <a:gd name="T8" fmla="*/ 52 w 294"/>
              <a:gd name="T9" fmla="*/ 173 h 411"/>
              <a:gd name="T10" fmla="*/ 56 w 294"/>
              <a:gd name="T11" fmla="*/ 130 h 411"/>
              <a:gd name="T12" fmla="*/ 73 w 294"/>
              <a:gd name="T13" fmla="*/ 86 h 411"/>
              <a:gd name="T14" fmla="*/ 78 w 294"/>
              <a:gd name="T15" fmla="*/ 56 h 411"/>
              <a:gd name="T16" fmla="*/ 112 w 294"/>
              <a:gd name="T17" fmla="*/ 4 h 411"/>
              <a:gd name="T18" fmla="*/ 130 w 294"/>
              <a:gd name="T19" fmla="*/ 0 h 411"/>
              <a:gd name="T20" fmla="*/ 143 w 294"/>
              <a:gd name="T21" fmla="*/ 13 h 411"/>
              <a:gd name="T22" fmla="*/ 143 w 294"/>
              <a:gd name="T23" fmla="*/ 21 h 411"/>
              <a:gd name="T24" fmla="*/ 160 w 294"/>
              <a:gd name="T25" fmla="*/ 26 h 411"/>
              <a:gd name="T26" fmla="*/ 203 w 294"/>
              <a:gd name="T27" fmla="*/ 8 h 411"/>
              <a:gd name="T28" fmla="*/ 233 w 294"/>
              <a:gd name="T29" fmla="*/ 39 h 411"/>
              <a:gd name="T30" fmla="*/ 233 w 294"/>
              <a:gd name="T31" fmla="*/ 173 h 411"/>
              <a:gd name="T32" fmla="*/ 255 w 294"/>
              <a:gd name="T33" fmla="*/ 182 h 411"/>
              <a:gd name="T34" fmla="*/ 255 w 294"/>
              <a:gd name="T35" fmla="*/ 203 h 411"/>
              <a:gd name="T36" fmla="*/ 268 w 294"/>
              <a:gd name="T37" fmla="*/ 216 h 411"/>
              <a:gd name="T38" fmla="*/ 281 w 294"/>
              <a:gd name="T39" fmla="*/ 221 h 411"/>
              <a:gd name="T40" fmla="*/ 290 w 294"/>
              <a:gd name="T41" fmla="*/ 216 h 411"/>
              <a:gd name="T42" fmla="*/ 290 w 294"/>
              <a:gd name="T43" fmla="*/ 238 h 411"/>
              <a:gd name="T44" fmla="*/ 285 w 294"/>
              <a:gd name="T45" fmla="*/ 246 h 411"/>
              <a:gd name="T46" fmla="*/ 294 w 294"/>
              <a:gd name="T47" fmla="*/ 246 h 411"/>
              <a:gd name="T48" fmla="*/ 294 w 294"/>
              <a:gd name="T49" fmla="*/ 259 h 411"/>
              <a:gd name="T50" fmla="*/ 238 w 294"/>
              <a:gd name="T51" fmla="*/ 277 h 411"/>
              <a:gd name="T52" fmla="*/ 199 w 294"/>
              <a:gd name="T53" fmla="*/ 303 h 411"/>
              <a:gd name="T54" fmla="*/ 177 w 294"/>
              <a:gd name="T55" fmla="*/ 298 h 411"/>
              <a:gd name="T56" fmla="*/ 173 w 294"/>
              <a:gd name="T57" fmla="*/ 281 h 411"/>
              <a:gd name="T58" fmla="*/ 164 w 294"/>
              <a:gd name="T59" fmla="*/ 281 h 411"/>
              <a:gd name="T60" fmla="*/ 143 w 294"/>
              <a:gd name="T61" fmla="*/ 329 h 411"/>
              <a:gd name="T62" fmla="*/ 134 w 294"/>
              <a:gd name="T63" fmla="*/ 324 h 411"/>
              <a:gd name="T64" fmla="*/ 117 w 294"/>
              <a:gd name="T65" fmla="*/ 342 h 411"/>
              <a:gd name="T66" fmla="*/ 108 w 294"/>
              <a:gd name="T67" fmla="*/ 337 h 411"/>
              <a:gd name="T68" fmla="*/ 99 w 294"/>
              <a:gd name="T69" fmla="*/ 355 h 411"/>
              <a:gd name="T70" fmla="*/ 91 w 294"/>
              <a:gd name="T71" fmla="*/ 342 h 411"/>
              <a:gd name="T72" fmla="*/ 78 w 294"/>
              <a:gd name="T73" fmla="*/ 346 h 411"/>
              <a:gd name="T74" fmla="*/ 43 w 294"/>
              <a:gd name="T75" fmla="*/ 398 h 411"/>
              <a:gd name="T76" fmla="*/ 26 w 294"/>
              <a:gd name="T77" fmla="*/ 411 h 411"/>
              <a:gd name="T78" fmla="*/ 9 w 294"/>
              <a:gd name="T79" fmla="*/ 385 h 411"/>
              <a:gd name="T80" fmla="*/ 4 w 294"/>
              <a:gd name="T81" fmla="*/ 298 h 4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4" h="411">
                <a:moveTo>
                  <a:pt x="4" y="298"/>
                </a:moveTo>
                <a:lnTo>
                  <a:pt x="0" y="208"/>
                </a:lnTo>
                <a:lnTo>
                  <a:pt x="35" y="203"/>
                </a:lnTo>
                <a:lnTo>
                  <a:pt x="35" y="190"/>
                </a:lnTo>
                <a:lnTo>
                  <a:pt x="52" y="173"/>
                </a:lnTo>
                <a:lnTo>
                  <a:pt x="56" y="130"/>
                </a:lnTo>
                <a:lnTo>
                  <a:pt x="73" y="86"/>
                </a:lnTo>
                <a:lnTo>
                  <a:pt x="78" y="56"/>
                </a:lnTo>
                <a:lnTo>
                  <a:pt x="112" y="4"/>
                </a:lnTo>
                <a:lnTo>
                  <a:pt x="130" y="0"/>
                </a:lnTo>
                <a:lnTo>
                  <a:pt x="143" y="13"/>
                </a:lnTo>
                <a:lnTo>
                  <a:pt x="143" y="21"/>
                </a:lnTo>
                <a:lnTo>
                  <a:pt x="160" y="26"/>
                </a:lnTo>
                <a:lnTo>
                  <a:pt x="203" y="8"/>
                </a:lnTo>
                <a:lnTo>
                  <a:pt x="233" y="39"/>
                </a:lnTo>
                <a:lnTo>
                  <a:pt x="233" y="173"/>
                </a:lnTo>
                <a:lnTo>
                  <a:pt x="255" y="182"/>
                </a:lnTo>
                <a:lnTo>
                  <a:pt x="255" y="203"/>
                </a:lnTo>
                <a:lnTo>
                  <a:pt x="268" y="216"/>
                </a:lnTo>
                <a:lnTo>
                  <a:pt x="281" y="221"/>
                </a:lnTo>
                <a:lnTo>
                  <a:pt x="290" y="216"/>
                </a:lnTo>
                <a:lnTo>
                  <a:pt x="290" y="238"/>
                </a:lnTo>
                <a:lnTo>
                  <a:pt x="285" y="246"/>
                </a:lnTo>
                <a:lnTo>
                  <a:pt x="294" y="246"/>
                </a:lnTo>
                <a:lnTo>
                  <a:pt x="294" y="259"/>
                </a:lnTo>
                <a:lnTo>
                  <a:pt x="238" y="277"/>
                </a:lnTo>
                <a:lnTo>
                  <a:pt x="199" y="303"/>
                </a:lnTo>
                <a:lnTo>
                  <a:pt x="177" y="298"/>
                </a:lnTo>
                <a:lnTo>
                  <a:pt x="173" y="281"/>
                </a:lnTo>
                <a:lnTo>
                  <a:pt x="164" y="281"/>
                </a:lnTo>
                <a:lnTo>
                  <a:pt x="143" y="329"/>
                </a:lnTo>
                <a:lnTo>
                  <a:pt x="134" y="324"/>
                </a:lnTo>
                <a:lnTo>
                  <a:pt x="117" y="342"/>
                </a:lnTo>
                <a:lnTo>
                  <a:pt x="108" y="337"/>
                </a:lnTo>
                <a:lnTo>
                  <a:pt x="99" y="355"/>
                </a:lnTo>
                <a:lnTo>
                  <a:pt x="91" y="342"/>
                </a:lnTo>
                <a:lnTo>
                  <a:pt x="78" y="346"/>
                </a:lnTo>
                <a:lnTo>
                  <a:pt x="43" y="398"/>
                </a:lnTo>
                <a:lnTo>
                  <a:pt x="26" y="411"/>
                </a:lnTo>
                <a:lnTo>
                  <a:pt x="9" y="385"/>
                </a:lnTo>
                <a:lnTo>
                  <a:pt x="4" y="298"/>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sp>
        <p:nvSpPr>
          <p:cNvPr id="2253" name="Freeform 172"/>
          <p:cNvSpPr/>
          <p:nvPr/>
        </p:nvSpPr>
        <p:spPr>
          <a:xfrm>
            <a:off x="10534651" y="2243669"/>
            <a:ext cx="622300" cy="869951"/>
          </a:xfrm>
          <a:custGeom>
            <a:gdLst>
              <a:gd name="T0" fmla="*/ 4 w 294"/>
              <a:gd name="T1" fmla="*/ 298 h 411"/>
              <a:gd name="T2" fmla="*/ 0 w 294"/>
              <a:gd name="T3" fmla="*/ 208 h 411"/>
              <a:gd name="T4" fmla="*/ 35 w 294"/>
              <a:gd name="T5" fmla="*/ 203 h 411"/>
              <a:gd name="T6" fmla="*/ 35 w 294"/>
              <a:gd name="T7" fmla="*/ 190 h 411"/>
              <a:gd name="T8" fmla="*/ 52 w 294"/>
              <a:gd name="T9" fmla="*/ 173 h 411"/>
              <a:gd name="T10" fmla="*/ 56 w 294"/>
              <a:gd name="T11" fmla="*/ 130 h 411"/>
              <a:gd name="T12" fmla="*/ 73 w 294"/>
              <a:gd name="T13" fmla="*/ 86 h 411"/>
              <a:gd name="T14" fmla="*/ 78 w 294"/>
              <a:gd name="T15" fmla="*/ 56 h 411"/>
              <a:gd name="T16" fmla="*/ 112 w 294"/>
              <a:gd name="T17" fmla="*/ 4 h 411"/>
              <a:gd name="T18" fmla="*/ 130 w 294"/>
              <a:gd name="T19" fmla="*/ 0 h 411"/>
              <a:gd name="T20" fmla="*/ 143 w 294"/>
              <a:gd name="T21" fmla="*/ 13 h 411"/>
              <a:gd name="T22" fmla="*/ 143 w 294"/>
              <a:gd name="T23" fmla="*/ 21 h 411"/>
              <a:gd name="T24" fmla="*/ 160 w 294"/>
              <a:gd name="T25" fmla="*/ 26 h 411"/>
              <a:gd name="T26" fmla="*/ 203 w 294"/>
              <a:gd name="T27" fmla="*/ 8 h 411"/>
              <a:gd name="T28" fmla="*/ 233 w 294"/>
              <a:gd name="T29" fmla="*/ 39 h 411"/>
              <a:gd name="T30" fmla="*/ 233 w 294"/>
              <a:gd name="T31" fmla="*/ 173 h 411"/>
              <a:gd name="T32" fmla="*/ 255 w 294"/>
              <a:gd name="T33" fmla="*/ 182 h 411"/>
              <a:gd name="T34" fmla="*/ 255 w 294"/>
              <a:gd name="T35" fmla="*/ 203 h 411"/>
              <a:gd name="T36" fmla="*/ 268 w 294"/>
              <a:gd name="T37" fmla="*/ 216 h 411"/>
              <a:gd name="T38" fmla="*/ 281 w 294"/>
              <a:gd name="T39" fmla="*/ 221 h 411"/>
              <a:gd name="T40" fmla="*/ 290 w 294"/>
              <a:gd name="T41" fmla="*/ 216 h 411"/>
              <a:gd name="T42" fmla="*/ 290 w 294"/>
              <a:gd name="T43" fmla="*/ 238 h 411"/>
              <a:gd name="T44" fmla="*/ 285 w 294"/>
              <a:gd name="T45" fmla="*/ 246 h 411"/>
              <a:gd name="T46" fmla="*/ 294 w 294"/>
              <a:gd name="T47" fmla="*/ 246 h 411"/>
              <a:gd name="T48" fmla="*/ 294 w 294"/>
              <a:gd name="T49" fmla="*/ 259 h 411"/>
              <a:gd name="T50" fmla="*/ 238 w 294"/>
              <a:gd name="T51" fmla="*/ 277 h 411"/>
              <a:gd name="T52" fmla="*/ 199 w 294"/>
              <a:gd name="T53" fmla="*/ 303 h 411"/>
              <a:gd name="T54" fmla="*/ 177 w 294"/>
              <a:gd name="T55" fmla="*/ 298 h 411"/>
              <a:gd name="T56" fmla="*/ 173 w 294"/>
              <a:gd name="T57" fmla="*/ 281 h 411"/>
              <a:gd name="T58" fmla="*/ 164 w 294"/>
              <a:gd name="T59" fmla="*/ 281 h 411"/>
              <a:gd name="T60" fmla="*/ 143 w 294"/>
              <a:gd name="T61" fmla="*/ 329 h 411"/>
              <a:gd name="T62" fmla="*/ 134 w 294"/>
              <a:gd name="T63" fmla="*/ 324 h 411"/>
              <a:gd name="T64" fmla="*/ 117 w 294"/>
              <a:gd name="T65" fmla="*/ 342 h 411"/>
              <a:gd name="T66" fmla="*/ 108 w 294"/>
              <a:gd name="T67" fmla="*/ 337 h 411"/>
              <a:gd name="T68" fmla="*/ 99 w 294"/>
              <a:gd name="T69" fmla="*/ 355 h 411"/>
              <a:gd name="T70" fmla="*/ 91 w 294"/>
              <a:gd name="T71" fmla="*/ 342 h 411"/>
              <a:gd name="T72" fmla="*/ 78 w 294"/>
              <a:gd name="T73" fmla="*/ 346 h 411"/>
              <a:gd name="T74" fmla="*/ 43 w 294"/>
              <a:gd name="T75" fmla="*/ 398 h 411"/>
              <a:gd name="T76" fmla="*/ 26 w 294"/>
              <a:gd name="T77" fmla="*/ 411 h 411"/>
              <a:gd name="T78" fmla="*/ 9 w 294"/>
              <a:gd name="T79" fmla="*/ 385 h 411"/>
              <a:gd name="T80" fmla="*/ 4 w 294"/>
              <a:gd name="T81" fmla="*/ 298 h 4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4" h="411">
                <a:moveTo>
                  <a:pt x="4" y="298"/>
                </a:moveTo>
                <a:lnTo>
                  <a:pt x="0" y="208"/>
                </a:lnTo>
                <a:lnTo>
                  <a:pt x="35" y="203"/>
                </a:lnTo>
                <a:lnTo>
                  <a:pt x="35" y="190"/>
                </a:lnTo>
                <a:lnTo>
                  <a:pt x="52" y="173"/>
                </a:lnTo>
                <a:lnTo>
                  <a:pt x="56" y="130"/>
                </a:lnTo>
                <a:lnTo>
                  <a:pt x="73" y="86"/>
                </a:lnTo>
                <a:lnTo>
                  <a:pt x="78" y="56"/>
                </a:lnTo>
                <a:lnTo>
                  <a:pt x="112" y="4"/>
                </a:lnTo>
                <a:lnTo>
                  <a:pt x="130" y="0"/>
                </a:lnTo>
                <a:lnTo>
                  <a:pt x="143" y="13"/>
                </a:lnTo>
                <a:lnTo>
                  <a:pt x="143" y="21"/>
                </a:lnTo>
                <a:lnTo>
                  <a:pt x="160" y="26"/>
                </a:lnTo>
                <a:lnTo>
                  <a:pt x="203" y="8"/>
                </a:lnTo>
                <a:lnTo>
                  <a:pt x="233" y="39"/>
                </a:lnTo>
                <a:lnTo>
                  <a:pt x="233" y="173"/>
                </a:lnTo>
                <a:lnTo>
                  <a:pt x="255" y="182"/>
                </a:lnTo>
                <a:lnTo>
                  <a:pt x="255" y="203"/>
                </a:lnTo>
                <a:lnTo>
                  <a:pt x="268" y="216"/>
                </a:lnTo>
                <a:lnTo>
                  <a:pt x="281" y="221"/>
                </a:lnTo>
                <a:lnTo>
                  <a:pt x="290" y="216"/>
                </a:lnTo>
                <a:lnTo>
                  <a:pt x="290" y="238"/>
                </a:lnTo>
                <a:lnTo>
                  <a:pt x="285" y="246"/>
                </a:lnTo>
                <a:lnTo>
                  <a:pt x="294" y="246"/>
                </a:lnTo>
                <a:lnTo>
                  <a:pt x="294" y="259"/>
                </a:lnTo>
                <a:lnTo>
                  <a:pt x="238" y="277"/>
                </a:lnTo>
                <a:lnTo>
                  <a:pt x="199" y="303"/>
                </a:lnTo>
                <a:lnTo>
                  <a:pt x="177" y="298"/>
                </a:lnTo>
                <a:lnTo>
                  <a:pt x="173" y="281"/>
                </a:lnTo>
                <a:lnTo>
                  <a:pt x="164" y="281"/>
                </a:lnTo>
                <a:lnTo>
                  <a:pt x="143" y="329"/>
                </a:lnTo>
                <a:lnTo>
                  <a:pt x="134" y="324"/>
                </a:lnTo>
                <a:lnTo>
                  <a:pt x="117" y="342"/>
                </a:lnTo>
                <a:lnTo>
                  <a:pt x="108" y="337"/>
                </a:lnTo>
                <a:lnTo>
                  <a:pt x="99" y="355"/>
                </a:lnTo>
                <a:lnTo>
                  <a:pt x="91" y="342"/>
                </a:lnTo>
                <a:lnTo>
                  <a:pt x="78" y="346"/>
                </a:lnTo>
                <a:lnTo>
                  <a:pt x="43" y="398"/>
                </a:lnTo>
                <a:lnTo>
                  <a:pt x="26" y="411"/>
                </a:lnTo>
                <a:lnTo>
                  <a:pt x="9" y="385"/>
                </a:lnTo>
                <a:lnTo>
                  <a:pt x="4" y="2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54" name="Freeform 173"/>
          <p:cNvSpPr/>
          <p:nvPr/>
        </p:nvSpPr>
        <p:spPr>
          <a:xfrm>
            <a:off x="10534651" y="2243669"/>
            <a:ext cx="622300" cy="869951"/>
          </a:xfrm>
          <a:custGeom>
            <a:gdLst>
              <a:gd name="T0" fmla="*/ 4 w 294"/>
              <a:gd name="T1" fmla="*/ 298 h 411"/>
              <a:gd name="T2" fmla="*/ 0 w 294"/>
              <a:gd name="T3" fmla="*/ 208 h 411"/>
              <a:gd name="T4" fmla="*/ 35 w 294"/>
              <a:gd name="T5" fmla="*/ 203 h 411"/>
              <a:gd name="T6" fmla="*/ 35 w 294"/>
              <a:gd name="T7" fmla="*/ 190 h 411"/>
              <a:gd name="T8" fmla="*/ 52 w 294"/>
              <a:gd name="T9" fmla="*/ 173 h 411"/>
              <a:gd name="T10" fmla="*/ 56 w 294"/>
              <a:gd name="T11" fmla="*/ 130 h 411"/>
              <a:gd name="T12" fmla="*/ 73 w 294"/>
              <a:gd name="T13" fmla="*/ 86 h 411"/>
              <a:gd name="T14" fmla="*/ 78 w 294"/>
              <a:gd name="T15" fmla="*/ 56 h 411"/>
              <a:gd name="T16" fmla="*/ 112 w 294"/>
              <a:gd name="T17" fmla="*/ 4 h 411"/>
              <a:gd name="T18" fmla="*/ 130 w 294"/>
              <a:gd name="T19" fmla="*/ 0 h 411"/>
              <a:gd name="T20" fmla="*/ 143 w 294"/>
              <a:gd name="T21" fmla="*/ 13 h 411"/>
              <a:gd name="T22" fmla="*/ 143 w 294"/>
              <a:gd name="T23" fmla="*/ 21 h 411"/>
              <a:gd name="T24" fmla="*/ 160 w 294"/>
              <a:gd name="T25" fmla="*/ 26 h 411"/>
              <a:gd name="T26" fmla="*/ 203 w 294"/>
              <a:gd name="T27" fmla="*/ 8 h 411"/>
              <a:gd name="T28" fmla="*/ 233 w 294"/>
              <a:gd name="T29" fmla="*/ 39 h 411"/>
              <a:gd name="T30" fmla="*/ 233 w 294"/>
              <a:gd name="T31" fmla="*/ 173 h 411"/>
              <a:gd name="T32" fmla="*/ 255 w 294"/>
              <a:gd name="T33" fmla="*/ 182 h 411"/>
              <a:gd name="T34" fmla="*/ 255 w 294"/>
              <a:gd name="T35" fmla="*/ 203 h 411"/>
              <a:gd name="T36" fmla="*/ 268 w 294"/>
              <a:gd name="T37" fmla="*/ 216 h 411"/>
              <a:gd name="T38" fmla="*/ 281 w 294"/>
              <a:gd name="T39" fmla="*/ 221 h 411"/>
              <a:gd name="T40" fmla="*/ 290 w 294"/>
              <a:gd name="T41" fmla="*/ 216 h 411"/>
              <a:gd name="T42" fmla="*/ 290 w 294"/>
              <a:gd name="T43" fmla="*/ 238 h 411"/>
              <a:gd name="T44" fmla="*/ 285 w 294"/>
              <a:gd name="T45" fmla="*/ 246 h 411"/>
              <a:gd name="T46" fmla="*/ 294 w 294"/>
              <a:gd name="T47" fmla="*/ 246 h 411"/>
              <a:gd name="T48" fmla="*/ 294 w 294"/>
              <a:gd name="T49" fmla="*/ 259 h 411"/>
              <a:gd name="T50" fmla="*/ 238 w 294"/>
              <a:gd name="T51" fmla="*/ 277 h 411"/>
              <a:gd name="T52" fmla="*/ 199 w 294"/>
              <a:gd name="T53" fmla="*/ 303 h 411"/>
              <a:gd name="T54" fmla="*/ 177 w 294"/>
              <a:gd name="T55" fmla="*/ 298 h 411"/>
              <a:gd name="T56" fmla="*/ 173 w 294"/>
              <a:gd name="T57" fmla="*/ 281 h 411"/>
              <a:gd name="T58" fmla="*/ 164 w 294"/>
              <a:gd name="T59" fmla="*/ 281 h 411"/>
              <a:gd name="T60" fmla="*/ 143 w 294"/>
              <a:gd name="T61" fmla="*/ 329 h 411"/>
              <a:gd name="T62" fmla="*/ 134 w 294"/>
              <a:gd name="T63" fmla="*/ 324 h 411"/>
              <a:gd name="T64" fmla="*/ 117 w 294"/>
              <a:gd name="T65" fmla="*/ 342 h 411"/>
              <a:gd name="T66" fmla="*/ 108 w 294"/>
              <a:gd name="T67" fmla="*/ 337 h 411"/>
              <a:gd name="T68" fmla="*/ 99 w 294"/>
              <a:gd name="T69" fmla="*/ 355 h 411"/>
              <a:gd name="T70" fmla="*/ 91 w 294"/>
              <a:gd name="T71" fmla="*/ 342 h 411"/>
              <a:gd name="T72" fmla="*/ 78 w 294"/>
              <a:gd name="T73" fmla="*/ 346 h 411"/>
              <a:gd name="T74" fmla="*/ 43 w 294"/>
              <a:gd name="T75" fmla="*/ 398 h 411"/>
              <a:gd name="T76" fmla="*/ 26 w 294"/>
              <a:gd name="T77" fmla="*/ 411 h 411"/>
              <a:gd name="T78" fmla="*/ 9 w 294"/>
              <a:gd name="T79" fmla="*/ 385 h 411"/>
              <a:gd name="T80" fmla="*/ 4 w 294"/>
              <a:gd name="T81" fmla="*/ 298 h 4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4" h="411">
                <a:moveTo>
                  <a:pt x="4" y="298"/>
                </a:moveTo>
                <a:lnTo>
                  <a:pt x="0" y="208"/>
                </a:lnTo>
                <a:lnTo>
                  <a:pt x="35" y="203"/>
                </a:lnTo>
                <a:lnTo>
                  <a:pt x="35" y="190"/>
                </a:lnTo>
                <a:lnTo>
                  <a:pt x="52" y="173"/>
                </a:lnTo>
                <a:lnTo>
                  <a:pt x="56" y="130"/>
                </a:lnTo>
                <a:lnTo>
                  <a:pt x="73" y="86"/>
                </a:lnTo>
                <a:lnTo>
                  <a:pt x="78" y="56"/>
                </a:lnTo>
                <a:lnTo>
                  <a:pt x="112" y="4"/>
                </a:lnTo>
                <a:lnTo>
                  <a:pt x="130" y="0"/>
                </a:lnTo>
                <a:lnTo>
                  <a:pt x="143" y="13"/>
                </a:lnTo>
                <a:lnTo>
                  <a:pt x="143" y="21"/>
                </a:lnTo>
                <a:lnTo>
                  <a:pt x="160" y="26"/>
                </a:lnTo>
                <a:lnTo>
                  <a:pt x="203" y="8"/>
                </a:lnTo>
                <a:lnTo>
                  <a:pt x="233" y="39"/>
                </a:lnTo>
                <a:lnTo>
                  <a:pt x="233" y="173"/>
                </a:lnTo>
                <a:lnTo>
                  <a:pt x="255" y="182"/>
                </a:lnTo>
                <a:lnTo>
                  <a:pt x="255" y="203"/>
                </a:lnTo>
                <a:lnTo>
                  <a:pt x="268" y="216"/>
                </a:lnTo>
                <a:lnTo>
                  <a:pt x="281" y="221"/>
                </a:lnTo>
                <a:lnTo>
                  <a:pt x="290" y="216"/>
                </a:lnTo>
                <a:lnTo>
                  <a:pt x="290" y="238"/>
                </a:lnTo>
                <a:lnTo>
                  <a:pt x="285" y="246"/>
                </a:lnTo>
                <a:lnTo>
                  <a:pt x="294" y="246"/>
                </a:lnTo>
                <a:lnTo>
                  <a:pt x="294" y="259"/>
                </a:lnTo>
                <a:lnTo>
                  <a:pt x="238" y="277"/>
                </a:lnTo>
                <a:lnTo>
                  <a:pt x="199" y="303"/>
                </a:lnTo>
                <a:lnTo>
                  <a:pt x="177" y="298"/>
                </a:lnTo>
                <a:lnTo>
                  <a:pt x="173" y="281"/>
                </a:lnTo>
                <a:lnTo>
                  <a:pt x="164" y="281"/>
                </a:lnTo>
                <a:lnTo>
                  <a:pt x="143" y="329"/>
                </a:lnTo>
                <a:lnTo>
                  <a:pt x="134" y="324"/>
                </a:lnTo>
                <a:lnTo>
                  <a:pt x="117" y="342"/>
                </a:lnTo>
                <a:lnTo>
                  <a:pt x="108" y="337"/>
                </a:lnTo>
                <a:lnTo>
                  <a:pt x="99" y="355"/>
                </a:lnTo>
                <a:lnTo>
                  <a:pt x="91" y="342"/>
                </a:lnTo>
                <a:lnTo>
                  <a:pt x="78" y="346"/>
                </a:lnTo>
                <a:lnTo>
                  <a:pt x="43" y="398"/>
                </a:lnTo>
                <a:lnTo>
                  <a:pt x="26" y="411"/>
                </a:lnTo>
                <a:lnTo>
                  <a:pt x="9" y="385"/>
                </a:lnTo>
                <a:lnTo>
                  <a:pt x="4" y="29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55" name="Freeform 174"/>
          <p:cNvSpPr/>
          <p:nvPr/>
        </p:nvSpPr>
        <p:spPr>
          <a:xfrm>
            <a:off x="3826937" y="1913467"/>
            <a:ext cx="1792817" cy="952500"/>
          </a:xfrm>
          <a:custGeom>
            <a:gdLst>
              <a:gd name="T0" fmla="*/ 181 w 196"/>
              <a:gd name="T1" fmla="*/ 90 h 104"/>
              <a:gd name="T2" fmla="*/ 81 w 196"/>
              <a:gd name="T3" fmla="*/ 90 h 104"/>
              <a:gd name="T4" fmla="*/ 81 w 196"/>
              <a:gd name="T5" fmla="*/ 101 h 104"/>
              <a:gd name="T6" fmla="*/ 76 w 196"/>
              <a:gd name="T7" fmla="*/ 95 h 104"/>
              <a:gd name="T8" fmla="*/ 75 w 196"/>
              <a:gd name="T9" fmla="*/ 96 h 104"/>
              <a:gd name="T10" fmla="*/ 75 w 196"/>
              <a:gd name="T11" fmla="*/ 100 h 104"/>
              <a:gd name="T12" fmla="*/ 62 w 196"/>
              <a:gd name="T13" fmla="*/ 99 h 104"/>
              <a:gd name="T14" fmla="*/ 60 w 196"/>
              <a:gd name="T15" fmla="*/ 102 h 104"/>
              <a:gd name="T16" fmla="*/ 54 w 196"/>
              <a:gd name="T17" fmla="*/ 101 h 104"/>
              <a:gd name="T18" fmla="*/ 52 w 196"/>
              <a:gd name="T19" fmla="*/ 104 h 104"/>
              <a:gd name="T20" fmla="*/ 50 w 196"/>
              <a:gd name="T21" fmla="*/ 102 h 104"/>
              <a:gd name="T22" fmla="*/ 47 w 196"/>
              <a:gd name="T23" fmla="*/ 95 h 104"/>
              <a:gd name="T24" fmla="*/ 43 w 196"/>
              <a:gd name="T25" fmla="*/ 93 h 104"/>
              <a:gd name="T26" fmla="*/ 43 w 196"/>
              <a:gd name="T27" fmla="*/ 90 h 104"/>
              <a:gd name="T28" fmla="*/ 38 w 196"/>
              <a:gd name="T29" fmla="*/ 83 h 104"/>
              <a:gd name="T30" fmla="*/ 37 w 196"/>
              <a:gd name="T31" fmla="*/ 77 h 104"/>
              <a:gd name="T32" fmla="*/ 34 w 196"/>
              <a:gd name="T33" fmla="*/ 75 h 104"/>
              <a:gd name="T34" fmla="*/ 28 w 196"/>
              <a:gd name="T35" fmla="*/ 80 h 104"/>
              <a:gd name="T36" fmla="*/ 24 w 196"/>
              <a:gd name="T37" fmla="*/ 78 h 104"/>
              <a:gd name="T38" fmla="*/ 25 w 196"/>
              <a:gd name="T39" fmla="*/ 74 h 104"/>
              <a:gd name="T40" fmla="*/ 24 w 196"/>
              <a:gd name="T41" fmla="*/ 73 h 104"/>
              <a:gd name="T42" fmla="*/ 27 w 196"/>
              <a:gd name="T43" fmla="*/ 70 h 104"/>
              <a:gd name="T44" fmla="*/ 25 w 196"/>
              <a:gd name="T45" fmla="*/ 64 h 104"/>
              <a:gd name="T46" fmla="*/ 26 w 196"/>
              <a:gd name="T47" fmla="*/ 64 h 104"/>
              <a:gd name="T48" fmla="*/ 28 w 196"/>
              <a:gd name="T49" fmla="*/ 53 h 104"/>
              <a:gd name="T50" fmla="*/ 21 w 196"/>
              <a:gd name="T51" fmla="*/ 52 h 104"/>
              <a:gd name="T52" fmla="*/ 12 w 196"/>
              <a:gd name="T53" fmla="*/ 40 h 104"/>
              <a:gd name="T54" fmla="*/ 5 w 196"/>
              <a:gd name="T55" fmla="*/ 35 h 104"/>
              <a:gd name="T56" fmla="*/ 7 w 196"/>
              <a:gd name="T57" fmla="*/ 34 h 104"/>
              <a:gd name="T58" fmla="*/ 5 w 196"/>
              <a:gd name="T59" fmla="*/ 33 h 104"/>
              <a:gd name="T60" fmla="*/ 6 w 196"/>
              <a:gd name="T61" fmla="*/ 31 h 104"/>
              <a:gd name="T62" fmla="*/ 5 w 196"/>
              <a:gd name="T63" fmla="*/ 29 h 104"/>
              <a:gd name="T64" fmla="*/ 0 w 196"/>
              <a:gd name="T65" fmla="*/ 23 h 104"/>
              <a:gd name="T66" fmla="*/ 0 w 196"/>
              <a:gd name="T67" fmla="*/ 0 h 104"/>
              <a:gd name="T68" fmla="*/ 16 w 196"/>
              <a:gd name="T69" fmla="*/ 0 h 104"/>
              <a:gd name="T70" fmla="*/ 177 w 196"/>
              <a:gd name="T71" fmla="*/ 0 h 104"/>
              <a:gd name="T72" fmla="*/ 196 w 196"/>
              <a:gd name="T73" fmla="*/ 0 h 104"/>
              <a:gd name="T74" fmla="*/ 196 w 196"/>
              <a:gd name="T75" fmla="*/ 90 h 104"/>
              <a:gd name="T76" fmla="*/ 181 w 196"/>
              <a:gd name="T77" fmla="*/ 9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04">
                <a:moveTo>
                  <a:pt x="181" y="90"/>
                </a:moveTo>
                <a:cubicBezTo>
                  <a:pt x="81" y="90"/>
                  <a:pt x="81" y="90"/>
                  <a:pt x="81" y="90"/>
                </a:cubicBezTo>
                <a:cubicBezTo>
                  <a:pt x="81" y="101"/>
                  <a:pt x="81" y="101"/>
                  <a:pt x="81" y="101"/>
                </a:cubicBezTo>
                <a:cubicBezTo>
                  <a:pt x="76" y="95"/>
                  <a:pt x="76" y="95"/>
                  <a:pt x="76" y="95"/>
                </a:cubicBezTo>
                <a:cubicBezTo>
                  <a:pt x="75" y="96"/>
                  <a:pt x="75" y="96"/>
                  <a:pt x="75" y="96"/>
                </a:cubicBezTo>
                <a:cubicBezTo>
                  <a:pt x="75" y="100"/>
                  <a:pt x="75" y="100"/>
                  <a:pt x="75" y="100"/>
                </a:cubicBezTo>
                <a:cubicBezTo>
                  <a:pt x="62" y="99"/>
                  <a:pt x="62" y="99"/>
                  <a:pt x="62" y="99"/>
                </a:cubicBezTo>
                <a:cubicBezTo>
                  <a:pt x="60" y="102"/>
                  <a:pt x="60" y="102"/>
                  <a:pt x="60" y="102"/>
                </a:cubicBezTo>
                <a:cubicBezTo>
                  <a:pt x="54" y="101"/>
                  <a:pt x="54" y="101"/>
                  <a:pt x="54" y="101"/>
                </a:cubicBezTo>
                <a:cubicBezTo>
                  <a:pt x="52" y="104"/>
                  <a:pt x="52" y="104"/>
                  <a:pt x="52" y="104"/>
                </a:cubicBezTo>
                <a:cubicBezTo>
                  <a:pt x="50" y="102"/>
                  <a:pt x="50" y="102"/>
                  <a:pt x="50" y="102"/>
                </a:cubicBezTo>
                <a:cubicBezTo>
                  <a:pt x="47" y="95"/>
                  <a:pt x="47" y="95"/>
                  <a:pt x="47" y="95"/>
                </a:cubicBezTo>
                <a:cubicBezTo>
                  <a:pt x="43" y="93"/>
                  <a:pt x="43" y="93"/>
                  <a:pt x="43" y="93"/>
                </a:cubicBezTo>
                <a:cubicBezTo>
                  <a:pt x="43" y="90"/>
                  <a:pt x="43" y="90"/>
                  <a:pt x="43" y="90"/>
                </a:cubicBezTo>
                <a:cubicBezTo>
                  <a:pt x="38" y="83"/>
                  <a:pt x="38" y="83"/>
                  <a:pt x="38" y="83"/>
                </a:cubicBezTo>
                <a:cubicBezTo>
                  <a:pt x="37" y="77"/>
                  <a:pt x="37" y="77"/>
                  <a:pt x="37" y="77"/>
                </a:cubicBezTo>
                <a:cubicBezTo>
                  <a:pt x="34" y="75"/>
                  <a:pt x="34" y="75"/>
                  <a:pt x="34" y="75"/>
                </a:cubicBezTo>
                <a:cubicBezTo>
                  <a:pt x="28" y="80"/>
                  <a:pt x="28" y="80"/>
                  <a:pt x="28" y="80"/>
                </a:cubicBezTo>
                <a:cubicBezTo>
                  <a:pt x="24" y="78"/>
                  <a:pt x="24" y="78"/>
                  <a:pt x="24" y="78"/>
                </a:cubicBezTo>
                <a:cubicBezTo>
                  <a:pt x="25" y="74"/>
                  <a:pt x="25" y="74"/>
                  <a:pt x="25" y="74"/>
                </a:cubicBezTo>
                <a:cubicBezTo>
                  <a:pt x="24" y="73"/>
                  <a:pt x="24" y="73"/>
                  <a:pt x="24" y="73"/>
                </a:cubicBezTo>
                <a:cubicBezTo>
                  <a:pt x="27" y="70"/>
                  <a:pt x="27" y="70"/>
                  <a:pt x="27" y="70"/>
                </a:cubicBezTo>
                <a:cubicBezTo>
                  <a:pt x="25" y="64"/>
                  <a:pt x="25" y="64"/>
                  <a:pt x="25" y="64"/>
                </a:cubicBezTo>
                <a:cubicBezTo>
                  <a:pt x="26" y="64"/>
                  <a:pt x="26" y="64"/>
                  <a:pt x="26" y="64"/>
                </a:cubicBezTo>
                <a:cubicBezTo>
                  <a:pt x="28" y="53"/>
                  <a:pt x="28" y="53"/>
                  <a:pt x="28" y="53"/>
                </a:cubicBezTo>
                <a:cubicBezTo>
                  <a:pt x="21" y="52"/>
                  <a:pt x="21" y="52"/>
                  <a:pt x="21" y="52"/>
                </a:cubicBezTo>
                <a:cubicBezTo>
                  <a:pt x="12" y="40"/>
                  <a:pt x="12" y="40"/>
                  <a:pt x="12" y="40"/>
                </a:cubicBezTo>
                <a:cubicBezTo>
                  <a:pt x="5" y="35"/>
                  <a:pt x="5" y="35"/>
                  <a:pt x="5" y="35"/>
                </a:cubicBezTo>
                <a:cubicBezTo>
                  <a:pt x="7" y="34"/>
                  <a:pt x="7" y="34"/>
                  <a:pt x="7" y="34"/>
                </a:cubicBezTo>
                <a:cubicBezTo>
                  <a:pt x="5" y="33"/>
                  <a:pt x="5" y="33"/>
                  <a:pt x="5" y="33"/>
                </a:cubicBezTo>
                <a:cubicBezTo>
                  <a:pt x="6" y="31"/>
                  <a:pt x="6" y="31"/>
                  <a:pt x="6" y="31"/>
                </a:cubicBezTo>
                <a:cubicBezTo>
                  <a:pt x="5" y="29"/>
                  <a:pt x="5" y="29"/>
                  <a:pt x="5" y="29"/>
                </a:cubicBezTo>
                <a:cubicBezTo>
                  <a:pt x="0" y="23"/>
                  <a:pt x="0" y="23"/>
                  <a:pt x="0" y="23"/>
                </a:cubicBezTo>
                <a:cubicBezTo>
                  <a:pt x="0" y="0"/>
                  <a:pt x="0" y="0"/>
                  <a:pt x="0" y="0"/>
                </a:cubicBezTo>
                <a:cubicBezTo>
                  <a:pt x="16" y="0"/>
                  <a:pt x="16" y="0"/>
                  <a:pt x="16" y="0"/>
                </a:cubicBezTo>
                <a:cubicBezTo>
                  <a:pt x="69" y="0"/>
                  <a:pt x="123" y="0"/>
                  <a:pt x="177" y="0"/>
                </a:cubicBezTo>
                <a:cubicBezTo>
                  <a:pt x="196" y="0"/>
                  <a:pt x="196" y="0"/>
                  <a:pt x="196" y="0"/>
                </a:cubicBezTo>
                <a:cubicBezTo>
                  <a:pt x="196" y="90"/>
                  <a:pt x="196" y="90"/>
                  <a:pt x="196" y="90"/>
                </a:cubicBezTo>
                <a:cubicBezTo>
                  <a:pt x="181" y="90"/>
                  <a:pt x="181" y="90"/>
                  <a:pt x="181" y="90"/>
                </a:cubicBezTo>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256" name="Freeform 175"/>
          <p:cNvSpPr/>
          <p:nvPr/>
        </p:nvSpPr>
        <p:spPr>
          <a:xfrm>
            <a:off x="3826937" y="1913467"/>
            <a:ext cx="1792817" cy="952500"/>
          </a:xfrm>
          <a:custGeom>
            <a:gdLst>
              <a:gd name="T0" fmla="*/ 181 w 196"/>
              <a:gd name="T1" fmla="*/ 90 h 104"/>
              <a:gd name="T2" fmla="*/ 81 w 196"/>
              <a:gd name="T3" fmla="*/ 90 h 104"/>
              <a:gd name="T4" fmla="*/ 81 w 196"/>
              <a:gd name="T5" fmla="*/ 101 h 104"/>
              <a:gd name="T6" fmla="*/ 76 w 196"/>
              <a:gd name="T7" fmla="*/ 95 h 104"/>
              <a:gd name="T8" fmla="*/ 75 w 196"/>
              <a:gd name="T9" fmla="*/ 96 h 104"/>
              <a:gd name="T10" fmla="*/ 75 w 196"/>
              <a:gd name="T11" fmla="*/ 100 h 104"/>
              <a:gd name="T12" fmla="*/ 62 w 196"/>
              <a:gd name="T13" fmla="*/ 99 h 104"/>
              <a:gd name="T14" fmla="*/ 60 w 196"/>
              <a:gd name="T15" fmla="*/ 102 h 104"/>
              <a:gd name="T16" fmla="*/ 54 w 196"/>
              <a:gd name="T17" fmla="*/ 101 h 104"/>
              <a:gd name="T18" fmla="*/ 52 w 196"/>
              <a:gd name="T19" fmla="*/ 104 h 104"/>
              <a:gd name="T20" fmla="*/ 50 w 196"/>
              <a:gd name="T21" fmla="*/ 102 h 104"/>
              <a:gd name="T22" fmla="*/ 47 w 196"/>
              <a:gd name="T23" fmla="*/ 95 h 104"/>
              <a:gd name="T24" fmla="*/ 43 w 196"/>
              <a:gd name="T25" fmla="*/ 93 h 104"/>
              <a:gd name="T26" fmla="*/ 43 w 196"/>
              <a:gd name="T27" fmla="*/ 90 h 104"/>
              <a:gd name="T28" fmla="*/ 38 w 196"/>
              <a:gd name="T29" fmla="*/ 83 h 104"/>
              <a:gd name="T30" fmla="*/ 37 w 196"/>
              <a:gd name="T31" fmla="*/ 77 h 104"/>
              <a:gd name="T32" fmla="*/ 34 w 196"/>
              <a:gd name="T33" fmla="*/ 75 h 104"/>
              <a:gd name="T34" fmla="*/ 28 w 196"/>
              <a:gd name="T35" fmla="*/ 80 h 104"/>
              <a:gd name="T36" fmla="*/ 24 w 196"/>
              <a:gd name="T37" fmla="*/ 78 h 104"/>
              <a:gd name="T38" fmla="*/ 25 w 196"/>
              <a:gd name="T39" fmla="*/ 74 h 104"/>
              <a:gd name="T40" fmla="*/ 24 w 196"/>
              <a:gd name="T41" fmla="*/ 73 h 104"/>
              <a:gd name="T42" fmla="*/ 27 w 196"/>
              <a:gd name="T43" fmla="*/ 70 h 104"/>
              <a:gd name="T44" fmla="*/ 25 w 196"/>
              <a:gd name="T45" fmla="*/ 64 h 104"/>
              <a:gd name="T46" fmla="*/ 26 w 196"/>
              <a:gd name="T47" fmla="*/ 64 h 104"/>
              <a:gd name="T48" fmla="*/ 28 w 196"/>
              <a:gd name="T49" fmla="*/ 53 h 104"/>
              <a:gd name="T50" fmla="*/ 21 w 196"/>
              <a:gd name="T51" fmla="*/ 52 h 104"/>
              <a:gd name="T52" fmla="*/ 12 w 196"/>
              <a:gd name="T53" fmla="*/ 40 h 104"/>
              <a:gd name="T54" fmla="*/ 5 w 196"/>
              <a:gd name="T55" fmla="*/ 35 h 104"/>
              <a:gd name="T56" fmla="*/ 7 w 196"/>
              <a:gd name="T57" fmla="*/ 34 h 104"/>
              <a:gd name="T58" fmla="*/ 5 w 196"/>
              <a:gd name="T59" fmla="*/ 33 h 104"/>
              <a:gd name="T60" fmla="*/ 6 w 196"/>
              <a:gd name="T61" fmla="*/ 31 h 104"/>
              <a:gd name="T62" fmla="*/ 5 w 196"/>
              <a:gd name="T63" fmla="*/ 29 h 104"/>
              <a:gd name="T64" fmla="*/ 0 w 196"/>
              <a:gd name="T65" fmla="*/ 23 h 104"/>
              <a:gd name="T66" fmla="*/ 0 w 196"/>
              <a:gd name="T67" fmla="*/ 0 h 104"/>
              <a:gd name="T68" fmla="*/ 16 w 196"/>
              <a:gd name="T69" fmla="*/ 0 h 104"/>
              <a:gd name="T70" fmla="*/ 177 w 196"/>
              <a:gd name="T71" fmla="*/ 0 h 104"/>
              <a:gd name="T72" fmla="*/ 196 w 196"/>
              <a:gd name="T73" fmla="*/ 0 h 104"/>
              <a:gd name="T74" fmla="*/ 196 w 196"/>
              <a:gd name="T75" fmla="*/ 90 h 104"/>
              <a:gd name="T76" fmla="*/ 181 w 196"/>
              <a:gd name="T77" fmla="*/ 9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04">
                <a:moveTo>
                  <a:pt x="181" y="90"/>
                </a:moveTo>
                <a:cubicBezTo>
                  <a:pt x="81" y="90"/>
                  <a:pt x="81" y="90"/>
                  <a:pt x="81" y="90"/>
                </a:cubicBezTo>
                <a:cubicBezTo>
                  <a:pt x="81" y="101"/>
                  <a:pt x="81" y="101"/>
                  <a:pt x="81" y="101"/>
                </a:cubicBezTo>
                <a:cubicBezTo>
                  <a:pt x="76" y="95"/>
                  <a:pt x="76" y="95"/>
                  <a:pt x="76" y="95"/>
                </a:cubicBezTo>
                <a:cubicBezTo>
                  <a:pt x="75" y="96"/>
                  <a:pt x="75" y="96"/>
                  <a:pt x="75" y="96"/>
                </a:cubicBezTo>
                <a:cubicBezTo>
                  <a:pt x="75" y="100"/>
                  <a:pt x="75" y="100"/>
                  <a:pt x="75" y="100"/>
                </a:cubicBezTo>
                <a:cubicBezTo>
                  <a:pt x="62" y="99"/>
                  <a:pt x="62" y="99"/>
                  <a:pt x="62" y="99"/>
                </a:cubicBezTo>
                <a:cubicBezTo>
                  <a:pt x="60" y="102"/>
                  <a:pt x="60" y="102"/>
                  <a:pt x="60" y="102"/>
                </a:cubicBezTo>
                <a:cubicBezTo>
                  <a:pt x="54" y="101"/>
                  <a:pt x="54" y="101"/>
                  <a:pt x="54" y="101"/>
                </a:cubicBezTo>
                <a:cubicBezTo>
                  <a:pt x="52" y="104"/>
                  <a:pt x="52" y="104"/>
                  <a:pt x="52" y="104"/>
                </a:cubicBezTo>
                <a:cubicBezTo>
                  <a:pt x="50" y="102"/>
                  <a:pt x="50" y="102"/>
                  <a:pt x="50" y="102"/>
                </a:cubicBezTo>
                <a:cubicBezTo>
                  <a:pt x="47" y="95"/>
                  <a:pt x="47" y="95"/>
                  <a:pt x="47" y="95"/>
                </a:cubicBezTo>
                <a:cubicBezTo>
                  <a:pt x="43" y="93"/>
                  <a:pt x="43" y="93"/>
                  <a:pt x="43" y="93"/>
                </a:cubicBezTo>
                <a:cubicBezTo>
                  <a:pt x="43" y="90"/>
                  <a:pt x="43" y="90"/>
                  <a:pt x="43" y="90"/>
                </a:cubicBezTo>
                <a:cubicBezTo>
                  <a:pt x="38" y="83"/>
                  <a:pt x="38" y="83"/>
                  <a:pt x="38" y="83"/>
                </a:cubicBezTo>
                <a:cubicBezTo>
                  <a:pt x="37" y="77"/>
                  <a:pt x="37" y="77"/>
                  <a:pt x="37" y="77"/>
                </a:cubicBezTo>
                <a:cubicBezTo>
                  <a:pt x="34" y="75"/>
                  <a:pt x="34" y="75"/>
                  <a:pt x="34" y="75"/>
                </a:cubicBezTo>
                <a:cubicBezTo>
                  <a:pt x="28" y="80"/>
                  <a:pt x="28" y="80"/>
                  <a:pt x="28" y="80"/>
                </a:cubicBezTo>
                <a:cubicBezTo>
                  <a:pt x="24" y="78"/>
                  <a:pt x="24" y="78"/>
                  <a:pt x="24" y="78"/>
                </a:cubicBezTo>
                <a:cubicBezTo>
                  <a:pt x="25" y="74"/>
                  <a:pt x="25" y="74"/>
                  <a:pt x="25" y="74"/>
                </a:cubicBezTo>
                <a:cubicBezTo>
                  <a:pt x="24" y="73"/>
                  <a:pt x="24" y="73"/>
                  <a:pt x="24" y="73"/>
                </a:cubicBezTo>
                <a:cubicBezTo>
                  <a:pt x="27" y="70"/>
                  <a:pt x="27" y="70"/>
                  <a:pt x="27" y="70"/>
                </a:cubicBezTo>
                <a:cubicBezTo>
                  <a:pt x="25" y="64"/>
                  <a:pt x="25" y="64"/>
                  <a:pt x="25" y="64"/>
                </a:cubicBezTo>
                <a:cubicBezTo>
                  <a:pt x="26" y="64"/>
                  <a:pt x="26" y="64"/>
                  <a:pt x="26" y="64"/>
                </a:cubicBezTo>
                <a:cubicBezTo>
                  <a:pt x="28" y="53"/>
                  <a:pt x="28" y="53"/>
                  <a:pt x="28" y="53"/>
                </a:cubicBezTo>
                <a:cubicBezTo>
                  <a:pt x="21" y="52"/>
                  <a:pt x="21" y="52"/>
                  <a:pt x="21" y="52"/>
                </a:cubicBezTo>
                <a:cubicBezTo>
                  <a:pt x="12" y="40"/>
                  <a:pt x="12" y="40"/>
                  <a:pt x="12" y="40"/>
                </a:cubicBezTo>
                <a:cubicBezTo>
                  <a:pt x="5" y="35"/>
                  <a:pt x="5" y="35"/>
                  <a:pt x="5" y="35"/>
                </a:cubicBezTo>
                <a:cubicBezTo>
                  <a:pt x="7" y="34"/>
                  <a:pt x="7" y="34"/>
                  <a:pt x="7" y="34"/>
                </a:cubicBezTo>
                <a:cubicBezTo>
                  <a:pt x="5" y="33"/>
                  <a:pt x="5" y="33"/>
                  <a:pt x="5" y="33"/>
                </a:cubicBezTo>
                <a:cubicBezTo>
                  <a:pt x="6" y="31"/>
                  <a:pt x="6" y="31"/>
                  <a:pt x="6" y="31"/>
                </a:cubicBezTo>
                <a:cubicBezTo>
                  <a:pt x="5" y="29"/>
                  <a:pt x="5" y="29"/>
                  <a:pt x="5" y="29"/>
                </a:cubicBezTo>
                <a:cubicBezTo>
                  <a:pt x="0" y="23"/>
                  <a:pt x="0" y="23"/>
                  <a:pt x="0" y="23"/>
                </a:cubicBezTo>
                <a:cubicBezTo>
                  <a:pt x="0" y="0"/>
                  <a:pt x="0" y="0"/>
                  <a:pt x="0" y="0"/>
                </a:cubicBezTo>
                <a:cubicBezTo>
                  <a:pt x="16" y="0"/>
                  <a:pt x="16" y="0"/>
                  <a:pt x="16" y="0"/>
                </a:cubicBezTo>
                <a:cubicBezTo>
                  <a:pt x="69" y="0"/>
                  <a:pt x="123" y="0"/>
                  <a:pt x="177" y="0"/>
                </a:cubicBezTo>
                <a:cubicBezTo>
                  <a:pt x="196" y="0"/>
                  <a:pt x="196" y="0"/>
                  <a:pt x="196" y="0"/>
                </a:cubicBezTo>
                <a:cubicBezTo>
                  <a:pt x="196" y="90"/>
                  <a:pt x="196" y="90"/>
                  <a:pt x="196" y="90"/>
                </a:cubicBezTo>
                <a:cubicBezTo>
                  <a:pt x="181" y="90"/>
                  <a:pt x="181" y="90"/>
                  <a:pt x="181" y="90"/>
                </a:cubicBez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257" name="Rectangle 176"/>
          <p:cNvSpPr>
            <a:spLocks noChangeArrowheads="1"/>
          </p:cNvSpPr>
          <p:nvPr/>
        </p:nvSpPr>
        <p:spPr>
          <a:xfrm>
            <a:off x="2846917" y="3462869"/>
            <a:ext cx="13305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CA</a:t>
            </a:r>
            <a:endParaRPr lang="en-US" altLang="en-US" sz="933">
              <a:latin typeface="Calibri" panose="020f0502020204030204" pitchFamily="34" charset="0"/>
              <a:cs typeface="Calibri" panose="020f0502020204030204" pitchFamily="34" charset="0"/>
            </a:endParaRPr>
          </a:p>
        </p:txBody>
      </p:sp>
      <p:sp>
        <p:nvSpPr>
          <p:cNvPr id="2258" name="Rectangle 177"/>
          <p:cNvSpPr>
            <a:spLocks noChangeArrowheads="1"/>
          </p:cNvSpPr>
          <p:nvPr/>
        </p:nvSpPr>
        <p:spPr>
          <a:xfrm>
            <a:off x="3028951" y="2868086"/>
            <a:ext cx="14427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OR</a:t>
            </a:r>
            <a:endParaRPr lang="en-US" altLang="en-US" sz="933">
              <a:latin typeface="Calibri" panose="020f0502020204030204" pitchFamily="34" charset="0"/>
              <a:cs typeface="Calibri" panose="020f0502020204030204" pitchFamily="34" charset="0"/>
            </a:endParaRPr>
          </a:p>
        </p:txBody>
      </p:sp>
      <p:sp>
        <p:nvSpPr>
          <p:cNvPr id="2259" name="Rectangle 178"/>
          <p:cNvSpPr>
            <a:spLocks noChangeArrowheads="1"/>
          </p:cNvSpPr>
          <p:nvPr/>
        </p:nvSpPr>
        <p:spPr>
          <a:xfrm>
            <a:off x="3083984" y="2273302"/>
            <a:ext cx="174728"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WA</a:t>
            </a:r>
            <a:endParaRPr lang="en-US" altLang="en-US" sz="933">
              <a:latin typeface="Calibri" panose="020f0502020204030204" pitchFamily="34" charset="0"/>
              <a:cs typeface="Calibri" panose="020f0502020204030204" pitchFamily="34" charset="0"/>
            </a:endParaRPr>
          </a:p>
        </p:txBody>
      </p:sp>
      <p:sp>
        <p:nvSpPr>
          <p:cNvPr id="2261" name="Rectangle 180"/>
          <p:cNvSpPr>
            <a:spLocks noChangeArrowheads="1"/>
          </p:cNvSpPr>
          <p:nvPr/>
        </p:nvSpPr>
        <p:spPr>
          <a:xfrm>
            <a:off x="4576235" y="2199219"/>
            <a:ext cx="16030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MT</a:t>
            </a:r>
            <a:endParaRPr lang="en-US" altLang="en-US" sz="933">
              <a:latin typeface="Calibri" panose="020f0502020204030204" pitchFamily="34" charset="0"/>
              <a:cs typeface="Calibri" panose="020f0502020204030204" pitchFamily="34" charset="0"/>
            </a:endParaRPr>
          </a:p>
        </p:txBody>
      </p:sp>
      <p:sp>
        <p:nvSpPr>
          <p:cNvPr id="2262" name="Rectangle 181"/>
          <p:cNvSpPr>
            <a:spLocks noChangeArrowheads="1"/>
          </p:cNvSpPr>
          <p:nvPr/>
        </p:nvSpPr>
        <p:spPr>
          <a:xfrm>
            <a:off x="3989917" y="2997202"/>
            <a:ext cx="10419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ID</a:t>
            </a:r>
            <a:endParaRPr lang="en-US" altLang="en-US" sz="933">
              <a:latin typeface="Calibri" panose="020f0502020204030204" pitchFamily="34" charset="0"/>
              <a:cs typeface="Calibri" panose="020f0502020204030204" pitchFamily="34" charset="0"/>
            </a:endParaRPr>
          </a:p>
        </p:txBody>
      </p:sp>
      <p:sp>
        <p:nvSpPr>
          <p:cNvPr id="2263" name="Rectangle 182"/>
          <p:cNvSpPr>
            <a:spLocks noChangeArrowheads="1"/>
          </p:cNvSpPr>
          <p:nvPr/>
        </p:nvSpPr>
        <p:spPr>
          <a:xfrm>
            <a:off x="3606801" y="3674535"/>
            <a:ext cx="14427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NV</a:t>
            </a:r>
            <a:endParaRPr lang="en-US" altLang="en-US" sz="933">
              <a:latin typeface="Calibri" panose="020f0502020204030204" pitchFamily="34" charset="0"/>
              <a:cs typeface="Calibri" panose="020f0502020204030204" pitchFamily="34" charset="0"/>
            </a:endParaRPr>
          </a:p>
        </p:txBody>
      </p:sp>
      <p:sp>
        <p:nvSpPr>
          <p:cNvPr id="2264" name="Rectangle 183"/>
          <p:cNvSpPr>
            <a:spLocks noChangeArrowheads="1"/>
          </p:cNvSpPr>
          <p:nvPr/>
        </p:nvSpPr>
        <p:spPr>
          <a:xfrm>
            <a:off x="4402668" y="4470402"/>
            <a:ext cx="125034"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AZ</a:t>
            </a:r>
            <a:endParaRPr lang="en-US" altLang="en-US" sz="933">
              <a:latin typeface="Calibri" panose="020f0502020204030204" pitchFamily="34" charset="0"/>
              <a:cs typeface="Calibri" panose="020f0502020204030204" pitchFamily="34" charset="0"/>
            </a:endParaRPr>
          </a:p>
        </p:txBody>
      </p:sp>
      <p:sp>
        <p:nvSpPr>
          <p:cNvPr id="2265" name="Rectangle 184"/>
          <p:cNvSpPr>
            <a:spLocks noChangeArrowheads="1"/>
          </p:cNvSpPr>
          <p:nvPr/>
        </p:nvSpPr>
        <p:spPr>
          <a:xfrm>
            <a:off x="4411135" y="3784602"/>
            <a:ext cx="13465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UT</a:t>
            </a:r>
            <a:endParaRPr lang="en-US" altLang="en-US" sz="933">
              <a:latin typeface="Calibri" panose="020f0502020204030204" pitchFamily="34" charset="0"/>
              <a:cs typeface="Calibri" panose="020f0502020204030204" pitchFamily="34" charset="0"/>
            </a:endParaRPr>
          </a:p>
        </p:txBody>
      </p:sp>
      <p:sp>
        <p:nvSpPr>
          <p:cNvPr id="2266" name="Rectangle 185"/>
          <p:cNvSpPr>
            <a:spLocks noChangeArrowheads="1"/>
          </p:cNvSpPr>
          <p:nvPr/>
        </p:nvSpPr>
        <p:spPr>
          <a:xfrm>
            <a:off x="5289551" y="3801535"/>
            <a:ext cx="142668"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CO</a:t>
            </a:r>
            <a:endParaRPr lang="en-US" altLang="en-US" sz="933">
              <a:latin typeface="Calibri" panose="020f0502020204030204" pitchFamily="34" charset="0"/>
              <a:cs typeface="Calibri" panose="020f0502020204030204" pitchFamily="34" charset="0"/>
            </a:endParaRPr>
          </a:p>
        </p:txBody>
      </p:sp>
      <p:sp>
        <p:nvSpPr>
          <p:cNvPr id="2268" name="Rectangle 187"/>
          <p:cNvSpPr>
            <a:spLocks noChangeArrowheads="1"/>
          </p:cNvSpPr>
          <p:nvPr/>
        </p:nvSpPr>
        <p:spPr>
          <a:xfrm>
            <a:off x="5217584" y="4563535"/>
            <a:ext cx="17953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NM</a:t>
            </a:r>
            <a:endParaRPr lang="en-US" altLang="en-US" sz="933">
              <a:latin typeface="Calibri" panose="020f0502020204030204" pitchFamily="34" charset="0"/>
              <a:cs typeface="Calibri" panose="020f0502020204030204" pitchFamily="34" charset="0"/>
            </a:endParaRPr>
          </a:p>
        </p:txBody>
      </p:sp>
      <p:sp>
        <p:nvSpPr>
          <p:cNvPr id="2269" name="Rectangle 188"/>
          <p:cNvSpPr>
            <a:spLocks noChangeArrowheads="1"/>
          </p:cNvSpPr>
          <p:nvPr/>
        </p:nvSpPr>
        <p:spPr>
          <a:xfrm>
            <a:off x="6297084" y="5029202"/>
            <a:ext cx="12022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TX</a:t>
            </a:r>
            <a:endParaRPr lang="en-US" altLang="en-US" sz="933">
              <a:latin typeface="Calibri" panose="020f0502020204030204" pitchFamily="34" charset="0"/>
              <a:cs typeface="Calibri" panose="020f0502020204030204" pitchFamily="34" charset="0"/>
            </a:endParaRPr>
          </a:p>
        </p:txBody>
      </p:sp>
      <p:sp>
        <p:nvSpPr>
          <p:cNvPr id="2270" name="Rectangle 189"/>
          <p:cNvSpPr>
            <a:spLocks noChangeArrowheads="1"/>
          </p:cNvSpPr>
          <p:nvPr/>
        </p:nvSpPr>
        <p:spPr>
          <a:xfrm>
            <a:off x="4950884" y="3052235"/>
            <a:ext cx="16350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WY</a:t>
            </a:r>
            <a:endParaRPr lang="en-US" altLang="en-US" sz="933">
              <a:latin typeface="Calibri" panose="020f0502020204030204" pitchFamily="34" charset="0"/>
              <a:cs typeface="Calibri" panose="020f0502020204030204" pitchFamily="34" charset="0"/>
            </a:endParaRPr>
          </a:p>
        </p:txBody>
      </p:sp>
      <p:sp>
        <p:nvSpPr>
          <p:cNvPr id="2272" name="Rectangle 191"/>
          <p:cNvSpPr>
            <a:spLocks noChangeArrowheads="1"/>
          </p:cNvSpPr>
          <p:nvPr/>
        </p:nvSpPr>
        <p:spPr>
          <a:xfrm>
            <a:off x="6040968" y="2163235"/>
            <a:ext cx="15068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ND</a:t>
            </a:r>
            <a:endParaRPr lang="en-US" altLang="en-US" sz="933">
              <a:latin typeface="Calibri" panose="020f0502020204030204" pitchFamily="34" charset="0"/>
              <a:cs typeface="Calibri" panose="020f0502020204030204" pitchFamily="34" charset="0"/>
            </a:endParaRPr>
          </a:p>
        </p:txBody>
      </p:sp>
      <p:sp>
        <p:nvSpPr>
          <p:cNvPr id="2273" name="Rectangle 192"/>
          <p:cNvSpPr>
            <a:spLocks noChangeArrowheads="1"/>
          </p:cNvSpPr>
          <p:nvPr/>
        </p:nvSpPr>
        <p:spPr>
          <a:xfrm>
            <a:off x="6049435" y="2785535"/>
            <a:ext cx="12824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SD</a:t>
            </a:r>
            <a:endParaRPr lang="en-US" altLang="en-US" sz="933">
              <a:latin typeface="Calibri" panose="020f0502020204030204" pitchFamily="34" charset="0"/>
              <a:cs typeface="Calibri" panose="020f0502020204030204" pitchFamily="34" charset="0"/>
            </a:endParaRPr>
          </a:p>
        </p:txBody>
      </p:sp>
      <p:sp>
        <p:nvSpPr>
          <p:cNvPr id="2274" name="Rectangle 193"/>
          <p:cNvSpPr>
            <a:spLocks noChangeArrowheads="1"/>
          </p:cNvSpPr>
          <p:nvPr/>
        </p:nvSpPr>
        <p:spPr>
          <a:xfrm>
            <a:off x="6195484" y="3344335"/>
            <a:ext cx="13465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NE</a:t>
            </a:r>
            <a:endParaRPr lang="en-US" altLang="en-US" sz="933">
              <a:latin typeface="Calibri" panose="020f0502020204030204" pitchFamily="34" charset="0"/>
              <a:cs typeface="Calibri" panose="020f0502020204030204" pitchFamily="34" charset="0"/>
            </a:endParaRPr>
          </a:p>
        </p:txBody>
      </p:sp>
      <p:sp>
        <p:nvSpPr>
          <p:cNvPr id="2275" name="Rectangle 194"/>
          <p:cNvSpPr>
            <a:spLocks noChangeArrowheads="1"/>
          </p:cNvSpPr>
          <p:nvPr/>
        </p:nvSpPr>
        <p:spPr>
          <a:xfrm>
            <a:off x="6388100" y="3911602"/>
            <a:ext cx="11702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KS</a:t>
            </a:r>
            <a:endParaRPr lang="en-US" altLang="en-US" sz="933">
              <a:latin typeface="Calibri" panose="020f0502020204030204" pitchFamily="34" charset="0"/>
              <a:cs typeface="Calibri" panose="020f0502020204030204" pitchFamily="34" charset="0"/>
            </a:endParaRPr>
          </a:p>
        </p:txBody>
      </p:sp>
      <p:sp>
        <p:nvSpPr>
          <p:cNvPr id="2277" name="Rectangle 196"/>
          <p:cNvSpPr>
            <a:spLocks noChangeArrowheads="1"/>
          </p:cNvSpPr>
          <p:nvPr/>
        </p:nvSpPr>
        <p:spPr>
          <a:xfrm>
            <a:off x="6506635" y="4425953"/>
            <a:ext cx="141064"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OK</a:t>
            </a:r>
            <a:endParaRPr lang="en-US" altLang="en-US" sz="933">
              <a:latin typeface="Calibri" panose="020f0502020204030204" pitchFamily="34" charset="0"/>
              <a:cs typeface="Calibri" panose="020f0502020204030204" pitchFamily="34" charset="0"/>
            </a:endParaRPr>
          </a:p>
        </p:txBody>
      </p:sp>
      <p:sp>
        <p:nvSpPr>
          <p:cNvPr id="2278" name="Rectangle 197"/>
          <p:cNvSpPr>
            <a:spLocks noChangeArrowheads="1"/>
          </p:cNvSpPr>
          <p:nvPr/>
        </p:nvSpPr>
        <p:spPr>
          <a:xfrm>
            <a:off x="6946903" y="2410886"/>
            <a:ext cx="17953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MN</a:t>
            </a:r>
            <a:endParaRPr lang="en-US" altLang="en-US" sz="933">
              <a:latin typeface="Calibri" panose="020f0502020204030204" pitchFamily="34" charset="0"/>
              <a:cs typeface="Calibri" panose="020f0502020204030204" pitchFamily="34" charset="0"/>
            </a:endParaRPr>
          </a:p>
        </p:txBody>
      </p:sp>
      <p:sp>
        <p:nvSpPr>
          <p:cNvPr id="2279" name="Rectangle 198"/>
          <p:cNvSpPr>
            <a:spLocks noChangeArrowheads="1"/>
          </p:cNvSpPr>
          <p:nvPr/>
        </p:nvSpPr>
        <p:spPr>
          <a:xfrm>
            <a:off x="7120468" y="3242735"/>
            <a:ext cx="9938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IA</a:t>
            </a:r>
            <a:endParaRPr lang="en-US" altLang="en-US" sz="933">
              <a:latin typeface="Calibri" panose="020f0502020204030204" pitchFamily="34" charset="0"/>
              <a:cs typeface="Calibri" panose="020f0502020204030204" pitchFamily="34" charset="0"/>
            </a:endParaRPr>
          </a:p>
        </p:txBody>
      </p:sp>
      <p:sp>
        <p:nvSpPr>
          <p:cNvPr id="2280" name="Rectangle 199"/>
          <p:cNvSpPr>
            <a:spLocks noChangeArrowheads="1"/>
          </p:cNvSpPr>
          <p:nvPr/>
        </p:nvSpPr>
        <p:spPr>
          <a:xfrm>
            <a:off x="7220397" y="4041511"/>
            <a:ext cx="18114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MO</a:t>
            </a:r>
            <a:endParaRPr lang="en-US" altLang="en-US" sz="933">
              <a:latin typeface="Calibri" panose="020f0502020204030204" pitchFamily="34" charset="0"/>
              <a:cs typeface="Calibri" panose="020f0502020204030204" pitchFamily="34" charset="0"/>
            </a:endParaRPr>
          </a:p>
        </p:txBody>
      </p:sp>
      <p:sp>
        <p:nvSpPr>
          <p:cNvPr id="2281" name="Rectangle 200"/>
          <p:cNvSpPr>
            <a:spLocks noChangeArrowheads="1"/>
          </p:cNvSpPr>
          <p:nvPr/>
        </p:nvSpPr>
        <p:spPr>
          <a:xfrm>
            <a:off x="7230535" y="4536019"/>
            <a:ext cx="13465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AR</a:t>
            </a:r>
            <a:endParaRPr lang="en-US" altLang="en-US" sz="933">
              <a:latin typeface="Calibri" panose="020f0502020204030204" pitchFamily="34" charset="0"/>
              <a:cs typeface="Calibri" panose="020f0502020204030204" pitchFamily="34" charset="0"/>
            </a:endParaRPr>
          </a:p>
        </p:txBody>
      </p:sp>
      <p:sp>
        <p:nvSpPr>
          <p:cNvPr id="2282" name="Rectangle 201"/>
          <p:cNvSpPr>
            <a:spLocks noChangeArrowheads="1"/>
          </p:cNvSpPr>
          <p:nvPr/>
        </p:nvSpPr>
        <p:spPr>
          <a:xfrm>
            <a:off x="7238549" y="5029201"/>
            <a:ext cx="11862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LA</a:t>
            </a:r>
            <a:endParaRPr lang="en-US" altLang="en-US" sz="933">
              <a:latin typeface="Calibri" panose="020f0502020204030204" pitchFamily="34" charset="0"/>
              <a:cs typeface="Calibri" panose="020f0502020204030204" pitchFamily="34" charset="0"/>
            </a:endParaRPr>
          </a:p>
        </p:txBody>
      </p:sp>
      <p:sp>
        <p:nvSpPr>
          <p:cNvPr id="2283" name="Rectangle 202"/>
          <p:cNvSpPr>
            <a:spLocks noChangeArrowheads="1"/>
          </p:cNvSpPr>
          <p:nvPr/>
        </p:nvSpPr>
        <p:spPr>
          <a:xfrm>
            <a:off x="7660217" y="4792135"/>
            <a:ext cx="157094"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MS</a:t>
            </a:r>
            <a:endParaRPr lang="en-US" altLang="en-US" sz="933">
              <a:latin typeface="Calibri" panose="020f0502020204030204" pitchFamily="34" charset="0"/>
              <a:cs typeface="Calibri" panose="020f0502020204030204" pitchFamily="34" charset="0"/>
            </a:endParaRPr>
          </a:p>
        </p:txBody>
      </p:sp>
      <p:sp>
        <p:nvSpPr>
          <p:cNvPr id="2284" name="Rectangle 203"/>
          <p:cNvSpPr>
            <a:spLocks noChangeArrowheads="1"/>
          </p:cNvSpPr>
          <p:nvPr/>
        </p:nvSpPr>
        <p:spPr>
          <a:xfrm>
            <a:off x="7770284" y="3572935"/>
            <a:ext cx="8015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IL</a:t>
            </a:r>
            <a:endParaRPr lang="en-US" altLang="en-US" sz="933">
              <a:latin typeface="Calibri" panose="020f0502020204030204" pitchFamily="34" charset="0"/>
              <a:cs typeface="Calibri" panose="020f0502020204030204" pitchFamily="34" charset="0"/>
            </a:endParaRPr>
          </a:p>
        </p:txBody>
      </p:sp>
      <p:sp>
        <p:nvSpPr>
          <p:cNvPr id="2285" name="Rectangle 204"/>
          <p:cNvSpPr>
            <a:spLocks noChangeArrowheads="1"/>
          </p:cNvSpPr>
          <p:nvPr/>
        </p:nvSpPr>
        <p:spPr>
          <a:xfrm>
            <a:off x="7533319" y="2567887"/>
            <a:ext cx="13625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WI</a:t>
            </a:r>
            <a:endParaRPr lang="en-US" altLang="en-US" sz="933">
              <a:latin typeface="Calibri" panose="020f0502020204030204" pitchFamily="34" charset="0"/>
              <a:cs typeface="Calibri" panose="020f0502020204030204" pitchFamily="34" charset="0"/>
            </a:endParaRPr>
          </a:p>
        </p:txBody>
      </p:sp>
      <p:sp>
        <p:nvSpPr>
          <p:cNvPr id="2286" name="Rectangle 205"/>
          <p:cNvSpPr>
            <a:spLocks noChangeArrowheads="1"/>
          </p:cNvSpPr>
          <p:nvPr/>
        </p:nvSpPr>
        <p:spPr>
          <a:xfrm>
            <a:off x="8403168" y="2804586"/>
            <a:ext cx="13305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MI</a:t>
            </a:r>
            <a:endParaRPr lang="en-US" altLang="en-US" sz="933">
              <a:latin typeface="Calibri" panose="020f0502020204030204" pitchFamily="34" charset="0"/>
              <a:cs typeface="Calibri" panose="020f0502020204030204" pitchFamily="34" charset="0"/>
            </a:endParaRPr>
          </a:p>
        </p:txBody>
      </p:sp>
      <p:sp>
        <p:nvSpPr>
          <p:cNvPr id="8" name="Rectangle 207"/>
          <p:cNvSpPr>
            <a:spLocks noChangeArrowheads="1"/>
          </p:cNvSpPr>
          <p:nvPr/>
        </p:nvSpPr>
        <p:spPr>
          <a:xfrm>
            <a:off x="8199967" y="3647019"/>
            <a:ext cx="10740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IN</a:t>
            </a:r>
            <a:endParaRPr lang="en-US" altLang="en-US" sz="933">
              <a:latin typeface="Calibri" panose="020f0502020204030204" pitchFamily="34" charset="0"/>
              <a:cs typeface="Calibri" panose="020f0502020204030204" pitchFamily="34" charset="0"/>
            </a:endParaRPr>
          </a:p>
        </p:txBody>
      </p:sp>
      <p:sp>
        <p:nvSpPr>
          <p:cNvPr id="9" name="Rectangle 208"/>
          <p:cNvSpPr>
            <a:spLocks noChangeArrowheads="1"/>
          </p:cNvSpPr>
          <p:nvPr/>
        </p:nvSpPr>
        <p:spPr>
          <a:xfrm>
            <a:off x="8849784" y="3583519"/>
            <a:ext cx="153888"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OH</a:t>
            </a:r>
            <a:endParaRPr lang="en-US" altLang="en-US" sz="933">
              <a:latin typeface="Calibri" panose="020f0502020204030204" pitchFamily="34" charset="0"/>
              <a:cs typeface="Calibri" panose="020f0502020204030204" pitchFamily="34" charset="0"/>
            </a:endParaRPr>
          </a:p>
        </p:txBody>
      </p:sp>
      <p:sp>
        <p:nvSpPr>
          <p:cNvPr id="10" name="Rectangle 209"/>
          <p:cNvSpPr>
            <a:spLocks noChangeArrowheads="1"/>
          </p:cNvSpPr>
          <p:nvPr/>
        </p:nvSpPr>
        <p:spPr>
          <a:xfrm>
            <a:off x="8475134" y="4076702"/>
            <a:ext cx="12022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KY</a:t>
            </a:r>
            <a:endParaRPr lang="en-US" altLang="en-US" sz="933">
              <a:latin typeface="Calibri" panose="020f0502020204030204" pitchFamily="34" charset="0"/>
              <a:cs typeface="Calibri" panose="020f0502020204030204" pitchFamily="34" charset="0"/>
            </a:endParaRPr>
          </a:p>
        </p:txBody>
      </p:sp>
      <p:sp>
        <p:nvSpPr>
          <p:cNvPr id="12" name="Rectangle 211"/>
          <p:cNvSpPr>
            <a:spLocks noChangeArrowheads="1"/>
          </p:cNvSpPr>
          <p:nvPr/>
        </p:nvSpPr>
        <p:spPr>
          <a:xfrm>
            <a:off x="8144933" y="4370919"/>
            <a:ext cx="13465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TN</a:t>
            </a:r>
            <a:endParaRPr lang="en-US" altLang="en-US" sz="933">
              <a:latin typeface="Calibri" panose="020f0502020204030204" pitchFamily="34" charset="0"/>
              <a:cs typeface="Calibri" panose="020f0502020204030204" pitchFamily="34" charset="0"/>
            </a:endParaRPr>
          </a:p>
        </p:txBody>
      </p:sp>
      <p:sp>
        <p:nvSpPr>
          <p:cNvPr id="13" name="Rectangle 212"/>
          <p:cNvSpPr>
            <a:spLocks noChangeArrowheads="1"/>
          </p:cNvSpPr>
          <p:nvPr/>
        </p:nvSpPr>
        <p:spPr>
          <a:xfrm>
            <a:off x="8100484" y="4838702"/>
            <a:ext cx="11862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AL</a:t>
            </a:r>
            <a:endParaRPr lang="en-US" altLang="en-US" sz="933">
              <a:latin typeface="Calibri" panose="020f0502020204030204" pitchFamily="34" charset="0"/>
              <a:cs typeface="Calibri" panose="020f0502020204030204" pitchFamily="34" charset="0"/>
            </a:endParaRPr>
          </a:p>
        </p:txBody>
      </p:sp>
      <p:sp>
        <p:nvSpPr>
          <p:cNvPr id="14" name="Rectangle 213"/>
          <p:cNvSpPr>
            <a:spLocks noChangeArrowheads="1"/>
          </p:cNvSpPr>
          <p:nvPr/>
        </p:nvSpPr>
        <p:spPr>
          <a:xfrm>
            <a:off x="9417051" y="4489453"/>
            <a:ext cx="141064"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NC</a:t>
            </a:r>
            <a:endParaRPr lang="en-US" altLang="en-US" sz="933">
              <a:latin typeface="Calibri" panose="020f0502020204030204" pitchFamily="34" charset="0"/>
              <a:cs typeface="Calibri" panose="020f0502020204030204" pitchFamily="34" charset="0"/>
            </a:endParaRPr>
          </a:p>
        </p:txBody>
      </p:sp>
      <p:sp>
        <p:nvSpPr>
          <p:cNvPr id="15" name="Rectangle 214"/>
          <p:cNvSpPr>
            <a:spLocks noChangeArrowheads="1"/>
          </p:cNvSpPr>
          <p:nvPr/>
        </p:nvSpPr>
        <p:spPr>
          <a:xfrm>
            <a:off x="8576733" y="4874686"/>
            <a:ext cx="14427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GA</a:t>
            </a:r>
            <a:endParaRPr lang="en-US" altLang="en-US" sz="933">
              <a:latin typeface="Calibri" panose="020f0502020204030204" pitchFamily="34" charset="0"/>
              <a:cs typeface="Calibri" panose="020f0502020204030204" pitchFamily="34" charset="0"/>
            </a:endParaRPr>
          </a:p>
        </p:txBody>
      </p:sp>
      <p:sp>
        <p:nvSpPr>
          <p:cNvPr id="16" name="Rectangle 215"/>
          <p:cNvSpPr>
            <a:spLocks noChangeArrowheads="1"/>
          </p:cNvSpPr>
          <p:nvPr/>
        </p:nvSpPr>
        <p:spPr>
          <a:xfrm>
            <a:off x="8777817" y="5433486"/>
            <a:ext cx="10419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FL</a:t>
            </a:r>
            <a:endParaRPr lang="en-US" altLang="en-US" sz="933">
              <a:latin typeface="Calibri" panose="020f0502020204030204" pitchFamily="34" charset="0"/>
              <a:cs typeface="Calibri" panose="020f0502020204030204" pitchFamily="34" charset="0"/>
            </a:endParaRPr>
          </a:p>
        </p:txBody>
      </p:sp>
      <p:sp>
        <p:nvSpPr>
          <p:cNvPr id="17" name="Rectangle 216"/>
          <p:cNvSpPr>
            <a:spLocks noChangeArrowheads="1"/>
          </p:cNvSpPr>
          <p:nvPr/>
        </p:nvSpPr>
        <p:spPr>
          <a:xfrm>
            <a:off x="9025467" y="4783669"/>
            <a:ext cx="11862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SC</a:t>
            </a:r>
            <a:endParaRPr lang="en-US" altLang="en-US" sz="933">
              <a:latin typeface="Calibri" panose="020f0502020204030204" pitchFamily="34" charset="0"/>
              <a:cs typeface="Calibri" panose="020f0502020204030204" pitchFamily="34" charset="0"/>
            </a:endParaRPr>
          </a:p>
        </p:txBody>
      </p:sp>
      <p:sp>
        <p:nvSpPr>
          <p:cNvPr id="18" name="Rectangle 217"/>
          <p:cNvSpPr>
            <a:spLocks noChangeArrowheads="1"/>
          </p:cNvSpPr>
          <p:nvPr/>
        </p:nvSpPr>
        <p:spPr>
          <a:xfrm>
            <a:off x="9336617" y="4131735"/>
            <a:ext cx="13625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VA</a:t>
            </a:r>
            <a:endParaRPr lang="en-US" altLang="en-US" sz="933">
              <a:latin typeface="Calibri" panose="020f0502020204030204" pitchFamily="34" charset="0"/>
              <a:cs typeface="Calibri" panose="020f0502020204030204" pitchFamily="34" charset="0"/>
            </a:endParaRPr>
          </a:p>
        </p:txBody>
      </p:sp>
      <p:sp>
        <p:nvSpPr>
          <p:cNvPr id="20" name="Rectangle 219"/>
          <p:cNvSpPr>
            <a:spLocks noChangeArrowheads="1"/>
          </p:cNvSpPr>
          <p:nvPr/>
        </p:nvSpPr>
        <p:spPr>
          <a:xfrm>
            <a:off x="8932333" y="3977219"/>
            <a:ext cx="173124"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WV</a:t>
            </a:r>
            <a:endParaRPr lang="en-US" altLang="en-US" sz="933">
              <a:latin typeface="Calibri" panose="020f0502020204030204" pitchFamily="34" charset="0"/>
              <a:cs typeface="Calibri" panose="020f0502020204030204" pitchFamily="34" charset="0"/>
            </a:endParaRPr>
          </a:p>
        </p:txBody>
      </p:sp>
      <p:sp>
        <p:nvSpPr>
          <p:cNvPr id="22" name="Rectangle 221"/>
          <p:cNvSpPr>
            <a:spLocks noChangeArrowheads="1"/>
          </p:cNvSpPr>
          <p:nvPr/>
        </p:nvSpPr>
        <p:spPr>
          <a:xfrm>
            <a:off x="9472084" y="3454402"/>
            <a:ext cx="13144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PA</a:t>
            </a:r>
            <a:endParaRPr lang="en-US" altLang="en-US" sz="933">
              <a:latin typeface="Calibri" panose="020f0502020204030204" pitchFamily="34" charset="0"/>
              <a:cs typeface="Calibri" panose="020f0502020204030204" pitchFamily="34" charset="0"/>
            </a:endParaRPr>
          </a:p>
        </p:txBody>
      </p:sp>
      <p:sp>
        <p:nvSpPr>
          <p:cNvPr id="24" name="Rectangle 223"/>
          <p:cNvSpPr>
            <a:spLocks noChangeArrowheads="1"/>
          </p:cNvSpPr>
          <p:nvPr/>
        </p:nvSpPr>
        <p:spPr>
          <a:xfrm>
            <a:off x="9821335" y="3069169"/>
            <a:ext cx="13465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NY</a:t>
            </a:r>
            <a:endParaRPr lang="en-US" altLang="en-US" sz="933">
              <a:latin typeface="Calibri" panose="020f0502020204030204" pitchFamily="34" charset="0"/>
              <a:cs typeface="Calibri" panose="020f0502020204030204" pitchFamily="34" charset="0"/>
            </a:endParaRPr>
          </a:p>
        </p:txBody>
      </p:sp>
      <p:sp>
        <p:nvSpPr>
          <p:cNvPr id="25" name="Rectangle 224"/>
          <p:cNvSpPr>
            <a:spLocks noChangeArrowheads="1"/>
          </p:cNvSpPr>
          <p:nvPr/>
        </p:nvSpPr>
        <p:spPr>
          <a:xfrm>
            <a:off x="10215033" y="2777069"/>
            <a:ext cx="125034"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VT</a:t>
            </a:r>
            <a:endParaRPr lang="en-US" altLang="en-US" sz="933">
              <a:latin typeface="Calibri" panose="020f0502020204030204" pitchFamily="34" charset="0"/>
              <a:cs typeface="Calibri" panose="020f0502020204030204" pitchFamily="34" charset="0"/>
            </a:endParaRPr>
          </a:p>
        </p:txBody>
      </p:sp>
      <p:sp>
        <p:nvSpPr>
          <p:cNvPr id="26" name="Rectangle 225"/>
          <p:cNvSpPr>
            <a:spLocks noChangeArrowheads="1"/>
          </p:cNvSpPr>
          <p:nvPr/>
        </p:nvSpPr>
        <p:spPr>
          <a:xfrm>
            <a:off x="10342033" y="3041653"/>
            <a:ext cx="15228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NH</a:t>
            </a:r>
            <a:endParaRPr lang="en-US" altLang="en-US" sz="933">
              <a:latin typeface="Calibri" panose="020f0502020204030204" pitchFamily="34" charset="0"/>
              <a:cs typeface="Calibri" panose="020f0502020204030204" pitchFamily="34" charset="0"/>
            </a:endParaRPr>
          </a:p>
        </p:txBody>
      </p:sp>
      <p:sp>
        <p:nvSpPr>
          <p:cNvPr id="27" name="Rectangle 226"/>
          <p:cNvSpPr>
            <a:spLocks noChangeArrowheads="1"/>
          </p:cNvSpPr>
          <p:nvPr/>
        </p:nvSpPr>
        <p:spPr>
          <a:xfrm>
            <a:off x="10735734" y="2611969"/>
            <a:ext cx="16030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ME</a:t>
            </a:r>
            <a:endParaRPr lang="en-US" altLang="en-US" sz="933">
              <a:latin typeface="Calibri" panose="020f0502020204030204" pitchFamily="34" charset="0"/>
              <a:cs typeface="Calibri" panose="020f0502020204030204" pitchFamily="34" charset="0"/>
            </a:endParaRPr>
          </a:p>
        </p:txBody>
      </p:sp>
      <p:sp>
        <p:nvSpPr>
          <p:cNvPr id="28" name="Rectangle 227"/>
          <p:cNvSpPr>
            <a:spLocks noChangeArrowheads="1"/>
          </p:cNvSpPr>
          <p:nvPr/>
        </p:nvSpPr>
        <p:spPr>
          <a:xfrm>
            <a:off x="10251019" y="3179235"/>
            <a:ext cx="171522"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MA</a:t>
            </a:r>
            <a:endParaRPr lang="en-US" altLang="en-US" sz="933">
              <a:latin typeface="Calibri" panose="020f0502020204030204" pitchFamily="34" charset="0"/>
              <a:cs typeface="Calibri" panose="020f0502020204030204" pitchFamily="34" charset="0"/>
            </a:endParaRPr>
          </a:p>
        </p:txBody>
      </p:sp>
      <p:sp>
        <p:nvSpPr>
          <p:cNvPr id="29" name="Rectangle 228"/>
          <p:cNvSpPr>
            <a:spLocks noChangeArrowheads="1"/>
          </p:cNvSpPr>
          <p:nvPr/>
        </p:nvSpPr>
        <p:spPr>
          <a:xfrm>
            <a:off x="10540411" y="3463051"/>
            <a:ext cx="9618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004A7C"/>
                </a:solidFill>
                <a:latin typeface="Calibri" panose="020f0502020204030204" pitchFamily="34" charset="0"/>
                <a:cs typeface="Calibri" panose="020f0502020204030204" pitchFamily="34" charset="0"/>
              </a:rPr>
              <a:t>RI</a:t>
            </a:r>
            <a:endParaRPr lang="en-US" altLang="en-US" sz="933">
              <a:latin typeface="Calibri" panose="020f0502020204030204" pitchFamily="34" charset="0"/>
              <a:cs typeface="Calibri" panose="020f0502020204030204" pitchFamily="34" charset="0"/>
            </a:endParaRPr>
          </a:p>
        </p:txBody>
      </p:sp>
      <p:sp>
        <p:nvSpPr>
          <p:cNvPr id="30" name="Rectangle 229"/>
          <p:cNvSpPr>
            <a:spLocks noChangeArrowheads="1"/>
          </p:cNvSpPr>
          <p:nvPr/>
        </p:nvSpPr>
        <p:spPr>
          <a:xfrm>
            <a:off x="10259004" y="3316819"/>
            <a:ext cx="121828"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CT</a:t>
            </a:r>
            <a:endParaRPr lang="en-US" altLang="en-US" sz="933">
              <a:latin typeface="Calibri" panose="020f0502020204030204" pitchFamily="34" charset="0"/>
              <a:cs typeface="Calibri" panose="020f0502020204030204" pitchFamily="34" charset="0"/>
            </a:endParaRPr>
          </a:p>
        </p:txBody>
      </p:sp>
      <p:sp>
        <p:nvSpPr>
          <p:cNvPr id="31" name="Rectangle 230"/>
          <p:cNvSpPr>
            <a:spLocks noChangeArrowheads="1"/>
          </p:cNvSpPr>
          <p:nvPr/>
        </p:nvSpPr>
        <p:spPr>
          <a:xfrm>
            <a:off x="9659985" y="3759029"/>
            <a:ext cx="176330"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MD</a:t>
            </a:r>
            <a:endParaRPr lang="en-US" altLang="en-US" sz="933">
              <a:latin typeface="Calibri" panose="020f0502020204030204" pitchFamily="34" charset="0"/>
              <a:cs typeface="Calibri" panose="020f0502020204030204" pitchFamily="34" charset="0"/>
            </a:endParaRPr>
          </a:p>
        </p:txBody>
      </p:sp>
      <p:sp>
        <p:nvSpPr>
          <p:cNvPr id="2048" name="Rectangle 231"/>
          <p:cNvSpPr>
            <a:spLocks noChangeArrowheads="1"/>
          </p:cNvSpPr>
          <p:nvPr/>
        </p:nvSpPr>
        <p:spPr>
          <a:xfrm>
            <a:off x="10084935" y="3863286"/>
            <a:ext cx="13144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004A7C"/>
                </a:solidFill>
                <a:latin typeface="Calibri" panose="020f0502020204030204" pitchFamily="34" charset="0"/>
                <a:cs typeface="Calibri" panose="020f0502020204030204" pitchFamily="34" charset="0"/>
              </a:rPr>
              <a:t>DE</a:t>
            </a:r>
            <a:endParaRPr lang="en-US" altLang="en-US" sz="933">
              <a:latin typeface="Calibri" panose="020f0502020204030204" pitchFamily="34" charset="0"/>
              <a:cs typeface="Calibri" panose="020f0502020204030204" pitchFamily="34" charset="0"/>
            </a:endParaRPr>
          </a:p>
        </p:txBody>
      </p:sp>
      <p:sp>
        <p:nvSpPr>
          <p:cNvPr id="2049" name="Rectangle 232"/>
          <p:cNvSpPr>
            <a:spLocks noChangeArrowheads="1"/>
          </p:cNvSpPr>
          <p:nvPr/>
        </p:nvSpPr>
        <p:spPr>
          <a:xfrm>
            <a:off x="9893300" y="3710519"/>
            <a:ext cx="115416" cy="14356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933" dirty="1">
                <a:solidFill>
                  <a:srgbClr val="FFFFFF"/>
                </a:solidFill>
                <a:latin typeface="Calibri" panose="020f0502020204030204" pitchFamily="34" charset="0"/>
                <a:cs typeface="Calibri" panose="020f0502020204030204" pitchFamily="34" charset="0"/>
              </a:rPr>
              <a:t>NJ</a:t>
            </a:r>
            <a:endParaRPr lang="en-US" altLang="en-US" sz="933">
              <a:latin typeface="Calibri" panose="020f0502020204030204" pitchFamily="34" charset="0"/>
              <a:cs typeface="Calibri" panose="020f0502020204030204" pitchFamily="34" charset="0"/>
            </a:endParaRPr>
          </a:p>
        </p:txBody>
      </p:sp>
      <p:sp>
        <p:nvSpPr>
          <p:cNvPr id="2051" name="Line 233"/>
          <p:cNvSpPr>
            <a:spLocks noChangeShapeType="1"/>
          </p:cNvSpPr>
          <p:nvPr/>
        </p:nvSpPr>
        <p:spPr>
          <a:xfrm>
            <a:off x="9857320" y="3920067"/>
            <a:ext cx="192617" cy="0"/>
          </a:xfrm>
          <a:prstGeom prst="line"/>
          <a:noFill/>
          <a:ln w="635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bodyPr>
          <a:lstStyle/>
          <a:p>
            <a:endParaRPr lang="en-US" sz="2400"/>
          </a:p>
        </p:txBody>
      </p:sp>
      <p:sp>
        <p:nvSpPr>
          <p:cNvPr id="2052" name="Freeform 234"/>
          <p:cNvSpPr/>
          <p:nvPr/>
        </p:nvSpPr>
        <p:spPr>
          <a:xfrm>
            <a:off x="10471152" y="3378200"/>
            <a:ext cx="476251" cy="0"/>
          </a:xfrm>
          <a:custGeom>
            <a:gdLst>
              <a:gd name="T0" fmla="*/ 0 w 225"/>
              <a:gd name="T1" fmla="*/ 225 w 225"/>
              <a:gd name="T2" fmla="*/ 0 w 225"/>
            </a:gdLst>
            <a:cxnLst>
              <a:cxn ang="0">
                <a:pos x="T0" y="0"/>
              </a:cxn>
              <a:cxn ang="0">
                <a:pos x="T1" y="0"/>
              </a:cxn>
              <a:cxn ang="0">
                <a:pos x="T2" y="0"/>
              </a:cxn>
            </a:cxnLst>
            <a:rect l="0" t="0" r="r" b="b"/>
            <a:pathLst>
              <a:path w="225">
                <a:moveTo>
                  <a:pt x="0" y="0"/>
                </a:moveTo>
                <a:lnTo>
                  <a:pt x="225" y="0"/>
                </a:lnTo>
                <a:lnTo>
                  <a:pt x="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053" name="Line 235"/>
          <p:cNvSpPr>
            <a:spLocks noChangeShapeType="1"/>
          </p:cNvSpPr>
          <p:nvPr/>
        </p:nvSpPr>
        <p:spPr>
          <a:xfrm>
            <a:off x="10471152" y="3378200"/>
            <a:ext cx="476251" cy="0"/>
          </a:xfrm>
          <a:prstGeom prst="line"/>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054" name="Line 236"/>
          <p:cNvSpPr>
            <a:spLocks noChangeShapeType="1"/>
          </p:cNvSpPr>
          <p:nvPr/>
        </p:nvSpPr>
        <p:spPr>
          <a:xfrm>
            <a:off x="10471152" y="3378200"/>
            <a:ext cx="44451" cy="137584"/>
          </a:xfrm>
          <a:prstGeom prst="line"/>
          <a:noFill/>
          <a:ln w="635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bodyPr>
          <a:lstStyle/>
          <a:p>
            <a:endParaRPr lang="en-US" sz="2400"/>
          </a:p>
        </p:txBody>
      </p:sp>
      <p:sp>
        <p:nvSpPr>
          <p:cNvPr id="2055" name="Freeform 237"/>
          <p:cNvSpPr/>
          <p:nvPr/>
        </p:nvSpPr>
        <p:spPr>
          <a:xfrm>
            <a:off x="2736852" y="5814483"/>
            <a:ext cx="740833" cy="266700"/>
          </a:xfrm>
          <a:custGeom>
            <a:gdLst>
              <a:gd name="T0" fmla="*/ 324 w 350"/>
              <a:gd name="T1" fmla="*/ 13 h 126"/>
              <a:gd name="T2" fmla="*/ 350 w 350"/>
              <a:gd name="T3" fmla="*/ 69 h 126"/>
              <a:gd name="T4" fmla="*/ 294 w 350"/>
              <a:gd name="T5" fmla="*/ 113 h 126"/>
              <a:gd name="T6" fmla="*/ 216 w 350"/>
              <a:gd name="T7" fmla="*/ 126 h 126"/>
              <a:gd name="T8" fmla="*/ 39 w 350"/>
              <a:gd name="T9" fmla="*/ 121 h 126"/>
              <a:gd name="T10" fmla="*/ 0 w 350"/>
              <a:gd name="T11" fmla="*/ 48 h 126"/>
              <a:gd name="T12" fmla="*/ 21 w 350"/>
              <a:gd name="T13" fmla="*/ 0 h 126"/>
              <a:gd name="T14" fmla="*/ 324 w 350"/>
              <a:gd name="T15" fmla="*/ 13 h 1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 h="126">
                <a:moveTo>
                  <a:pt x="324" y="13"/>
                </a:moveTo>
                <a:lnTo>
                  <a:pt x="350" y="69"/>
                </a:lnTo>
                <a:lnTo>
                  <a:pt x="294" y="113"/>
                </a:lnTo>
                <a:lnTo>
                  <a:pt x="216" y="126"/>
                </a:lnTo>
                <a:lnTo>
                  <a:pt x="39" y="121"/>
                </a:lnTo>
                <a:lnTo>
                  <a:pt x="0" y="48"/>
                </a:lnTo>
                <a:lnTo>
                  <a:pt x="21" y="0"/>
                </a:lnTo>
                <a:lnTo>
                  <a:pt x="324" y="13"/>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056" name="Freeform 238"/>
          <p:cNvSpPr/>
          <p:nvPr/>
        </p:nvSpPr>
        <p:spPr>
          <a:xfrm>
            <a:off x="2736852" y="5814483"/>
            <a:ext cx="740833" cy="266700"/>
          </a:xfrm>
          <a:custGeom>
            <a:gdLst>
              <a:gd name="T0" fmla="*/ 324 w 350"/>
              <a:gd name="T1" fmla="*/ 13 h 126"/>
              <a:gd name="T2" fmla="*/ 350 w 350"/>
              <a:gd name="T3" fmla="*/ 69 h 126"/>
              <a:gd name="T4" fmla="*/ 294 w 350"/>
              <a:gd name="T5" fmla="*/ 113 h 126"/>
              <a:gd name="T6" fmla="*/ 216 w 350"/>
              <a:gd name="T7" fmla="*/ 126 h 126"/>
              <a:gd name="T8" fmla="*/ 39 w 350"/>
              <a:gd name="T9" fmla="*/ 121 h 126"/>
              <a:gd name="T10" fmla="*/ 0 w 350"/>
              <a:gd name="T11" fmla="*/ 48 h 126"/>
              <a:gd name="T12" fmla="*/ 21 w 350"/>
              <a:gd name="T13" fmla="*/ 0 h 126"/>
              <a:gd name="T14" fmla="*/ 324 w 350"/>
              <a:gd name="T15" fmla="*/ 13 h 1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 h="126">
                <a:moveTo>
                  <a:pt x="324" y="13"/>
                </a:moveTo>
                <a:lnTo>
                  <a:pt x="350" y="69"/>
                </a:lnTo>
                <a:lnTo>
                  <a:pt x="294" y="113"/>
                </a:lnTo>
                <a:lnTo>
                  <a:pt x="216" y="126"/>
                </a:lnTo>
                <a:lnTo>
                  <a:pt x="39" y="121"/>
                </a:lnTo>
                <a:lnTo>
                  <a:pt x="0" y="48"/>
                </a:lnTo>
                <a:lnTo>
                  <a:pt x="21" y="0"/>
                </a:lnTo>
                <a:lnTo>
                  <a:pt x="324"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bodyPr>
          <a:lstStyle/>
          <a:p>
            <a:endParaRPr lang="en-US" sz="2400"/>
          </a:p>
        </p:txBody>
      </p:sp>
      <p:sp>
        <p:nvSpPr>
          <p:cNvPr id="2063" name="Freeform 245"/>
          <p:cNvSpPr/>
          <p:nvPr/>
        </p:nvSpPr>
        <p:spPr>
          <a:xfrm>
            <a:off x="1371600" y="4523318"/>
            <a:ext cx="897467" cy="971551"/>
          </a:xfrm>
          <a:custGeom>
            <a:gdLst>
              <a:gd name="T0" fmla="*/ 70 w 424"/>
              <a:gd name="T1" fmla="*/ 433 h 459"/>
              <a:gd name="T2" fmla="*/ 35 w 424"/>
              <a:gd name="T3" fmla="*/ 450 h 459"/>
              <a:gd name="T4" fmla="*/ 78 w 424"/>
              <a:gd name="T5" fmla="*/ 411 h 459"/>
              <a:gd name="T6" fmla="*/ 113 w 424"/>
              <a:gd name="T7" fmla="*/ 368 h 459"/>
              <a:gd name="T8" fmla="*/ 121 w 424"/>
              <a:gd name="T9" fmla="*/ 329 h 459"/>
              <a:gd name="T10" fmla="*/ 100 w 424"/>
              <a:gd name="T11" fmla="*/ 342 h 459"/>
              <a:gd name="T12" fmla="*/ 87 w 424"/>
              <a:gd name="T13" fmla="*/ 329 h 459"/>
              <a:gd name="T14" fmla="*/ 65 w 424"/>
              <a:gd name="T15" fmla="*/ 320 h 459"/>
              <a:gd name="T16" fmla="*/ 61 w 424"/>
              <a:gd name="T17" fmla="*/ 298 h 459"/>
              <a:gd name="T18" fmla="*/ 26 w 424"/>
              <a:gd name="T19" fmla="*/ 281 h 459"/>
              <a:gd name="T20" fmla="*/ 22 w 424"/>
              <a:gd name="T21" fmla="*/ 255 h 459"/>
              <a:gd name="T22" fmla="*/ 35 w 424"/>
              <a:gd name="T23" fmla="*/ 216 h 459"/>
              <a:gd name="T24" fmla="*/ 74 w 424"/>
              <a:gd name="T25" fmla="*/ 182 h 459"/>
              <a:gd name="T26" fmla="*/ 61 w 424"/>
              <a:gd name="T27" fmla="*/ 177 h 459"/>
              <a:gd name="T28" fmla="*/ 18 w 424"/>
              <a:gd name="T29" fmla="*/ 169 h 459"/>
              <a:gd name="T30" fmla="*/ 0 w 424"/>
              <a:gd name="T31" fmla="*/ 143 h 459"/>
              <a:gd name="T32" fmla="*/ 44 w 424"/>
              <a:gd name="T33" fmla="*/ 130 h 459"/>
              <a:gd name="T34" fmla="*/ 61 w 424"/>
              <a:gd name="T35" fmla="*/ 112 h 459"/>
              <a:gd name="T36" fmla="*/ 44 w 424"/>
              <a:gd name="T37" fmla="*/ 91 h 459"/>
              <a:gd name="T38" fmla="*/ 18 w 424"/>
              <a:gd name="T39" fmla="*/ 52 h 459"/>
              <a:gd name="T40" fmla="*/ 65 w 424"/>
              <a:gd name="T41" fmla="*/ 17 h 459"/>
              <a:gd name="T42" fmla="*/ 152 w 424"/>
              <a:gd name="T43" fmla="*/ 0 h 459"/>
              <a:gd name="T44" fmla="*/ 303 w 424"/>
              <a:gd name="T45" fmla="*/ 43 h 459"/>
              <a:gd name="T46" fmla="*/ 338 w 424"/>
              <a:gd name="T47" fmla="*/ 333 h 459"/>
              <a:gd name="T48" fmla="*/ 368 w 424"/>
              <a:gd name="T49" fmla="*/ 324 h 459"/>
              <a:gd name="T50" fmla="*/ 424 w 424"/>
              <a:gd name="T51" fmla="*/ 424 h 459"/>
              <a:gd name="T52" fmla="*/ 416 w 424"/>
              <a:gd name="T53" fmla="*/ 459 h 459"/>
              <a:gd name="T54" fmla="*/ 394 w 424"/>
              <a:gd name="T55" fmla="*/ 411 h 459"/>
              <a:gd name="T56" fmla="*/ 355 w 424"/>
              <a:gd name="T57" fmla="*/ 350 h 459"/>
              <a:gd name="T58" fmla="*/ 303 w 424"/>
              <a:gd name="T59" fmla="*/ 316 h 459"/>
              <a:gd name="T60" fmla="*/ 260 w 424"/>
              <a:gd name="T61" fmla="*/ 290 h 459"/>
              <a:gd name="T62" fmla="*/ 238 w 424"/>
              <a:gd name="T63" fmla="*/ 277 h 459"/>
              <a:gd name="T64" fmla="*/ 221 w 424"/>
              <a:gd name="T65" fmla="*/ 298 h 459"/>
              <a:gd name="T66" fmla="*/ 204 w 424"/>
              <a:gd name="T67" fmla="*/ 311 h 459"/>
              <a:gd name="T68" fmla="*/ 169 w 424"/>
              <a:gd name="T69" fmla="*/ 298 h 459"/>
              <a:gd name="T70" fmla="*/ 152 w 424"/>
              <a:gd name="T71" fmla="*/ 324 h 459"/>
              <a:gd name="T72" fmla="*/ 139 w 424"/>
              <a:gd name="T73" fmla="*/ 359 h 459"/>
              <a:gd name="T74" fmla="*/ 130 w 424"/>
              <a:gd name="T75" fmla="*/ 385 h 459"/>
              <a:gd name="T76" fmla="*/ 109 w 424"/>
              <a:gd name="T77" fmla="*/ 402 h 459"/>
              <a:gd name="T78" fmla="*/ 91 w 424"/>
              <a:gd name="T79" fmla="*/ 420 h 459"/>
              <a:gd name="T80" fmla="*/ 91 w 424"/>
              <a:gd name="T81" fmla="*/ 420 h 4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59">
                <a:moveTo>
                  <a:pt x="91" y="420"/>
                </a:moveTo>
                <a:lnTo>
                  <a:pt x="70" y="433"/>
                </a:lnTo>
                <a:lnTo>
                  <a:pt x="52" y="441"/>
                </a:lnTo>
                <a:lnTo>
                  <a:pt x="35" y="450"/>
                </a:lnTo>
                <a:lnTo>
                  <a:pt x="39" y="437"/>
                </a:lnTo>
                <a:lnTo>
                  <a:pt x="78" y="411"/>
                </a:lnTo>
                <a:lnTo>
                  <a:pt x="104" y="385"/>
                </a:lnTo>
                <a:lnTo>
                  <a:pt x="113" y="368"/>
                </a:lnTo>
                <a:lnTo>
                  <a:pt x="117" y="350"/>
                </a:lnTo>
                <a:lnTo>
                  <a:pt x="121" y="329"/>
                </a:lnTo>
                <a:lnTo>
                  <a:pt x="104" y="324"/>
                </a:lnTo>
                <a:lnTo>
                  <a:pt x="100" y="342"/>
                </a:lnTo>
                <a:lnTo>
                  <a:pt x="96" y="333"/>
                </a:lnTo>
                <a:lnTo>
                  <a:pt x="87" y="329"/>
                </a:lnTo>
                <a:lnTo>
                  <a:pt x="70" y="333"/>
                </a:lnTo>
                <a:lnTo>
                  <a:pt x="65" y="320"/>
                </a:lnTo>
                <a:lnTo>
                  <a:pt x="70" y="311"/>
                </a:lnTo>
                <a:lnTo>
                  <a:pt x="61" y="298"/>
                </a:lnTo>
                <a:lnTo>
                  <a:pt x="44" y="303"/>
                </a:lnTo>
                <a:lnTo>
                  <a:pt x="26" y="281"/>
                </a:lnTo>
                <a:lnTo>
                  <a:pt x="26" y="268"/>
                </a:lnTo>
                <a:lnTo>
                  <a:pt x="22" y="255"/>
                </a:lnTo>
                <a:lnTo>
                  <a:pt x="26" y="238"/>
                </a:lnTo>
                <a:lnTo>
                  <a:pt x="35" y="216"/>
                </a:lnTo>
                <a:lnTo>
                  <a:pt x="78" y="195"/>
                </a:lnTo>
                <a:lnTo>
                  <a:pt x="74" y="182"/>
                </a:lnTo>
                <a:lnTo>
                  <a:pt x="78" y="169"/>
                </a:lnTo>
                <a:lnTo>
                  <a:pt x="61" y="177"/>
                </a:lnTo>
                <a:lnTo>
                  <a:pt x="57" y="177"/>
                </a:lnTo>
                <a:lnTo>
                  <a:pt x="18" y="169"/>
                </a:lnTo>
                <a:lnTo>
                  <a:pt x="9" y="160"/>
                </a:lnTo>
                <a:lnTo>
                  <a:pt x="0" y="143"/>
                </a:lnTo>
                <a:lnTo>
                  <a:pt x="26" y="130"/>
                </a:lnTo>
                <a:lnTo>
                  <a:pt x="44" y="130"/>
                </a:lnTo>
                <a:lnTo>
                  <a:pt x="65" y="125"/>
                </a:lnTo>
                <a:lnTo>
                  <a:pt x="61" y="112"/>
                </a:lnTo>
                <a:lnTo>
                  <a:pt x="48" y="104"/>
                </a:lnTo>
                <a:lnTo>
                  <a:pt x="44" y="91"/>
                </a:lnTo>
                <a:lnTo>
                  <a:pt x="9" y="69"/>
                </a:lnTo>
                <a:lnTo>
                  <a:pt x="18" y="52"/>
                </a:lnTo>
                <a:lnTo>
                  <a:pt x="52" y="43"/>
                </a:lnTo>
                <a:lnTo>
                  <a:pt x="65" y="17"/>
                </a:lnTo>
                <a:lnTo>
                  <a:pt x="130" y="4"/>
                </a:lnTo>
                <a:lnTo>
                  <a:pt x="152" y="0"/>
                </a:lnTo>
                <a:lnTo>
                  <a:pt x="173" y="13"/>
                </a:lnTo>
                <a:lnTo>
                  <a:pt x="303" y="43"/>
                </a:lnTo>
                <a:lnTo>
                  <a:pt x="303" y="298"/>
                </a:lnTo>
                <a:lnTo>
                  <a:pt x="338" y="333"/>
                </a:lnTo>
                <a:lnTo>
                  <a:pt x="351" y="324"/>
                </a:lnTo>
                <a:lnTo>
                  <a:pt x="368" y="324"/>
                </a:lnTo>
                <a:lnTo>
                  <a:pt x="403" y="398"/>
                </a:lnTo>
                <a:lnTo>
                  <a:pt x="424" y="424"/>
                </a:lnTo>
                <a:lnTo>
                  <a:pt x="424" y="441"/>
                </a:lnTo>
                <a:lnTo>
                  <a:pt x="416" y="459"/>
                </a:lnTo>
                <a:lnTo>
                  <a:pt x="403" y="437"/>
                </a:lnTo>
                <a:lnTo>
                  <a:pt x="394" y="411"/>
                </a:lnTo>
                <a:lnTo>
                  <a:pt x="385" y="389"/>
                </a:lnTo>
                <a:lnTo>
                  <a:pt x="355" y="350"/>
                </a:lnTo>
                <a:lnTo>
                  <a:pt x="338" y="350"/>
                </a:lnTo>
                <a:lnTo>
                  <a:pt x="303" y="316"/>
                </a:lnTo>
                <a:lnTo>
                  <a:pt x="260" y="311"/>
                </a:lnTo>
                <a:lnTo>
                  <a:pt x="260" y="290"/>
                </a:lnTo>
                <a:lnTo>
                  <a:pt x="247" y="290"/>
                </a:lnTo>
                <a:lnTo>
                  <a:pt x="238" y="277"/>
                </a:lnTo>
                <a:lnTo>
                  <a:pt x="221" y="277"/>
                </a:lnTo>
                <a:lnTo>
                  <a:pt x="221" y="298"/>
                </a:lnTo>
                <a:lnTo>
                  <a:pt x="217" y="307"/>
                </a:lnTo>
                <a:lnTo>
                  <a:pt x="204" y="311"/>
                </a:lnTo>
                <a:lnTo>
                  <a:pt x="178" y="324"/>
                </a:lnTo>
                <a:lnTo>
                  <a:pt x="169" y="298"/>
                </a:lnTo>
                <a:lnTo>
                  <a:pt x="160" y="316"/>
                </a:lnTo>
                <a:lnTo>
                  <a:pt x="152" y="324"/>
                </a:lnTo>
                <a:lnTo>
                  <a:pt x="165" y="337"/>
                </a:lnTo>
                <a:lnTo>
                  <a:pt x="139" y="359"/>
                </a:lnTo>
                <a:lnTo>
                  <a:pt x="130" y="376"/>
                </a:lnTo>
                <a:lnTo>
                  <a:pt x="130" y="385"/>
                </a:lnTo>
                <a:lnTo>
                  <a:pt x="113" y="394"/>
                </a:lnTo>
                <a:lnTo>
                  <a:pt x="109" y="402"/>
                </a:lnTo>
                <a:lnTo>
                  <a:pt x="91" y="420"/>
                </a:lnTo>
                <a:lnTo>
                  <a:pt x="91" y="420"/>
                </a:lnTo>
                <a:lnTo>
                  <a:pt x="91" y="420"/>
                </a:lnTo>
                <a:lnTo>
                  <a:pt x="91" y="420"/>
                </a:lnTo>
                <a:close/>
              </a:path>
            </a:pathLst>
          </a:custGeom>
          <a:solidFill>
            <a:srgbClr val="00B050"/>
          </a:solidFill>
          <a:ln>
            <a:noFill/>
          </a:ln>
        </p:spPr>
        <p:txBody>
          <a:bodyPr vert="horz" wrap="square" lIns="121920" tIns="60960" rIns="121920" bIns="60960" numCol="1" anchor="t" anchorCtr="0" compatLnSpc="1">
            <a:prstTxWarp prst="textNoShape"/>
          </a:bodyPr>
          <a:lstStyle/>
          <a:p>
            <a:endParaRPr lang="en-US" sz="2400"/>
          </a:p>
        </p:txBody>
      </p:sp>
      <p:grpSp>
        <p:nvGrpSpPr>
          <p:cNvPr id="2" name="Group 1">
            <a:extLst>
              <a:ext uri="{FF2B5EF4-FFF2-40B4-BE49-F238E27FC236}">
                <a16:creationId xmlns:a16="http://schemas.microsoft.com/office/drawing/2014/main" id="{7D77ECD0-478D-9C42-89D4-7DB2BB2C35CD}"/>
              </a:ext>
            </a:extLst>
          </p:cNvPr>
          <p:cNvGrpSpPr/>
          <p:nvPr/>
        </p:nvGrpSpPr>
        <p:grpSpPr>
          <a:xfrm>
            <a:off x="1454149" y="5704418"/>
            <a:ext cx="778936" cy="594783"/>
            <a:chOff x="1244600" y="5549901"/>
            <a:chExt cx="778936" cy="594783"/>
          </a:xfrm>
          <a:solidFill>
            <a:srgbClr val="074A7A"/>
          </a:solidFill>
        </p:grpSpPr>
        <p:sp>
          <p:nvSpPr>
            <p:cNvPr id="2064" name="Freeform 246"/>
            <p:cNvSpPr/>
            <p:nvPr/>
          </p:nvSpPr>
          <p:spPr>
            <a:xfrm>
              <a:off x="1839385" y="5899151"/>
              <a:ext cx="184151" cy="245533"/>
            </a:xfrm>
            <a:custGeom>
              <a:gdLst>
                <a:gd name="T0" fmla="*/ 26 w 87"/>
                <a:gd name="T1" fmla="*/ 108 h 116"/>
                <a:gd name="T2" fmla="*/ 18 w 87"/>
                <a:gd name="T3" fmla="*/ 108 h 116"/>
                <a:gd name="T4" fmla="*/ 13 w 87"/>
                <a:gd name="T5" fmla="*/ 103 h 116"/>
                <a:gd name="T6" fmla="*/ 13 w 87"/>
                <a:gd name="T7" fmla="*/ 99 h 116"/>
                <a:gd name="T8" fmla="*/ 13 w 87"/>
                <a:gd name="T9" fmla="*/ 95 h 116"/>
                <a:gd name="T10" fmla="*/ 13 w 87"/>
                <a:gd name="T11" fmla="*/ 78 h 116"/>
                <a:gd name="T12" fmla="*/ 13 w 87"/>
                <a:gd name="T13" fmla="*/ 65 h 116"/>
                <a:gd name="T14" fmla="*/ 9 w 87"/>
                <a:gd name="T15" fmla="*/ 65 h 116"/>
                <a:gd name="T16" fmla="*/ 9 w 87"/>
                <a:gd name="T17" fmla="*/ 65 h 116"/>
                <a:gd name="T18" fmla="*/ 9 w 87"/>
                <a:gd name="T19" fmla="*/ 56 h 116"/>
                <a:gd name="T20" fmla="*/ 5 w 87"/>
                <a:gd name="T21" fmla="*/ 56 h 116"/>
                <a:gd name="T22" fmla="*/ 5 w 87"/>
                <a:gd name="T23" fmla="*/ 52 h 116"/>
                <a:gd name="T24" fmla="*/ 5 w 87"/>
                <a:gd name="T25" fmla="*/ 52 h 116"/>
                <a:gd name="T26" fmla="*/ 0 w 87"/>
                <a:gd name="T27" fmla="*/ 47 h 116"/>
                <a:gd name="T28" fmla="*/ 5 w 87"/>
                <a:gd name="T29" fmla="*/ 39 h 116"/>
                <a:gd name="T30" fmla="*/ 9 w 87"/>
                <a:gd name="T31" fmla="*/ 34 h 116"/>
                <a:gd name="T32" fmla="*/ 13 w 87"/>
                <a:gd name="T33" fmla="*/ 34 h 116"/>
                <a:gd name="T34" fmla="*/ 13 w 87"/>
                <a:gd name="T35" fmla="*/ 30 h 116"/>
                <a:gd name="T36" fmla="*/ 18 w 87"/>
                <a:gd name="T37" fmla="*/ 26 h 116"/>
                <a:gd name="T38" fmla="*/ 18 w 87"/>
                <a:gd name="T39" fmla="*/ 21 h 116"/>
                <a:gd name="T40" fmla="*/ 13 w 87"/>
                <a:gd name="T41" fmla="*/ 13 h 116"/>
                <a:gd name="T42" fmla="*/ 13 w 87"/>
                <a:gd name="T43" fmla="*/ 4 h 116"/>
                <a:gd name="T44" fmla="*/ 13 w 87"/>
                <a:gd name="T45" fmla="*/ 4 h 116"/>
                <a:gd name="T46" fmla="*/ 13 w 87"/>
                <a:gd name="T47" fmla="*/ 0 h 116"/>
                <a:gd name="T48" fmla="*/ 22 w 87"/>
                <a:gd name="T49" fmla="*/ 4 h 116"/>
                <a:gd name="T50" fmla="*/ 26 w 87"/>
                <a:gd name="T51" fmla="*/ 4 h 116"/>
                <a:gd name="T52" fmla="*/ 35 w 87"/>
                <a:gd name="T53" fmla="*/ 13 h 116"/>
                <a:gd name="T54" fmla="*/ 35 w 87"/>
                <a:gd name="T55" fmla="*/ 13 h 116"/>
                <a:gd name="T56" fmla="*/ 44 w 87"/>
                <a:gd name="T57" fmla="*/ 13 h 116"/>
                <a:gd name="T58" fmla="*/ 57 w 87"/>
                <a:gd name="T59" fmla="*/ 26 h 116"/>
                <a:gd name="T60" fmla="*/ 70 w 87"/>
                <a:gd name="T61" fmla="*/ 34 h 116"/>
                <a:gd name="T62" fmla="*/ 70 w 87"/>
                <a:gd name="T63" fmla="*/ 43 h 116"/>
                <a:gd name="T64" fmla="*/ 74 w 87"/>
                <a:gd name="T65" fmla="*/ 47 h 116"/>
                <a:gd name="T66" fmla="*/ 74 w 87"/>
                <a:gd name="T67" fmla="*/ 47 h 116"/>
                <a:gd name="T68" fmla="*/ 74 w 87"/>
                <a:gd name="T69" fmla="*/ 52 h 116"/>
                <a:gd name="T70" fmla="*/ 78 w 87"/>
                <a:gd name="T71" fmla="*/ 56 h 116"/>
                <a:gd name="T72" fmla="*/ 78 w 87"/>
                <a:gd name="T73" fmla="*/ 56 h 116"/>
                <a:gd name="T74" fmla="*/ 83 w 87"/>
                <a:gd name="T75" fmla="*/ 60 h 116"/>
                <a:gd name="T76" fmla="*/ 87 w 87"/>
                <a:gd name="T77" fmla="*/ 65 h 116"/>
                <a:gd name="T78" fmla="*/ 87 w 87"/>
                <a:gd name="T79" fmla="*/ 65 h 116"/>
                <a:gd name="T80" fmla="*/ 74 w 87"/>
                <a:gd name="T81" fmla="*/ 78 h 116"/>
                <a:gd name="T82" fmla="*/ 61 w 87"/>
                <a:gd name="T83" fmla="*/ 86 h 116"/>
                <a:gd name="T84" fmla="*/ 57 w 87"/>
                <a:gd name="T85" fmla="*/ 86 h 116"/>
                <a:gd name="T86" fmla="*/ 52 w 87"/>
                <a:gd name="T87" fmla="*/ 86 h 116"/>
                <a:gd name="T88" fmla="*/ 48 w 87"/>
                <a:gd name="T89" fmla="*/ 90 h 116"/>
                <a:gd name="T90" fmla="*/ 48 w 87"/>
                <a:gd name="T91" fmla="*/ 90 h 116"/>
                <a:gd name="T92" fmla="*/ 44 w 87"/>
                <a:gd name="T93" fmla="*/ 95 h 116"/>
                <a:gd name="T94" fmla="*/ 39 w 87"/>
                <a:gd name="T95" fmla="*/ 95 h 116"/>
                <a:gd name="T96" fmla="*/ 35 w 87"/>
                <a:gd name="T97" fmla="*/ 99 h 116"/>
                <a:gd name="T98" fmla="*/ 35 w 87"/>
                <a:gd name="T99" fmla="*/ 103 h 116"/>
                <a:gd name="T100" fmla="*/ 35 w 87"/>
                <a:gd name="T101" fmla="*/ 108 h 116"/>
                <a:gd name="T102" fmla="*/ 31 w 87"/>
                <a:gd name="T103" fmla="*/ 108 h 116"/>
                <a:gd name="T104" fmla="*/ 26 w 87"/>
                <a:gd name="T105" fmla="*/ 116 h 116"/>
                <a:gd name="T106" fmla="*/ 26 w 87"/>
                <a:gd name="T107" fmla="*/ 112 h 116"/>
                <a:gd name="T108" fmla="*/ 26 w 87"/>
                <a:gd name="T109" fmla="*/ 108 h 116"/>
                <a:gd name="T110" fmla="*/ 26 w 87"/>
                <a:gd name="T111" fmla="*/ 108 h 116"/>
                <a:gd name="T112" fmla="*/ 26 w 87"/>
                <a:gd name="T113" fmla="*/ 108 h 116"/>
                <a:gd name="T114" fmla="*/ 26 w 87"/>
                <a:gd name="T115" fmla="*/ 108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 h="116">
                  <a:moveTo>
                    <a:pt x="26" y="108"/>
                  </a:moveTo>
                  <a:lnTo>
                    <a:pt x="18" y="108"/>
                  </a:lnTo>
                  <a:lnTo>
                    <a:pt x="13" y="103"/>
                  </a:lnTo>
                  <a:lnTo>
                    <a:pt x="13" y="99"/>
                  </a:lnTo>
                  <a:lnTo>
                    <a:pt x="13" y="95"/>
                  </a:lnTo>
                  <a:lnTo>
                    <a:pt x="13" y="78"/>
                  </a:lnTo>
                  <a:lnTo>
                    <a:pt x="13" y="65"/>
                  </a:lnTo>
                  <a:lnTo>
                    <a:pt x="9" y="65"/>
                  </a:lnTo>
                  <a:lnTo>
                    <a:pt x="9" y="65"/>
                  </a:lnTo>
                  <a:lnTo>
                    <a:pt x="9" y="56"/>
                  </a:lnTo>
                  <a:lnTo>
                    <a:pt x="5" y="56"/>
                  </a:lnTo>
                  <a:lnTo>
                    <a:pt x="5" y="52"/>
                  </a:lnTo>
                  <a:lnTo>
                    <a:pt x="5" y="52"/>
                  </a:lnTo>
                  <a:lnTo>
                    <a:pt x="0" y="47"/>
                  </a:lnTo>
                  <a:lnTo>
                    <a:pt x="5" y="39"/>
                  </a:lnTo>
                  <a:lnTo>
                    <a:pt x="9" y="34"/>
                  </a:lnTo>
                  <a:lnTo>
                    <a:pt x="13" y="34"/>
                  </a:lnTo>
                  <a:lnTo>
                    <a:pt x="13" y="30"/>
                  </a:lnTo>
                  <a:lnTo>
                    <a:pt x="18" y="26"/>
                  </a:lnTo>
                  <a:lnTo>
                    <a:pt x="18" y="21"/>
                  </a:lnTo>
                  <a:lnTo>
                    <a:pt x="13" y="13"/>
                  </a:lnTo>
                  <a:lnTo>
                    <a:pt x="13" y="4"/>
                  </a:lnTo>
                  <a:lnTo>
                    <a:pt x="13" y="4"/>
                  </a:lnTo>
                  <a:lnTo>
                    <a:pt x="13" y="0"/>
                  </a:lnTo>
                  <a:lnTo>
                    <a:pt x="22" y="4"/>
                  </a:lnTo>
                  <a:lnTo>
                    <a:pt x="26" y="4"/>
                  </a:lnTo>
                  <a:lnTo>
                    <a:pt x="35" y="13"/>
                  </a:lnTo>
                  <a:lnTo>
                    <a:pt x="35" y="13"/>
                  </a:lnTo>
                  <a:lnTo>
                    <a:pt x="44" y="13"/>
                  </a:lnTo>
                  <a:lnTo>
                    <a:pt x="57" y="26"/>
                  </a:lnTo>
                  <a:lnTo>
                    <a:pt x="70" y="34"/>
                  </a:lnTo>
                  <a:lnTo>
                    <a:pt x="70" y="43"/>
                  </a:lnTo>
                  <a:lnTo>
                    <a:pt x="74" y="47"/>
                  </a:lnTo>
                  <a:lnTo>
                    <a:pt x="74" y="47"/>
                  </a:lnTo>
                  <a:lnTo>
                    <a:pt x="74" y="52"/>
                  </a:lnTo>
                  <a:lnTo>
                    <a:pt x="78" y="56"/>
                  </a:lnTo>
                  <a:lnTo>
                    <a:pt x="78" y="56"/>
                  </a:lnTo>
                  <a:lnTo>
                    <a:pt x="83" y="60"/>
                  </a:lnTo>
                  <a:lnTo>
                    <a:pt x="87" y="65"/>
                  </a:lnTo>
                  <a:lnTo>
                    <a:pt x="87" y="65"/>
                  </a:lnTo>
                  <a:lnTo>
                    <a:pt x="74" y="78"/>
                  </a:lnTo>
                  <a:lnTo>
                    <a:pt x="61" y="86"/>
                  </a:lnTo>
                  <a:lnTo>
                    <a:pt x="57" y="86"/>
                  </a:lnTo>
                  <a:lnTo>
                    <a:pt x="52" y="86"/>
                  </a:lnTo>
                  <a:lnTo>
                    <a:pt x="48" y="90"/>
                  </a:lnTo>
                  <a:lnTo>
                    <a:pt x="48" y="90"/>
                  </a:lnTo>
                  <a:lnTo>
                    <a:pt x="44" y="95"/>
                  </a:lnTo>
                  <a:lnTo>
                    <a:pt x="39" y="95"/>
                  </a:lnTo>
                  <a:lnTo>
                    <a:pt x="35" y="99"/>
                  </a:lnTo>
                  <a:lnTo>
                    <a:pt x="35" y="103"/>
                  </a:lnTo>
                  <a:lnTo>
                    <a:pt x="35" y="108"/>
                  </a:lnTo>
                  <a:lnTo>
                    <a:pt x="31" y="108"/>
                  </a:lnTo>
                  <a:lnTo>
                    <a:pt x="26" y="116"/>
                  </a:lnTo>
                  <a:lnTo>
                    <a:pt x="26" y="112"/>
                  </a:lnTo>
                  <a:lnTo>
                    <a:pt x="26" y="108"/>
                  </a:lnTo>
                  <a:lnTo>
                    <a:pt x="26" y="108"/>
                  </a:lnTo>
                  <a:lnTo>
                    <a:pt x="26" y="108"/>
                  </a:lnTo>
                  <a:lnTo>
                    <a:pt x="2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bodyPr>
            <a:lstStyle/>
            <a:p>
              <a:endParaRPr lang="en-US" sz="2400"/>
            </a:p>
          </p:txBody>
        </p:sp>
        <p:sp>
          <p:nvSpPr>
            <p:cNvPr id="2065" name="Freeform 247"/>
            <p:cNvSpPr/>
            <p:nvPr/>
          </p:nvSpPr>
          <p:spPr>
            <a:xfrm>
              <a:off x="1519768" y="5640918"/>
              <a:ext cx="91017" cy="82551"/>
            </a:xfrm>
            <a:custGeom>
              <a:gdLst>
                <a:gd name="T0" fmla="*/ 26 w 43"/>
                <a:gd name="T1" fmla="*/ 35 h 39"/>
                <a:gd name="T2" fmla="*/ 22 w 43"/>
                <a:gd name="T3" fmla="*/ 31 h 39"/>
                <a:gd name="T4" fmla="*/ 13 w 43"/>
                <a:gd name="T5" fmla="*/ 35 h 39"/>
                <a:gd name="T6" fmla="*/ 13 w 43"/>
                <a:gd name="T7" fmla="*/ 31 h 39"/>
                <a:gd name="T8" fmla="*/ 9 w 43"/>
                <a:gd name="T9" fmla="*/ 26 h 39"/>
                <a:gd name="T10" fmla="*/ 9 w 43"/>
                <a:gd name="T11" fmla="*/ 22 h 39"/>
                <a:gd name="T12" fmla="*/ 4 w 43"/>
                <a:gd name="T13" fmla="*/ 18 h 39"/>
                <a:gd name="T14" fmla="*/ 4 w 43"/>
                <a:gd name="T15" fmla="*/ 13 h 39"/>
                <a:gd name="T16" fmla="*/ 0 w 43"/>
                <a:gd name="T17" fmla="*/ 9 h 39"/>
                <a:gd name="T18" fmla="*/ 13 w 43"/>
                <a:gd name="T19" fmla="*/ 9 h 39"/>
                <a:gd name="T20" fmla="*/ 17 w 43"/>
                <a:gd name="T21" fmla="*/ 0 h 39"/>
                <a:gd name="T22" fmla="*/ 22 w 43"/>
                <a:gd name="T23" fmla="*/ 0 h 39"/>
                <a:gd name="T24" fmla="*/ 22 w 43"/>
                <a:gd name="T25" fmla="*/ 0 h 39"/>
                <a:gd name="T26" fmla="*/ 26 w 43"/>
                <a:gd name="T27" fmla="*/ 5 h 39"/>
                <a:gd name="T28" fmla="*/ 26 w 43"/>
                <a:gd name="T29" fmla="*/ 9 h 39"/>
                <a:gd name="T30" fmla="*/ 30 w 43"/>
                <a:gd name="T31" fmla="*/ 13 h 39"/>
                <a:gd name="T32" fmla="*/ 30 w 43"/>
                <a:gd name="T33" fmla="*/ 18 h 39"/>
                <a:gd name="T34" fmla="*/ 30 w 43"/>
                <a:gd name="T35" fmla="*/ 18 h 39"/>
                <a:gd name="T36" fmla="*/ 30 w 43"/>
                <a:gd name="T37" fmla="*/ 22 h 39"/>
                <a:gd name="T38" fmla="*/ 35 w 43"/>
                <a:gd name="T39" fmla="*/ 22 h 39"/>
                <a:gd name="T40" fmla="*/ 35 w 43"/>
                <a:gd name="T41" fmla="*/ 22 h 39"/>
                <a:gd name="T42" fmla="*/ 39 w 43"/>
                <a:gd name="T43" fmla="*/ 22 h 39"/>
                <a:gd name="T44" fmla="*/ 39 w 43"/>
                <a:gd name="T45" fmla="*/ 26 h 39"/>
                <a:gd name="T46" fmla="*/ 39 w 43"/>
                <a:gd name="T47" fmla="*/ 26 h 39"/>
                <a:gd name="T48" fmla="*/ 43 w 43"/>
                <a:gd name="T49" fmla="*/ 31 h 39"/>
                <a:gd name="T50" fmla="*/ 43 w 43"/>
                <a:gd name="T51" fmla="*/ 31 h 39"/>
                <a:gd name="T52" fmla="*/ 43 w 43"/>
                <a:gd name="T53" fmla="*/ 31 h 39"/>
                <a:gd name="T54" fmla="*/ 43 w 43"/>
                <a:gd name="T55" fmla="*/ 35 h 39"/>
                <a:gd name="T56" fmla="*/ 39 w 43"/>
                <a:gd name="T57" fmla="*/ 39 h 39"/>
                <a:gd name="T58" fmla="*/ 39 w 43"/>
                <a:gd name="T59" fmla="*/ 35 h 39"/>
                <a:gd name="T60" fmla="*/ 35 w 43"/>
                <a:gd name="T61" fmla="*/ 39 h 39"/>
                <a:gd name="T62" fmla="*/ 30 w 43"/>
                <a:gd name="T63" fmla="*/ 35 h 39"/>
                <a:gd name="T64" fmla="*/ 26 w 43"/>
                <a:gd name="T65" fmla="*/ 35 h 39"/>
                <a:gd name="T66" fmla="*/ 26 w 43"/>
                <a:gd name="T67" fmla="*/ 35 h 39"/>
                <a:gd name="T68" fmla="*/ 26 w 43"/>
                <a:gd name="T69" fmla="*/ 35 h 39"/>
                <a:gd name="T70" fmla="*/ 26 w 43"/>
                <a:gd name="T71" fmla="*/ 35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39">
                  <a:moveTo>
                    <a:pt x="26" y="35"/>
                  </a:moveTo>
                  <a:lnTo>
                    <a:pt x="22" y="31"/>
                  </a:lnTo>
                  <a:lnTo>
                    <a:pt x="13" y="35"/>
                  </a:lnTo>
                  <a:lnTo>
                    <a:pt x="13" y="31"/>
                  </a:lnTo>
                  <a:lnTo>
                    <a:pt x="9" y="26"/>
                  </a:lnTo>
                  <a:lnTo>
                    <a:pt x="9" y="22"/>
                  </a:lnTo>
                  <a:lnTo>
                    <a:pt x="4" y="18"/>
                  </a:lnTo>
                  <a:lnTo>
                    <a:pt x="4" y="13"/>
                  </a:lnTo>
                  <a:lnTo>
                    <a:pt x="0" y="9"/>
                  </a:lnTo>
                  <a:lnTo>
                    <a:pt x="13" y="9"/>
                  </a:lnTo>
                  <a:lnTo>
                    <a:pt x="17" y="0"/>
                  </a:lnTo>
                  <a:lnTo>
                    <a:pt x="22" y="0"/>
                  </a:lnTo>
                  <a:lnTo>
                    <a:pt x="22" y="0"/>
                  </a:lnTo>
                  <a:lnTo>
                    <a:pt x="26" y="5"/>
                  </a:lnTo>
                  <a:lnTo>
                    <a:pt x="26" y="9"/>
                  </a:lnTo>
                  <a:lnTo>
                    <a:pt x="30" y="13"/>
                  </a:lnTo>
                  <a:lnTo>
                    <a:pt x="30" y="18"/>
                  </a:lnTo>
                  <a:lnTo>
                    <a:pt x="30" y="18"/>
                  </a:lnTo>
                  <a:lnTo>
                    <a:pt x="30" y="22"/>
                  </a:lnTo>
                  <a:lnTo>
                    <a:pt x="35" y="22"/>
                  </a:lnTo>
                  <a:lnTo>
                    <a:pt x="35" y="22"/>
                  </a:lnTo>
                  <a:lnTo>
                    <a:pt x="39" y="22"/>
                  </a:lnTo>
                  <a:lnTo>
                    <a:pt x="39" y="26"/>
                  </a:lnTo>
                  <a:lnTo>
                    <a:pt x="39" y="26"/>
                  </a:lnTo>
                  <a:lnTo>
                    <a:pt x="43" y="31"/>
                  </a:lnTo>
                  <a:lnTo>
                    <a:pt x="43" y="31"/>
                  </a:lnTo>
                  <a:lnTo>
                    <a:pt x="43" y="31"/>
                  </a:lnTo>
                  <a:lnTo>
                    <a:pt x="43" y="35"/>
                  </a:lnTo>
                  <a:lnTo>
                    <a:pt x="39" y="39"/>
                  </a:lnTo>
                  <a:lnTo>
                    <a:pt x="39" y="35"/>
                  </a:lnTo>
                  <a:lnTo>
                    <a:pt x="35" y="39"/>
                  </a:lnTo>
                  <a:lnTo>
                    <a:pt x="30" y="35"/>
                  </a:lnTo>
                  <a:lnTo>
                    <a:pt x="26" y="35"/>
                  </a:lnTo>
                  <a:lnTo>
                    <a:pt x="26" y="35"/>
                  </a:lnTo>
                  <a:lnTo>
                    <a:pt x="26" y="35"/>
                  </a:lnTo>
                  <a:lnTo>
                    <a:pt x="2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bodyPr>
            <a:lstStyle/>
            <a:p>
              <a:endParaRPr lang="en-US" sz="2400"/>
            </a:p>
          </p:txBody>
        </p:sp>
        <p:sp>
          <p:nvSpPr>
            <p:cNvPr id="2066" name="Freeform 248"/>
            <p:cNvSpPr/>
            <p:nvPr/>
          </p:nvSpPr>
          <p:spPr>
            <a:xfrm>
              <a:off x="1665818" y="5723467"/>
              <a:ext cx="82551" cy="38100"/>
            </a:xfrm>
            <a:custGeom>
              <a:gdLst>
                <a:gd name="T0" fmla="*/ 26 w 39"/>
                <a:gd name="T1" fmla="*/ 5 h 18"/>
                <a:gd name="T2" fmla="*/ 26 w 39"/>
                <a:gd name="T3" fmla="*/ 5 h 18"/>
                <a:gd name="T4" fmla="*/ 30 w 39"/>
                <a:gd name="T5" fmla="*/ 9 h 18"/>
                <a:gd name="T6" fmla="*/ 35 w 39"/>
                <a:gd name="T7" fmla="*/ 5 h 18"/>
                <a:gd name="T8" fmla="*/ 39 w 39"/>
                <a:gd name="T9" fmla="*/ 9 h 18"/>
                <a:gd name="T10" fmla="*/ 35 w 39"/>
                <a:gd name="T11" fmla="*/ 13 h 18"/>
                <a:gd name="T12" fmla="*/ 30 w 39"/>
                <a:gd name="T13" fmla="*/ 18 h 18"/>
                <a:gd name="T14" fmla="*/ 22 w 39"/>
                <a:gd name="T15" fmla="*/ 13 h 18"/>
                <a:gd name="T16" fmla="*/ 13 w 39"/>
                <a:gd name="T17" fmla="*/ 13 h 18"/>
                <a:gd name="T18" fmla="*/ 5 w 39"/>
                <a:gd name="T19" fmla="*/ 13 h 18"/>
                <a:gd name="T20" fmla="*/ 0 w 39"/>
                <a:gd name="T21" fmla="*/ 13 h 18"/>
                <a:gd name="T22" fmla="*/ 0 w 39"/>
                <a:gd name="T23" fmla="*/ 13 h 18"/>
                <a:gd name="T24" fmla="*/ 0 w 39"/>
                <a:gd name="T25" fmla="*/ 9 h 18"/>
                <a:gd name="T26" fmla="*/ 0 w 39"/>
                <a:gd name="T27" fmla="*/ 5 h 18"/>
                <a:gd name="T28" fmla="*/ 0 w 39"/>
                <a:gd name="T29" fmla="*/ 0 h 18"/>
                <a:gd name="T30" fmla="*/ 18 w 39"/>
                <a:gd name="T31" fmla="*/ 5 h 18"/>
                <a:gd name="T32" fmla="*/ 18 w 39"/>
                <a:gd name="T33" fmla="*/ 5 h 18"/>
                <a:gd name="T34" fmla="*/ 22 w 39"/>
                <a:gd name="T35" fmla="*/ 0 h 18"/>
                <a:gd name="T36" fmla="*/ 26 w 39"/>
                <a:gd name="T37" fmla="*/ 5 h 18"/>
                <a:gd name="T38" fmla="*/ 26 w 39"/>
                <a:gd name="T39" fmla="*/ 5 h 18"/>
                <a:gd name="T40" fmla="*/ 26 w 39"/>
                <a:gd name="T41" fmla="*/ 5 h 18"/>
                <a:gd name="T42" fmla="*/ 26 w 39"/>
                <a:gd name="T43" fmla="*/ 5 h 18"/>
                <a:gd name="T44" fmla="*/ 26 w 39"/>
                <a:gd name="T45" fmla="*/ 5 h 18"/>
                <a:gd name="T46" fmla="*/ 26 w 39"/>
                <a:gd name="T47" fmla="*/ 5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18">
                  <a:moveTo>
                    <a:pt x="26" y="5"/>
                  </a:moveTo>
                  <a:lnTo>
                    <a:pt x="26" y="5"/>
                  </a:lnTo>
                  <a:lnTo>
                    <a:pt x="30" y="9"/>
                  </a:lnTo>
                  <a:lnTo>
                    <a:pt x="35" y="5"/>
                  </a:lnTo>
                  <a:lnTo>
                    <a:pt x="39" y="9"/>
                  </a:lnTo>
                  <a:lnTo>
                    <a:pt x="35" y="13"/>
                  </a:lnTo>
                  <a:lnTo>
                    <a:pt x="30" y="18"/>
                  </a:lnTo>
                  <a:lnTo>
                    <a:pt x="22" y="13"/>
                  </a:lnTo>
                  <a:lnTo>
                    <a:pt x="13" y="13"/>
                  </a:lnTo>
                  <a:lnTo>
                    <a:pt x="5" y="13"/>
                  </a:lnTo>
                  <a:lnTo>
                    <a:pt x="0" y="13"/>
                  </a:lnTo>
                  <a:lnTo>
                    <a:pt x="0" y="13"/>
                  </a:lnTo>
                  <a:lnTo>
                    <a:pt x="0" y="9"/>
                  </a:lnTo>
                  <a:lnTo>
                    <a:pt x="0" y="5"/>
                  </a:lnTo>
                  <a:lnTo>
                    <a:pt x="0" y="0"/>
                  </a:lnTo>
                  <a:lnTo>
                    <a:pt x="18" y="5"/>
                  </a:lnTo>
                  <a:lnTo>
                    <a:pt x="18" y="5"/>
                  </a:lnTo>
                  <a:lnTo>
                    <a:pt x="22" y="0"/>
                  </a:lnTo>
                  <a:lnTo>
                    <a:pt x="26" y="5"/>
                  </a:lnTo>
                  <a:lnTo>
                    <a:pt x="26" y="5"/>
                  </a:lnTo>
                  <a:lnTo>
                    <a:pt x="26" y="5"/>
                  </a:lnTo>
                  <a:lnTo>
                    <a:pt x="26" y="5"/>
                  </a:lnTo>
                  <a:lnTo>
                    <a:pt x="26" y="5"/>
                  </a:lnTo>
                  <a:lnTo>
                    <a:pt x="2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bodyPr>
            <a:lstStyle/>
            <a:p>
              <a:endParaRPr lang="en-US" sz="2400"/>
            </a:p>
          </p:txBody>
        </p:sp>
        <p:sp>
          <p:nvSpPr>
            <p:cNvPr id="2067" name="Freeform 249"/>
            <p:cNvSpPr/>
            <p:nvPr/>
          </p:nvSpPr>
          <p:spPr>
            <a:xfrm>
              <a:off x="1244600" y="5585885"/>
              <a:ext cx="19051" cy="46567"/>
            </a:xfrm>
            <a:custGeom>
              <a:gdLst>
                <a:gd name="T0" fmla="*/ 0 w 9"/>
                <a:gd name="T1" fmla="*/ 9 h 22"/>
                <a:gd name="T2" fmla="*/ 5 w 9"/>
                <a:gd name="T3" fmla="*/ 5 h 22"/>
                <a:gd name="T4" fmla="*/ 5 w 9"/>
                <a:gd name="T5" fmla="*/ 0 h 22"/>
                <a:gd name="T6" fmla="*/ 9 w 9"/>
                <a:gd name="T7" fmla="*/ 0 h 22"/>
                <a:gd name="T8" fmla="*/ 9 w 9"/>
                <a:gd name="T9" fmla="*/ 0 h 22"/>
                <a:gd name="T10" fmla="*/ 9 w 9"/>
                <a:gd name="T11" fmla="*/ 0 h 22"/>
                <a:gd name="T12" fmla="*/ 9 w 9"/>
                <a:gd name="T13" fmla="*/ 0 h 22"/>
                <a:gd name="T14" fmla="*/ 9 w 9"/>
                <a:gd name="T15" fmla="*/ 0 h 22"/>
                <a:gd name="T16" fmla="*/ 9 w 9"/>
                <a:gd name="T17" fmla="*/ 5 h 22"/>
                <a:gd name="T18" fmla="*/ 9 w 9"/>
                <a:gd name="T19" fmla="*/ 9 h 22"/>
                <a:gd name="T20" fmla="*/ 9 w 9"/>
                <a:gd name="T21" fmla="*/ 9 h 22"/>
                <a:gd name="T22" fmla="*/ 5 w 9"/>
                <a:gd name="T23" fmla="*/ 13 h 22"/>
                <a:gd name="T24" fmla="*/ 0 w 9"/>
                <a:gd name="T25" fmla="*/ 22 h 22"/>
                <a:gd name="T26" fmla="*/ 0 w 9"/>
                <a:gd name="T27" fmla="*/ 18 h 22"/>
                <a:gd name="T28" fmla="*/ 0 w 9"/>
                <a:gd name="T29" fmla="*/ 9 h 22"/>
                <a:gd name="T30" fmla="*/ 0 w 9"/>
                <a:gd name="T31" fmla="*/ 9 h 22"/>
                <a:gd name="T32" fmla="*/ 0 w 9"/>
                <a:gd name="T33" fmla="*/ 9 h 22"/>
                <a:gd name="T34" fmla="*/ 0 w 9"/>
                <a:gd name="T35" fmla="*/ 9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2">
                  <a:moveTo>
                    <a:pt x="0" y="9"/>
                  </a:moveTo>
                  <a:lnTo>
                    <a:pt x="5" y="5"/>
                  </a:lnTo>
                  <a:lnTo>
                    <a:pt x="5" y="0"/>
                  </a:lnTo>
                  <a:lnTo>
                    <a:pt x="9" y="0"/>
                  </a:lnTo>
                  <a:lnTo>
                    <a:pt x="9" y="0"/>
                  </a:lnTo>
                  <a:lnTo>
                    <a:pt x="9" y="0"/>
                  </a:lnTo>
                  <a:lnTo>
                    <a:pt x="9" y="0"/>
                  </a:lnTo>
                  <a:lnTo>
                    <a:pt x="9" y="0"/>
                  </a:lnTo>
                  <a:lnTo>
                    <a:pt x="9" y="5"/>
                  </a:lnTo>
                  <a:lnTo>
                    <a:pt x="9" y="9"/>
                  </a:lnTo>
                  <a:lnTo>
                    <a:pt x="9" y="9"/>
                  </a:lnTo>
                  <a:lnTo>
                    <a:pt x="5" y="13"/>
                  </a:lnTo>
                  <a:lnTo>
                    <a:pt x="0" y="22"/>
                  </a:lnTo>
                  <a:lnTo>
                    <a:pt x="0" y="18"/>
                  </a:lnTo>
                  <a:lnTo>
                    <a:pt x="0" y="9"/>
                  </a:lnTo>
                  <a:lnTo>
                    <a:pt x="0"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bodyPr>
            <a:lstStyle/>
            <a:p>
              <a:endParaRPr lang="en-US" sz="2400"/>
            </a:p>
          </p:txBody>
        </p:sp>
        <p:sp>
          <p:nvSpPr>
            <p:cNvPr id="2068" name="Freeform 250"/>
            <p:cNvSpPr/>
            <p:nvPr/>
          </p:nvSpPr>
          <p:spPr>
            <a:xfrm>
              <a:off x="1310218" y="5549901"/>
              <a:ext cx="63500" cy="63500"/>
            </a:xfrm>
            <a:custGeom>
              <a:gdLst>
                <a:gd name="T0" fmla="*/ 8 w 30"/>
                <a:gd name="T1" fmla="*/ 26 h 30"/>
                <a:gd name="T2" fmla="*/ 8 w 30"/>
                <a:gd name="T3" fmla="*/ 22 h 30"/>
                <a:gd name="T4" fmla="*/ 0 w 30"/>
                <a:gd name="T5" fmla="*/ 22 h 30"/>
                <a:gd name="T6" fmla="*/ 0 w 30"/>
                <a:gd name="T7" fmla="*/ 17 h 30"/>
                <a:gd name="T8" fmla="*/ 0 w 30"/>
                <a:gd name="T9" fmla="*/ 13 h 30"/>
                <a:gd name="T10" fmla="*/ 0 w 30"/>
                <a:gd name="T11" fmla="*/ 13 h 30"/>
                <a:gd name="T12" fmla="*/ 4 w 30"/>
                <a:gd name="T13" fmla="*/ 4 h 30"/>
                <a:gd name="T14" fmla="*/ 13 w 30"/>
                <a:gd name="T15" fmla="*/ 0 h 30"/>
                <a:gd name="T16" fmla="*/ 17 w 30"/>
                <a:gd name="T17" fmla="*/ 0 h 30"/>
                <a:gd name="T18" fmla="*/ 17 w 30"/>
                <a:gd name="T19" fmla="*/ 0 h 30"/>
                <a:gd name="T20" fmla="*/ 26 w 30"/>
                <a:gd name="T21" fmla="*/ 0 h 30"/>
                <a:gd name="T22" fmla="*/ 26 w 30"/>
                <a:gd name="T23" fmla="*/ 0 h 30"/>
                <a:gd name="T24" fmla="*/ 30 w 30"/>
                <a:gd name="T25" fmla="*/ 4 h 30"/>
                <a:gd name="T26" fmla="*/ 30 w 30"/>
                <a:gd name="T27" fmla="*/ 9 h 30"/>
                <a:gd name="T28" fmla="*/ 30 w 30"/>
                <a:gd name="T29" fmla="*/ 13 h 30"/>
                <a:gd name="T30" fmla="*/ 30 w 30"/>
                <a:gd name="T31" fmla="*/ 22 h 30"/>
                <a:gd name="T32" fmla="*/ 21 w 30"/>
                <a:gd name="T33" fmla="*/ 30 h 30"/>
                <a:gd name="T34" fmla="*/ 17 w 30"/>
                <a:gd name="T35" fmla="*/ 26 h 30"/>
                <a:gd name="T36" fmla="*/ 8 w 30"/>
                <a:gd name="T37" fmla="*/ 26 h 30"/>
                <a:gd name="T38" fmla="*/ 8 w 30"/>
                <a:gd name="T39" fmla="*/ 26 h 30"/>
                <a:gd name="T40" fmla="*/ 8 w 30"/>
                <a:gd name="T41" fmla="*/ 26 h 30"/>
                <a:gd name="T42" fmla="*/ 8 w 30"/>
                <a:gd name="T43" fmla="*/ 26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8" y="26"/>
                  </a:moveTo>
                  <a:lnTo>
                    <a:pt x="8" y="22"/>
                  </a:lnTo>
                  <a:lnTo>
                    <a:pt x="0" y="22"/>
                  </a:lnTo>
                  <a:lnTo>
                    <a:pt x="0" y="17"/>
                  </a:lnTo>
                  <a:lnTo>
                    <a:pt x="0" y="13"/>
                  </a:lnTo>
                  <a:lnTo>
                    <a:pt x="0" y="13"/>
                  </a:lnTo>
                  <a:lnTo>
                    <a:pt x="4" y="4"/>
                  </a:lnTo>
                  <a:lnTo>
                    <a:pt x="13" y="0"/>
                  </a:lnTo>
                  <a:lnTo>
                    <a:pt x="17" y="0"/>
                  </a:lnTo>
                  <a:lnTo>
                    <a:pt x="17" y="0"/>
                  </a:lnTo>
                  <a:lnTo>
                    <a:pt x="26" y="0"/>
                  </a:lnTo>
                  <a:lnTo>
                    <a:pt x="26" y="0"/>
                  </a:lnTo>
                  <a:lnTo>
                    <a:pt x="30" y="4"/>
                  </a:lnTo>
                  <a:lnTo>
                    <a:pt x="30" y="9"/>
                  </a:lnTo>
                  <a:lnTo>
                    <a:pt x="30" y="13"/>
                  </a:lnTo>
                  <a:lnTo>
                    <a:pt x="30" y="22"/>
                  </a:lnTo>
                  <a:lnTo>
                    <a:pt x="21" y="30"/>
                  </a:lnTo>
                  <a:lnTo>
                    <a:pt x="17" y="26"/>
                  </a:lnTo>
                  <a:lnTo>
                    <a:pt x="8" y="26"/>
                  </a:lnTo>
                  <a:lnTo>
                    <a:pt x="8" y="26"/>
                  </a:lnTo>
                  <a:lnTo>
                    <a:pt x="8" y="26"/>
                  </a:lnTo>
                  <a:lnTo>
                    <a:pt x="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bodyPr>
            <a:lstStyle/>
            <a:p>
              <a:endParaRPr lang="en-US" sz="2400"/>
            </a:p>
          </p:txBody>
        </p:sp>
        <p:sp>
          <p:nvSpPr>
            <p:cNvPr id="2069" name="Freeform 251"/>
            <p:cNvSpPr/>
            <p:nvPr/>
          </p:nvSpPr>
          <p:spPr>
            <a:xfrm>
              <a:off x="1748367" y="5833533"/>
              <a:ext cx="27517" cy="19051"/>
            </a:xfrm>
            <a:custGeom>
              <a:gdLst>
                <a:gd name="T0" fmla="*/ 4 w 13"/>
                <a:gd name="T1" fmla="*/ 5 h 9"/>
                <a:gd name="T2" fmla="*/ 9 w 13"/>
                <a:gd name="T3" fmla="*/ 0 h 9"/>
                <a:gd name="T4" fmla="*/ 13 w 13"/>
                <a:gd name="T5" fmla="*/ 5 h 9"/>
                <a:gd name="T6" fmla="*/ 13 w 13"/>
                <a:gd name="T7" fmla="*/ 9 h 9"/>
                <a:gd name="T8" fmla="*/ 13 w 13"/>
                <a:gd name="T9" fmla="*/ 9 h 9"/>
                <a:gd name="T10" fmla="*/ 13 w 13"/>
                <a:gd name="T11" fmla="*/ 9 h 9"/>
                <a:gd name="T12" fmla="*/ 9 w 13"/>
                <a:gd name="T13" fmla="*/ 9 h 9"/>
                <a:gd name="T14" fmla="*/ 9 w 13"/>
                <a:gd name="T15" fmla="*/ 9 h 9"/>
                <a:gd name="T16" fmla="*/ 4 w 13"/>
                <a:gd name="T17" fmla="*/ 9 h 9"/>
                <a:gd name="T18" fmla="*/ 0 w 13"/>
                <a:gd name="T19" fmla="*/ 9 h 9"/>
                <a:gd name="T20" fmla="*/ 4 w 13"/>
                <a:gd name="T21" fmla="*/ 5 h 9"/>
                <a:gd name="T22" fmla="*/ 4 w 13"/>
                <a:gd name="T23" fmla="*/ 5 h 9"/>
                <a:gd name="T24" fmla="*/ 4 w 13"/>
                <a:gd name="T25" fmla="*/ 5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9">
                  <a:moveTo>
                    <a:pt x="4" y="5"/>
                  </a:moveTo>
                  <a:lnTo>
                    <a:pt x="9" y="0"/>
                  </a:lnTo>
                  <a:lnTo>
                    <a:pt x="13" y="5"/>
                  </a:lnTo>
                  <a:lnTo>
                    <a:pt x="13" y="9"/>
                  </a:lnTo>
                  <a:lnTo>
                    <a:pt x="13" y="9"/>
                  </a:lnTo>
                  <a:lnTo>
                    <a:pt x="13" y="9"/>
                  </a:lnTo>
                  <a:lnTo>
                    <a:pt x="9" y="9"/>
                  </a:lnTo>
                  <a:lnTo>
                    <a:pt x="9" y="9"/>
                  </a:lnTo>
                  <a:lnTo>
                    <a:pt x="4" y="9"/>
                  </a:lnTo>
                  <a:lnTo>
                    <a:pt x="0" y="9"/>
                  </a:lnTo>
                  <a:lnTo>
                    <a:pt x="4" y="5"/>
                  </a:lnTo>
                  <a:lnTo>
                    <a:pt x="4" y="5"/>
                  </a:ln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bodyPr>
            <a:lstStyle/>
            <a:p>
              <a:endParaRPr lang="en-US" sz="2400"/>
            </a:p>
          </p:txBody>
        </p:sp>
        <p:sp>
          <p:nvSpPr>
            <p:cNvPr id="2070" name="Freeform 252"/>
            <p:cNvSpPr/>
            <p:nvPr/>
          </p:nvSpPr>
          <p:spPr>
            <a:xfrm>
              <a:off x="1748367" y="5761567"/>
              <a:ext cx="110067" cy="82551"/>
            </a:xfrm>
            <a:custGeom>
              <a:gdLst>
                <a:gd name="T0" fmla="*/ 17 w 52"/>
                <a:gd name="T1" fmla="*/ 34 h 39"/>
                <a:gd name="T2" fmla="*/ 17 w 52"/>
                <a:gd name="T3" fmla="*/ 21 h 39"/>
                <a:gd name="T4" fmla="*/ 13 w 52"/>
                <a:gd name="T5" fmla="*/ 21 h 39"/>
                <a:gd name="T6" fmla="*/ 13 w 52"/>
                <a:gd name="T7" fmla="*/ 21 h 39"/>
                <a:gd name="T8" fmla="*/ 4 w 52"/>
                <a:gd name="T9" fmla="*/ 17 h 39"/>
                <a:gd name="T10" fmla="*/ 0 w 52"/>
                <a:gd name="T11" fmla="*/ 13 h 39"/>
                <a:gd name="T12" fmla="*/ 0 w 52"/>
                <a:gd name="T13" fmla="*/ 8 h 39"/>
                <a:gd name="T14" fmla="*/ 4 w 52"/>
                <a:gd name="T15" fmla="*/ 4 h 39"/>
                <a:gd name="T16" fmla="*/ 4 w 52"/>
                <a:gd name="T17" fmla="*/ 0 h 39"/>
                <a:gd name="T18" fmla="*/ 9 w 52"/>
                <a:gd name="T19" fmla="*/ 0 h 39"/>
                <a:gd name="T20" fmla="*/ 9 w 52"/>
                <a:gd name="T21" fmla="*/ 4 h 39"/>
                <a:gd name="T22" fmla="*/ 13 w 52"/>
                <a:gd name="T23" fmla="*/ 4 h 39"/>
                <a:gd name="T24" fmla="*/ 13 w 52"/>
                <a:gd name="T25" fmla="*/ 8 h 39"/>
                <a:gd name="T26" fmla="*/ 17 w 52"/>
                <a:gd name="T27" fmla="*/ 13 h 39"/>
                <a:gd name="T28" fmla="*/ 22 w 52"/>
                <a:gd name="T29" fmla="*/ 8 h 39"/>
                <a:gd name="T30" fmla="*/ 26 w 52"/>
                <a:gd name="T31" fmla="*/ 8 h 39"/>
                <a:gd name="T32" fmla="*/ 30 w 52"/>
                <a:gd name="T33" fmla="*/ 8 h 39"/>
                <a:gd name="T34" fmla="*/ 39 w 52"/>
                <a:gd name="T35" fmla="*/ 13 h 39"/>
                <a:gd name="T36" fmla="*/ 39 w 52"/>
                <a:gd name="T37" fmla="*/ 13 h 39"/>
                <a:gd name="T38" fmla="*/ 39 w 52"/>
                <a:gd name="T39" fmla="*/ 17 h 39"/>
                <a:gd name="T40" fmla="*/ 43 w 52"/>
                <a:gd name="T41" fmla="*/ 17 h 39"/>
                <a:gd name="T42" fmla="*/ 48 w 52"/>
                <a:gd name="T43" fmla="*/ 21 h 39"/>
                <a:gd name="T44" fmla="*/ 52 w 52"/>
                <a:gd name="T45" fmla="*/ 21 h 39"/>
                <a:gd name="T46" fmla="*/ 48 w 52"/>
                <a:gd name="T47" fmla="*/ 26 h 39"/>
                <a:gd name="T48" fmla="*/ 43 w 52"/>
                <a:gd name="T49" fmla="*/ 34 h 39"/>
                <a:gd name="T50" fmla="*/ 43 w 52"/>
                <a:gd name="T51" fmla="*/ 34 h 39"/>
                <a:gd name="T52" fmla="*/ 39 w 52"/>
                <a:gd name="T53" fmla="*/ 34 h 39"/>
                <a:gd name="T54" fmla="*/ 35 w 52"/>
                <a:gd name="T55" fmla="*/ 34 h 39"/>
                <a:gd name="T56" fmla="*/ 26 w 52"/>
                <a:gd name="T57" fmla="*/ 39 h 39"/>
                <a:gd name="T58" fmla="*/ 22 w 52"/>
                <a:gd name="T59" fmla="*/ 39 h 39"/>
                <a:gd name="T60" fmla="*/ 22 w 52"/>
                <a:gd name="T61" fmla="*/ 39 h 39"/>
                <a:gd name="T62" fmla="*/ 17 w 52"/>
                <a:gd name="T63" fmla="*/ 34 h 39"/>
                <a:gd name="T64" fmla="*/ 17 w 52"/>
                <a:gd name="T65" fmla="*/ 34 h 39"/>
                <a:gd name="T66" fmla="*/ 17 w 52"/>
                <a:gd name="T67" fmla="*/ 34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39">
                  <a:moveTo>
                    <a:pt x="17" y="34"/>
                  </a:moveTo>
                  <a:lnTo>
                    <a:pt x="17" y="21"/>
                  </a:lnTo>
                  <a:lnTo>
                    <a:pt x="13" y="21"/>
                  </a:lnTo>
                  <a:lnTo>
                    <a:pt x="13" y="21"/>
                  </a:lnTo>
                  <a:lnTo>
                    <a:pt x="4" y="17"/>
                  </a:lnTo>
                  <a:lnTo>
                    <a:pt x="0" y="13"/>
                  </a:lnTo>
                  <a:lnTo>
                    <a:pt x="0" y="8"/>
                  </a:lnTo>
                  <a:lnTo>
                    <a:pt x="4" y="4"/>
                  </a:lnTo>
                  <a:lnTo>
                    <a:pt x="4" y="0"/>
                  </a:lnTo>
                  <a:lnTo>
                    <a:pt x="9" y="0"/>
                  </a:lnTo>
                  <a:lnTo>
                    <a:pt x="9" y="4"/>
                  </a:lnTo>
                  <a:lnTo>
                    <a:pt x="13" y="4"/>
                  </a:lnTo>
                  <a:lnTo>
                    <a:pt x="13" y="8"/>
                  </a:lnTo>
                  <a:lnTo>
                    <a:pt x="17" y="13"/>
                  </a:lnTo>
                  <a:lnTo>
                    <a:pt x="22" y="8"/>
                  </a:lnTo>
                  <a:lnTo>
                    <a:pt x="26" y="8"/>
                  </a:lnTo>
                  <a:lnTo>
                    <a:pt x="30" y="8"/>
                  </a:lnTo>
                  <a:lnTo>
                    <a:pt x="39" y="13"/>
                  </a:lnTo>
                  <a:lnTo>
                    <a:pt x="39" y="13"/>
                  </a:lnTo>
                  <a:lnTo>
                    <a:pt x="39" y="17"/>
                  </a:lnTo>
                  <a:lnTo>
                    <a:pt x="43" y="17"/>
                  </a:lnTo>
                  <a:lnTo>
                    <a:pt x="48" y="21"/>
                  </a:lnTo>
                  <a:lnTo>
                    <a:pt x="52" y="21"/>
                  </a:lnTo>
                  <a:lnTo>
                    <a:pt x="48" y="26"/>
                  </a:lnTo>
                  <a:lnTo>
                    <a:pt x="43" y="34"/>
                  </a:lnTo>
                  <a:lnTo>
                    <a:pt x="43" y="34"/>
                  </a:lnTo>
                  <a:lnTo>
                    <a:pt x="39" y="34"/>
                  </a:lnTo>
                  <a:lnTo>
                    <a:pt x="35" y="34"/>
                  </a:lnTo>
                  <a:lnTo>
                    <a:pt x="26" y="39"/>
                  </a:lnTo>
                  <a:lnTo>
                    <a:pt x="22" y="39"/>
                  </a:lnTo>
                  <a:lnTo>
                    <a:pt x="22" y="39"/>
                  </a:lnTo>
                  <a:lnTo>
                    <a:pt x="17" y="34"/>
                  </a:lnTo>
                  <a:lnTo>
                    <a:pt x="17" y="34"/>
                  </a:lnTo>
                  <a:lnTo>
                    <a:pt x="1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bodyPr>
            <a:lstStyle/>
            <a:p>
              <a:endParaRPr lang="en-US" sz="2400"/>
            </a:p>
          </p:txBody>
        </p:sp>
        <p:sp>
          <p:nvSpPr>
            <p:cNvPr id="2071" name="Freeform 253"/>
            <p:cNvSpPr/>
            <p:nvPr/>
          </p:nvSpPr>
          <p:spPr>
            <a:xfrm>
              <a:off x="1703917" y="5778501"/>
              <a:ext cx="35984" cy="38100"/>
            </a:xfrm>
            <a:custGeom>
              <a:gdLst>
                <a:gd name="T0" fmla="*/ 0 w 17"/>
                <a:gd name="T1" fmla="*/ 9 h 18"/>
                <a:gd name="T2" fmla="*/ 0 w 17"/>
                <a:gd name="T3" fmla="*/ 5 h 18"/>
                <a:gd name="T4" fmla="*/ 0 w 17"/>
                <a:gd name="T5" fmla="*/ 0 h 18"/>
                <a:gd name="T6" fmla="*/ 0 w 17"/>
                <a:gd name="T7" fmla="*/ 0 h 18"/>
                <a:gd name="T8" fmla="*/ 0 w 17"/>
                <a:gd name="T9" fmla="*/ 0 h 18"/>
                <a:gd name="T10" fmla="*/ 8 w 17"/>
                <a:gd name="T11" fmla="*/ 0 h 18"/>
                <a:gd name="T12" fmla="*/ 17 w 17"/>
                <a:gd name="T13" fmla="*/ 9 h 18"/>
                <a:gd name="T14" fmla="*/ 12 w 17"/>
                <a:gd name="T15" fmla="*/ 13 h 18"/>
                <a:gd name="T16" fmla="*/ 8 w 17"/>
                <a:gd name="T17" fmla="*/ 18 h 18"/>
                <a:gd name="T18" fmla="*/ 4 w 17"/>
                <a:gd name="T19" fmla="*/ 18 h 18"/>
                <a:gd name="T20" fmla="*/ 4 w 17"/>
                <a:gd name="T21" fmla="*/ 13 h 18"/>
                <a:gd name="T22" fmla="*/ 0 w 17"/>
                <a:gd name="T23" fmla="*/ 9 h 18"/>
                <a:gd name="T24" fmla="*/ 0 w 17"/>
                <a:gd name="T25" fmla="*/ 9 h 18"/>
                <a:gd name="T26" fmla="*/ 0 w 17"/>
                <a:gd name="T27" fmla="*/ 9 h 18"/>
                <a:gd name="T28" fmla="*/ 0 w 17"/>
                <a:gd name="T29" fmla="*/ 9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8">
                  <a:moveTo>
                    <a:pt x="0" y="9"/>
                  </a:moveTo>
                  <a:lnTo>
                    <a:pt x="0" y="5"/>
                  </a:lnTo>
                  <a:lnTo>
                    <a:pt x="0" y="0"/>
                  </a:lnTo>
                  <a:lnTo>
                    <a:pt x="0" y="0"/>
                  </a:lnTo>
                  <a:lnTo>
                    <a:pt x="0" y="0"/>
                  </a:lnTo>
                  <a:lnTo>
                    <a:pt x="8" y="0"/>
                  </a:lnTo>
                  <a:lnTo>
                    <a:pt x="17" y="9"/>
                  </a:lnTo>
                  <a:lnTo>
                    <a:pt x="12" y="13"/>
                  </a:lnTo>
                  <a:lnTo>
                    <a:pt x="8" y="18"/>
                  </a:lnTo>
                  <a:lnTo>
                    <a:pt x="4" y="18"/>
                  </a:lnTo>
                  <a:lnTo>
                    <a:pt x="4" y="13"/>
                  </a:lnTo>
                  <a:lnTo>
                    <a:pt x="0" y="9"/>
                  </a:lnTo>
                  <a:lnTo>
                    <a:pt x="0"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bodyPr>
            <a:lstStyle/>
            <a:p>
              <a:endParaRPr lang="en-US" sz="2400"/>
            </a:p>
          </p:txBody>
        </p:sp>
      </p:grpSp>
      <p:sp>
        <p:nvSpPr>
          <p:cNvPr id="2072" name="Freeform 254"/>
          <p:cNvSpPr/>
          <p:nvPr/>
        </p:nvSpPr>
        <p:spPr>
          <a:xfrm>
            <a:off x="1217083" y="4349749"/>
            <a:ext cx="1253067" cy="1244600"/>
          </a:xfrm>
          <a:custGeom>
            <a:gdLst>
              <a:gd name="T0" fmla="*/ 592 w 592"/>
              <a:gd name="T1" fmla="*/ 294 h 588"/>
              <a:gd name="T2" fmla="*/ 592 w 592"/>
              <a:gd name="T3" fmla="*/ 588 h 588"/>
              <a:gd name="T4" fmla="*/ 0 w 592"/>
              <a:gd name="T5" fmla="*/ 588 h 588"/>
              <a:gd name="T6" fmla="*/ 0 w 592"/>
              <a:gd name="T7" fmla="*/ 0 h 588"/>
              <a:gd name="T8" fmla="*/ 333 w 592"/>
              <a:gd name="T9" fmla="*/ 0 h 588"/>
              <a:gd name="T10" fmla="*/ 592 w 592"/>
              <a:gd name="T11" fmla="*/ 294 h 588"/>
            </a:gdLst>
            <a:cxnLst>
              <a:cxn ang="0">
                <a:pos x="T0" y="T1"/>
              </a:cxn>
              <a:cxn ang="0">
                <a:pos x="T2" y="T3"/>
              </a:cxn>
              <a:cxn ang="0">
                <a:pos x="T4" y="T5"/>
              </a:cxn>
              <a:cxn ang="0">
                <a:pos x="T6" y="T7"/>
              </a:cxn>
              <a:cxn ang="0">
                <a:pos x="T8" y="T9"/>
              </a:cxn>
              <a:cxn ang="0">
                <a:pos x="T10" y="T11"/>
              </a:cxn>
            </a:cxnLst>
            <a:rect l="0" t="0" r="r" b="b"/>
            <a:pathLst>
              <a:path w="592" h="588">
                <a:moveTo>
                  <a:pt x="592" y="294"/>
                </a:moveTo>
                <a:lnTo>
                  <a:pt x="592" y="588"/>
                </a:lnTo>
                <a:lnTo>
                  <a:pt x="0" y="588"/>
                </a:lnTo>
                <a:lnTo>
                  <a:pt x="0" y="0"/>
                </a:lnTo>
                <a:lnTo>
                  <a:pt x="333" y="0"/>
                </a:lnTo>
                <a:lnTo>
                  <a:pt x="592" y="294"/>
                </a:lnTo>
                <a:close/>
              </a:path>
            </a:pathLst>
          </a:custGeom>
          <a:noFill/>
          <a:ln w="6350" cap="flat">
            <a:solidFill>
              <a:srgbClr val="9D9FA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073" name="Rectangle 255"/>
          <p:cNvSpPr>
            <a:spLocks noChangeArrowheads="1"/>
          </p:cNvSpPr>
          <p:nvPr/>
        </p:nvSpPr>
        <p:spPr>
          <a:xfrm>
            <a:off x="1217083" y="5594349"/>
            <a:ext cx="1253067" cy="806451"/>
          </a:xfrm>
          <a:prstGeom prst="rect"/>
          <a:noFill/>
          <a:ln w="6350" cap="flat">
            <a:solidFill>
              <a:srgbClr val="9D9FA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074" name="Rectangle 256"/>
          <p:cNvSpPr>
            <a:spLocks noChangeArrowheads="1"/>
          </p:cNvSpPr>
          <p:nvPr/>
        </p:nvSpPr>
        <p:spPr>
          <a:xfrm>
            <a:off x="2461683" y="5594349"/>
            <a:ext cx="1253067" cy="806451"/>
          </a:xfrm>
          <a:prstGeom prst="rect"/>
          <a:noFill/>
          <a:ln w="6350" cap="flat">
            <a:solidFill>
              <a:srgbClr val="9D9FA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bodyPr>
          <a:lstStyle/>
          <a:p>
            <a:endParaRPr lang="en-US" sz="2400"/>
          </a:p>
        </p:txBody>
      </p:sp>
      <p:sp>
        <p:nvSpPr>
          <p:cNvPr id="274" name="Rectangle 231">
            <a:extLst>
              <a:ext uri="{FF2B5EF4-FFF2-40B4-BE49-F238E27FC236}">
                <a16:creationId xmlns:a16="http://schemas.microsoft.com/office/drawing/2014/main" id="{146914A4-A922-9241-AF16-90FA01646F39}"/>
              </a:ext>
            </a:extLst>
          </p:cNvPr>
          <p:cNvSpPr>
            <a:spLocks noChangeArrowheads="1"/>
          </p:cNvSpPr>
          <p:nvPr/>
        </p:nvSpPr>
        <p:spPr>
          <a:xfrm>
            <a:off x="9931402" y="4362279"/>
            <a:ext cx="721351" cy="123111"/>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800" dirty="1">
                <a:solidFill>
                  <a:srgbClr val="004A7C"/>
                </a:solidFill>
                <a:latin typeface="Calibri" panose="020f0502020204030204" pitchFamily="34" charset="0"/>
                <a:cs typeface="Calibri" panose="020f0502020204030204" pitchFamily="34" charset="0"/>
              </a:rPr>
              <a:t>Washington, D.C.</a:t>
            </a:r>
            <a:endParaRPr lang="en-US" altLang="en-US" sz="2400">
              <a:latin typeface="Calibri" panose="020f0502020204030204" pitchFamily="34" charset="0"/>
              <a:cs typeface="Calibri" panose="020f0502020204030204" pitchFamily="34" charset="0"/>
            </a:endParaRPr>
          </a:p>
        </p:txBody>
      </p:sp>
      <p:sp>
        <p:nvSpPr>
          <p:cNvPr id="275" name="Line 233">
            <a:extLst>
              <a:ext uri="{FF2B5EF4-FFF2-40B4-BE49-F238E27FC236}">
                <a16:creationId xmlns:a16="http://schemas.microsoft.com/office/drawing/2014/main" id="{AEDF931B-6B3D-4D4B-BD5D-46CDB625891B}"/>
              </a:ext>
            </a:extLst>
          </p:cNvPr>
          <p:cNvSpPr>
            <a:spLocks noChangeShapeType="1"/>
          </p:cNvSpPr>
          <p:nvPr/>
        </p:nvSpPr>
        <p:spPr>
          <a:xfrm>
            <a:off x="9656237" y="3962401"/>
            <a:ext cx="275163" cy="378884"/>
          </a:xfrm>
          <a:prstGeom prst="line"/>
          <a:noFill/>
          <a:ln w="635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bodyPr>
          <a:lstStyle/>
          <a:p>
            <a:endParaRPr lang="en-US" sz="2400"/>
          </a:p>
        </p:txBody>
      </p:sp>
      <p:sp>
        <p:nvSpPr>
          <p:cNvPr id="7" name="TextBox 6">
            <a:extLst>
              <a:ext uri="{FF2B5EF4-FFF2-40B4-BE49-F238E27FC236}">
                <a16:creationId xmlns:a16="http://schemas.microsoft.com/office/drawing/2014/main" id="{F29C7177-DD23-724E-BAD6-5730A53C3FFE}"/>
              </a:ext>
            </a:extLst>
          </p:cNvPr>
          <p:cNvSpPr txBox="1"/>
          <p:nvPr/>
        </p:nvSpPr>
        <p:spPr>
          <a:xfrm>
            <a:off x="1624543" y="5300018"/>
            <a:ext cx="914400" cy="235898"/>
          </a:xfrm>
          <a:prstGeom prst="rect"/>
          <a:noFill/>
        </p:spPr>
        <p:txBody>
          <a:bodyPr wrap="square" lIns="91440" tIns="45720" rIns="91440" bIns="45720" rtlCol="0">
            <a:spAutoFit/>
          </a:bodyPr>
          <a:lstStyle/>
          <a:p>
            <a:r>
              <a:rPr lang="en-US" sz="933" dirty="1">
                <a:solidFill>
                  <a:srgbClr val="002060"/>
                </a:solidFill>
                <a:latin typeface="Calibri" panose="020f0502020204030204" pitchFamily="34" charset="0"/>
                <a:cs typeface="Calibri" panose="020f0502020204030204" pitchFamily="34" charset="0"/>
              </a:rPr>
              <a:t>Alaska</a:t>
            </a:r>
          </a:p>
        </p:txBody>
      </p:sp>
      <p:sp>
        <p:nvSpPr>
          <p:cNvPr id="276" name="TextBox 275">
            <a:extLst>
              <a:ext uri="{FF2B5EF4-FFF2-40B4-BE49-F238E27FC236}">
                <a16:creationId xmlns:a16="http://schemas.microsoft.com/office/drawing/2014/main" id="{9F252BAF-05F4-7B4B-846D-282B07C9E5EC}"/>
              </a:ext>
            </a:extLst>
          </p:cNvPr>
          <p:cNvSpPr txBox="1"/>
          <p:nvPr/>
        </p:nvSpPr>
        <p:spPr>
          <a:xfrm>
            <a:off x="1449916" y="6108585"/>
            <a:ext cx="914400" cy="235898"/>
          </a:xfrm>
          <a:prstGeom prst="rect"/>
          <a:noFill/>
        </p:spPr>
        <p:txBody>
          <a:bodyPr wrap="square" lIns="91440" tIns="45720" rIns="91440" bIns="45720" rtlCol="0">
            <a:spAutoFit/>
          </a:bodyPr>
          <a:lstStyle/>
          <a:p>
            <a:r>
              <a:rPr lang="en-US" sz="933" dirty="1">
                <a:solidFill>
                  <a:srgbClr val="002060"/>
                </a:solidFill>
                <a:latin typeface="Calibri" panose="020f0502020204030204" pitchFamily="34" charset="0"/>
                <a:cs typeface="Calibri" panose="020f0502020204030204" pitchFamily="34" charset="0"/>
              </a:rPr>
              <a:t>Hawaii</a:t>
            </a:r>
          </a:p>
        </p:txBody>
      </p:sp>
      <p:sp>
        <p:nvSpPr>
          <p:cNvPr id="277" name="TextBox 276">
            <a:extLst>
              <a:ext uri="{FF2B5EF4-FFF2-40B4-BE49-F238E27FC236}">
                <a16:creationId xmlns:a16="http://schemas.microsoft.com/office/drawing/2014/main" id="{2903D06C-FA9E-3643-92D1-A74B0977CB99}"/>
              </a:ext>
            </a:extLst>
          </p:cNvPr>
          <p:cNvSpPr txBox="1"/>
          <p:nvPr/>
        </p:nvSpPr>
        <p:spPr>
          <a:xfrm>
            <a:off x="2819400" y="6125519"/>
            <a:ext cx="914400" cy="235898"/>
          </a:xfrm>
          <a:prstGeom prst="rect"/>
          <a:noFill/>
        </p:spPr>
        <p:txBody>
          <a:bodyPr wrap="square" lIns="91440" tIns="45720" rIns="91440" bIns="45720" rtlCol="0">
            <a:spAutoFit/>
          </a:bodyPr>
          <a:lstStyle/>
          <a:p>
            <a:r>
              <a:rPr lang="en-US" sz="933" dirty="1">
                <a:solidFill>
                  <a:srgbClr val="002060"/>
                </a:solidFill>
                <a:latin typeface="Calibri" panose="020f0502020204030204" pitchFamily="34" charset="0"/>
                <a:cs typeface="Calibri" panose="020f0502020204030204" pitchFamily="34" charset="0"/>
              </a:rPr>
              <a:t>Puerto Rico</a:t>
            </a:r>
          </a:p>
        </p:txBody>
      </p:sp>
      <p:sp>
        <p:nvSpPr>
          <p:cNvPr id="5" name="5-Point Star 4">
            <a:extLst>
              <a:ext uri="{FF2B5EF4-FFF2-40B4-BE49-F238E27FC236}">
                <a16:creationId xmlns:a16="http://schemas.microsoft.com/office/drawing/2014/main" id="{76118C30-6F59-1846-9DBA-EAEF352D35A3}"/>
              </a:ext>
            </a:extLst>
          </p:cNvPr>
          <p:cNvSpPr/>
          <p:nvPr/>
        </p:nvSpPr>
        <p:spPr>
          <a:xfrm>
            <a:off x="9569109" y="3843769"/>
            <a:ext cx="141817" cy="141817"/>
          </a:xfrm>
          <a:prstGeom prst="star5">
            <a:avLst/>
          </a:prstGeom>
          <a:solidFill>
            <a:srgbClr val="00B050"/>
          </a:solidFill>
          <a:ln w="3175" cap="flat" algn="ctr">
            <a:solidFill>
              <a:schemeClr val="accent6">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67" name="Rectangle 231">
            <a:extLst>
              <a:ext uri="{FF2B5EF4-FFF2-40B4-BE49-F238E27FC236}">
                <a16:creationId xmlns:a16="http://schemas.microsoft.com/office/drawing/2014/main" id="{CE78707C-0D15-5548-8DF5-94E3EA3D8EFA}"/>
              </a:ext>
            </a:extLst>
          </p:cNvPr>
          <p:cNvSpPr>
            <a:spLocks noChangeArrowheads="1"/>
          </p:cNvSpPr>
          <p:nvPr/>
        </p:nvSpPr>
        <p:spPr>
          <a:xfrm>
            <a:off x="10326902" y="3821473"/>
            <a:ext cx="580287" cy="123111"/>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40"/>
            <a:r>
              <a:rPr lang="en-US" altLang="en-US" sz="800" dirty="1">
                <a:solidFill>
                  <a:srgbClr val="004A7C"/>
                </a:solidFill>
                <a:latin typeface="Calibri" panose="020f0502020204030204" pitchFamily="34" charset="0"/>
                <a:cs typeface="Calibri" panose="020f0502020204030204" pitchFamily="34" charset="0"/>
              </a:rPr>
              <a:t>New York City</a:t>
            </a:r>
            <a:endParaRPr lang="en-US" altLang="en-US" sz="2400">
              <a:latin typeface="Calibri" panose="020f0502020204030204" pitchFamily="34" charset="0"/>
              <a:cs typeface="Calibri" panose="020f0502020204030204" pitchFamily="34" charset="0"/>
            </a:endParaRPr>
          </a:p>
        </p:txBody>
      </p:sp>
      <p:sp>
        <p:nvSpPr>
          <p:cNvPr id="268" name="Line 233">
            <a:extLst>
              <a:ext uri="{FF2B5EF4-FFF2-40B4-BE49-F238E27FC236}">
                <a16:creationId xmlns:a16="http://schemas.microsoft.com/office/drawing/2014/main" id="{55CA1D04-9DB6-7743-84AC-F40CEDD1E159}"/>
              </a:ext>
            </a:extLst>
          </p:cNvPr>
          <p:cNvSpPr>
            <a:spLocks noChangeShapeType="1"/>
          </p:cNvSpPr>
          <p:nvPr/>
        </p:nvSpPr>
        <p:spPr>
          <a:xfrm>
            <a:off x="10131044" y="3532346"/>
            <a:ext cx="155957" cy="353855"/>
          </a:xfrm>
          <a:prstGeom prst="line"/>
          <a:noFill/>
          <a:ln w="635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bodyPr>
          <a:lstStyle/>
          <a:p>
            <a:endParaRPr lang="en-US" sz="2400"/>
          </a:p>
        </p:txBody>
      </p:sp>
      <p:sp>
        <p:nvSpPr>
          <p:cNvPr id="269" name="Oval 268">
            <a:extLst>
              <a:ext uri="{FF2B5EF4-FFF2-40B4-BE49-F238E27FC236}">
                <a16:creationId xmlns:a16="http://schemas.microsoft.com/office/drawing/2014/main" id="{B31DAFA2-DF22-8446-8C70-B5CBA2838980}"/>
              </a:ext>
            </a:extLst>
          </p:cNvPr>
          <p:cNvSpPr/>
          <p:nvPr/>
        </p:nvSpPr>
        <p:spPr>
          <a:xfrm>
            <a:off x="10081431" y="3483780"/>
            <a:ext cx="64008" cy="64008"/>
          </a:xfrm>
          <a:prstGeom prst="ellipse"/>
          <a:solidFill>
            <a:srgbClr val="FFC0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258593119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a:t>States That Do NOT Allow Use of Medical Marijuana</a:t>
            </a:r>
          </a:p>
        </p:txBody>
      </p:sp>
      <p:sp>
        <p:nvSpPr>
          <p:cNvPr id="3" name="Slide Number Placeholder 2"/>
          <p:cNvSpPr>
            <a:spLocks noGrp="1"/>
          </p:cNvSpPr>
          <p:nvPr>
            <p:ph type="sldNum" sz="quarter" idx="10"/>
          </p:nvPr>
        </p:nvSpPr>
        <p:spPr/>
        <p:txBody>
          <a:bodyPr/>
          <a:lstStyle/>
          <a:p>
            <a:fld id="{B73F69C2-009F-4240-9724-5B3BAC1E9E06}" type="slidenum">
              <a:rPr lang="en-US" smtClean="0"/>
              <a:t>22</a:t>
            </a:fld>
            <a:endParaRPr lang="en-US"/>
          </a:p>
        </p:txBody>
      </p:sp>
      <p:grpSp>
        <p:nvGrpSpPr>
          <p:cNvPr id="5" name="Group 267"/>
          <p:cNvGrpSpPr/>
          <p:nvPr/>
        </p:nvGrpSpPr>
        <p:grpSpPr>
          <a:xfrm>
            <a:off x="2736095" y="1620283"/>
            <a:ext cx="7020112" cy="4780411"/>
            <a:chOff x="1302" y="445"/>
            <a:chExt cx="5682" cy="3822"/>
          </a:xfrm>
        </p:grpSpPr>
        <p:sp>
          <p:nvSpPr>
            <p:cNvPr id="6" name="AutoShape 266"/>
            <p:cNvSpPr>
              <a:spLocks noChangeAspect="1" noChangeArrowheads="1" noTextEdit="1"/>
            </p:cNvSpPr>
            <p:nvPr/>
          </p:nvSpPr>
          <p:spPr>
            <a:xfrm>
              <a:off x="1302" y="445"/>
              <a:ext cx="5682" cy="382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en-US"/>
            </a:p>
          </p:txBody>
        </p:sp>
        <p:grpSp>
          <p:nvGrpSpPr>
            <p:cNvPr id="7" name="Group 468"/>
            <p:cNvGrpSpPr/>
            <p:nvPr/>
          </p:nvGrpSpPr>
          <p:grpSpPr>
            <a:xfrm>
              <a:off x="1320" y="445"/>
              <a:ext cx="5664" cy="2934"/>
              <a:chOff x="1320" y="445"/>
              <a:chExt cx="5664" cy="2934"/>
            </a:xfrm>
          </p:grpSpPr>
          <p:sp>
            <p:nvSpPr>
              <p:cNvPr id="66" name="Freeform 268"/>
              <p:cNvSpPr/>
              <p:nvPr/>
            </p:nvSpPr>
            <p:spPr>
              <a:xfrm>
                <a:off x="6281" y="1545"/>
                <a:ext cx="198" cy="78"/>
              </a:xfrm>
              <a:custGeom>
                <a:gdLst>
                  <a:gd name="T0" fmla="*/ 174 w 198"/>
                  <a:gd name="T1" fmla="*/ 18 h 78"/>
                  <a:gd name="T2" fmla="*/ 150 w 198"/>
                  <a:gd name="T3" fmla="*/ 30 h 78"/>
                  <a:gd name="T4" fmla="*/ 168 w 198"/>
                  <a:gd name="T5" fmla="*/ 6 h 78"/>
                  <a:gd name="T6" fmla="*/ 168 w 198"/>
                  <a:gd name="T7" fmla="*/ 0 h 78"/>
                  <a:gd name="T8" fmla="*/ 132 w 198"/>
                  <a:gd name="T9" fmla="*/ 24 h 78"/>
                  <a:gd name="T10" fmla="*/ 30 w 198"/>
                  <a:gd name="T11" fmla="*/ 42 h 78"/>
                  <a:gd name="T12" fmla="*/ 0 w 198"/>
                  <a:gd name="T13" fmla="*/ 60 h 78"/>
                  <a:gd name="T14" fmla="*/ 0 w 198"/>
                  <a:gd name="T15" fmla="*/ 72 h 78"/>
                  <a:gd name="T16" fmla="*/ 18 w 198"/>
                  <a:gd name="T17" fmla="*/ 78 h 78"/>
                  <a:gd name="T18" fmla="*/ 174 w 198"/>
                  <a:gd name="T19" fmla="*/ 30 h 78"/>
                  <a:gd name="T20" fmla="*/ 198 w 198"/>
                  <a:gd name="T21" fmla="*/ 18 h 78"/>
                  <a:gd name="T22" fmla="*/ 192 w 198"/>
                  <a:gd name="T23" fmla="*/ 12 h 78"/>
                  <a:gd name="T24" fmla="*/ 174 w 198"/>
                  <a:gd name="T25" fmla="*/ 1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78">
                    <a:moveTo>
                      <a:pt x="174" y="18"/>
                    </a:moveTo>
                    <a:lnTo>
                      <a:pt x="150" y="30"/>
                    </a:lnTo>
                    <a:lnTo>
                      <a:pt x="168" y="6"/>
                    </a:lnTo>
                    <a:lnTo>
                      <a:pt x="168" y="0"/>
                    </a:lnTo>
                    <a:lnTo>
                      <a:pt x="132" y="24"/>
                    </a:lnTo>
                    <a:lnTo>
                      <a:pt x="30" y="42"/>
                    </a:lnTo>
                    <a:lnTo>
                      <a:pt x="0" y="60"/>
                    </a:lnTo>
                    <a:lnTo>
                      <a:pt x="0" y="72"/>
                    </a:lnTo>
                    <a:lnTo>
                      <a:pt x="18" y="78"/>
                    </a:lnTo>
                    <a:lnTo>
                      <a:pt x="174" y="30"/>
                    </a:lnTo>
                    <a:lnTo>
                      <a:pt x="198" y="18"/>
                    </a:lnTo>
                    <a:lnTo>
                      <a:pt x="192" y="12"/>
                    </a:lnTo>
                    <a:lnTo>
                      <a:pt x="174" y="18"/>
                    </a:lnTo>
                    <a:close/>
                  </a:path>
                </a:pathLst>
              </a:custGeom>
              <a:solidFill>
                <a:srgbClr val="AAD7F3"/>
              </a:solidFill>
              <a:ln w="0" cap="flat">
                <a:solidFill>
                  <a:srgbClr val="004A7C"/>
                </a:solidFill>
                <a:prstDash val="solid"/>
                <a:miter lim="800000"/>
              </a:ln>
            </p:spPr>
            <p:txBody>
              <a:bodyPr vert="horz" wrap="square" lIns="91440" tIns="45720" rIns="91440" bIns="45720" numCol="1" anchor="t" anchorCtr="0" compatLnSpc="1">
                <a:prstTxWarp prst="textNoShape"/>
              </a:bodyPr>
              <a:lstStyle/>
              <a:p>
                <a:endParaRPr lang="en-US"/>
              </a:p>
            </p:txBody>
          </p:sp>
          <p:sp>
            <p:nvSpPr>
              <p:cNvPr id="67" name="Freeform 269"/>
              <p:cNvSpPr/>
              <p:nvPr/>
            </p:nvSpPr>
            <p:spPr>
              <a:xfrm>
                <a:off x="6768" y="1160"/>
                <a:ext cx="18" cy="24"/>
              </a:xfrm>
              <a:custGeom>
                <a:gdLst>
                  <a:gd name="T0" fmla="*/ 0 w 18"/>
                  <a:gd name="T1" fmla="*/ 18 h 24"/>
                  <a:gd name="T2" fmla="*/ 6 w 18"/>
                  <a:gd name="T3" fmla="*/ 24 h 24"/>
                  <a:gd name="T4" fmla="*/ 18 w 18"/>
                  <a:gd name="T5" fmla="*/ 18 h 24"/>
                  <a:gd name="T6" fmla="*/ 12 w 18"/>
                  <a:gd name="T7" fmla="*/ 0 h 24"/>
                  <a:gd name="T8" fmla="*/ 0 w 18"/>
                  <a:gd name="T9" fmla="*/ 18 h 24"/>
                </a:gdLst>
                <a:cxnLst>
                  <a:cxn ang="0">
                    <a:pos x="T0" y="T1"/>
                  </a:cxn>
                  <a:cxn ang="0">
                    <a:pos x="T2" y="T3"/>
                  </a:cxn>
                  <a:cxn ang="0">
                    <a:pos x="T4" y="T5"/>
                  </a:cxn>
                  <a:cxn ang="0">
                    <a:pos x="T6" y="T7"/>
                  </a:cxn>
                  <a:cxn ang="0">
                    <a:pos x="T8" y="T9"/>
                  </a:cxn>
                </a:cxnLst>
                <a:rect l="0" t="0" r="r" b="b"/>
                <a:pathLst>
                  <a:path w="18" h="24">
                    <a:moveTo>
                      <a:pt x="0" y="18"/>
                    </a:moveTo>
                    <a:lnTo>
                      <a:pt x="6" y="24"/>
                    </a:lnTo>
                    <a:lnTo>
                      <a:pt x="18" y="18"/>
                    </a:lnTo>
                    <a:lnTo>
                      <a:pt x="12" y="0"/>
                    </a:lnTo>
                    <a:lnTo>
                      <a:pt x="0" y="18"/>
                    </a:lnTo>
                    <a:close/>
                  </a:path>
                </a:pathLst>
              </a:custGeom>
              <a:solidFill>
                <a:srgbClr val="AAD7F3"/>
              </a:solidFill>
              <a:ln w="0" cap="flat">
                <a:solidFill>
                  <a:srgbClr val="004A7C"/>
                </a:solidFill>
                <a:prstDash val="solid"/>
                <a:miter lim="800000"/>
              </a:ln>
            </p:spPr>
            <p:txBody>
              <a:bodyPr vert="horz" wrap="square" lIns="91440" tIns="45720" rIns="91440" bIns="45720" numCol="1" anchor="t" anchorCtr="0" compatLnSpc="1">
                <a:prstTxWarp prst="textNoShape"/>
              </a:bodyPr>
              <a:lstStyle/>
              <a:p>
                <a:endParaRPr lang="en-US"/>
              </a:p>
            </p:txBody>
          </p:sp>
          <p:sp>
            <p:nvSpPr>
              <p:cNvPr id="68" name="Freeform 270"/>
              <p:cNvSpPr/>
              <p:nvPr/>
            </p:nvSpPr>
            <p:spPr>
              <a:xfrm>
                <a:off x="6792" y="1154"/>
                <a:ext cx="6" cy="12"/>
              </a:xfrm>
              <a:custGeom>
                <a:gdLst>
                  <a:gd name="T0" fmla="*/ 6 w 6"/>
                  <a:gd name="T1" fmla="*/ 0 h 12"/>
                  <a:gd name="T2" fmla="*/ 0 w 6"/>
                  <a:gd name="T3" fmla="*/ 12 h 12"/>
                  <a:gd name="T4" fmla="*/ 6 w 6"/>
                  <a:gd name="T5" fmla="*/ 12 h 12"/>
                  <a:gd name="T6" fmla="*/ 6 w 6"/>
                  <a:gd name="T7" fmla="*/ 0 h 12"/>
                </a:gdLst>
                <a:cxnLst>
                  <a:cxn ang="0">
                    <a:pos x="T0" y="T1"/>
                  </a:cxn>
                  <a:cxn ang="0">
                    <a:pos x="T2" y="T3"/>
                  </a:cxn>
                  <a:cxn ang="0">
                    <a:pos x="T4" y="T5"/>
                  </a:cxn>
                  <a:cxn ang="0">
                    <a:pos x="T6" y="T7"/>
                  </a:cxn>
                </a:cxnLst>
                <a:rect l="0" t="0" r="r" b="b"/>
                <a:pathLst>
                  <a:path w="6" h="12">
                    <a:moveTo>
                      <a:pt x="6" y="0"/>
                    </a:moveTo>
                    <a:lnTo>
                      <a:pt x="0" y="12"/>
                    </a:lnTo>
                    <a:lnTo>
                      <a:pt x="6" y="12"/>
                    </a:lnTo>
                    <a:lnTo>
                      <a:pt x="6" y="0"/>
                    </a:lnTo>
                    <a:close/>
                  </a:path>
                </a:pathLst>
              </a:custGeom>
              <a:solidFill>
                <a:srgbClr val="AAD7F3"/>
              </a:solidFill>
              <a:ln w="0" cap="flat">
                <a:solidFill>
                  <a:srgbClr val="004A7C"/>
                </a:solidFill>
                <a:prstDash val="solid"/>
                <a:miter lim="800000"/>
              </a:ln>
            </p:spPr>
            <p:txBody>
              <a:bodyPr vert="horz" wrap="square" lIns="91440" tIns="45720" rIns="91440" bIns="45720" numCol="1" anchor="t" anchorCtr="0" compatLnSpc="1">
                <a:prstTxWarp prst="textNoShape"/>
              </a:bodyPr>
              <a:lstStyle/>
              <a:p>
                <a:endParaRPr lang="en-US"/>
              </a:p>
            </p:txBody>
          </p:sp>
          <p:sp>
            <p:nvSpPr>
              <p:cNvPr id="69" name="Freeform 271"/>
              <p:cNvSpPr/>
              <p:nvPr/>
            </p:nvSpPr>
            <p:spPr>
              <a:xfrm>
                <a:off x="6798" y="1178"/>
                <a:ext cx="6" cy="12"/>
              </a:xfrm>
              <a:custGeom>
                <a:gdLst>
                  <a:gd name="T0" fmla="*/ 6 w 6"/>
                  <a:gd name="T1" fmla="*/ 12 h 12"/>
                  <a:gd name="T2" fmla="*/ 6 w 6"/>
                  <a:gd name="T3" fmla="*/ 0 h 12"/>
                  <a:gd name="T4" fmla="*/ 0 w 6"/>
                  <a:gd name="T5" fmla="*/ 0 h 12"/>
                  <a:gd name="T6" fmla="*/ 6 w 6"/>
                  <a:gd name="T7" fmla="*/ 12 h 12"/>
                </a:gdLst>
                <a:cxnLst>
                  <a:cxn ang="0">
                    <a:pos x="T0" y="T1"/>
                  </a:cxn>
                  <a:cxn ang="0">
                    <a:pos x="T2" y="T3"/>
                  </a:cxn>
                  <a:cxn ang="0">
                    <a:pos x="T4" y="T5"/>
                  </a:cxn>
                  <a:cxn ang="0">
                    <a:pos x="T6" y="T7"/>
                  </a:cxn>
                </a:cxnLst>
                <a:rect l="0" t="0" r="r" b="b"/>
                <a:pathLst>
                  <a:path w="6" h="12">
                    <a:moveTo>
                      <a:pt x="6" y="12"/>
                    </a:moveTo>
                    <a:lnTo>
                      <a:pt x="6" y="0"/>
                    </a:lnTo>
                    <a:lnTo>
                      <a:pt x="0" y="0"/>
                    </a:lnTo>
                    <a:lnTo>
                      <a:pt x="6" y="12"/>
                    </a:lnTo>
                    <a:close/>
                  </a:path>
                </a:pathLst>
              </a:custGeom>
              <a:solidFill>
                <a:srgbClr val="AAD7F3"/>
              </a:solidFill>
              <a:ln w="0" cap="flat">
                <a:solidFill>
                  <a:srgbClr val="004A7C"/>
                </a:solidFill>
                <a:prstDash val="solid"/>
                <a:miter lim="800000"/>
              </a:ln>
            </p:spPr>
            <p:txBody>
              <a:bodyPr vert="horz" wrap="square" lIns="91440" tIns="45720" rIns="91440" bIns="45720" numCol="1" anchor="t" anchorCtr="0" compatLnSpc="1">
                <a:prstTxWarp prst="textNoShape"/>
              </a:bodyPr>
              <a:lstStyle/>
              <a:p>
                <a:endParaRPr lang="en-US"/>
              </a:p>
            </p:txBody>
          </p:sp>
          <p:sp>
            <p:nvSpPr>
              <p:cNvPr id="70" name="Freeform 272"/>
              <p:cNvSpPr/>
              <p:nvPr/>
            </p:nvSpPr>
            <p:spPr>
              <a:xfrm>
                <a:off x="6972" y="1088"/>
                <a:ext cx="12" cy="24"/>
              </a:xfrm>
              <a:custGeom>
                <a:gdLst>
                  <a:gd name="T0" fmla="*/ 6 w 12"/>
                  <a:gd name="T1" fmla="*/ 0 h 24"/>
                  <a:gd name="T2" fmla="*/ 0 w 12"/>
                  <a:gd name="T3" fmla="*/ 24 h 24"/>
                  <a:gd name="T4" fmla="*/ 12 w 12"/>
                  <a:gd name="T5" fmla="*/ 18 h 24"/>
                  <a:gd name="T6" fmla="*/ 12 w 12"/>
                  <a:gd name="T7" fmla="*/ 0 h 24"/>
                  <a:gd name="T8" fmla="*/ 6 w 12"/>
                  <a:gd name="T9" fmla="*/ 0 h 24"/>
                </a:gdLst>
                <a:cxnLst>
                  <a:cxn ang="0">
                    <a:pos x="T0" y="T1"/>
                  </a:cxn>
                  <a:cxn ang="0">
                    <a:pos x="T2" y="T3"/>
                  </a:cxn>
                  <a:cxn ang="0">
                    <a:pos x="T4" y="T5"/>
                  </a:cxn>
                  <a:cxn ang="0">
                    <a:pos x="T6" y="T7"/>
                  </a:cxn>
                  <a:cxn ang="0">
                    <a:pos x="T8" y="T9"/>
                  </a:cxn>
                </a:cxnLst>
                <a:rect l="0" t="0" r="r" b="b"/>
                <a:pathLst>
                  <a:path w="12" h="24">
                    <a:moveTo>
                      <a:pt x="6" y="0"/>
                    </a:moveTo>
                    <a:lnTo>
                      <a:pt x="0" y="24"/>
                    </a:lnTo>
                    <a:lnTo>
                      <a:pt x="12" y="18"/>
                    </a:lnTo>
                    <a:lnTo>
                      <a:pt x="12" y="0"/>
                    </a:lnTo>
                    <a:lnTo>
                      <a:pt x="6" y="0"/>
                    </a:lnTo>
                    <a:close/>
                  </a:path>
                </a:pathLst>
              </a:custGeom>
              <a:solidFill>
                <a:srgbClr val="AAD7F3"/>
              </a:solidFill>
              <a:ln w="0" cap="flat">
                <a:solidFill>
                  <a:srgbClr val="004A7C"/>
                </a:solidFill>
                <a:prstDash val="solid"/>
                <a:miter lim="800000"/>
              </a:ln>
            </p:spPr>
            <p:txBody>
              <a:bodyPr vert="horz" wrap="square" lIns="91440" tIns="45720" rIns="91440" bIns="45720" numCol="1" anchor="t" anchorCtr="0" compatLnSpc="1">
                <a:prstTxWarp prst="textNoShape"/>
              </a:bodyPr>
              <a:lstStyle/>
              <a:p>
                <a:endParaRPr lang="en-US"/>
              </a:p>
            </p:txBody>
          </p:sp>
          <p:sp>
            <p:nvSpPr>
              <p:cNvPr id="71" name="Rectangle 273"/>
              <p:cNvSpPr>
                <a:spLocks noChangeArrowheads="1"/>
              </p:cNvSpPr>
              <p:nvPr/>
            </p:nvSpPr>
            <p:spPr>
              <a:xfrm>
                <a:off x="5699" y="3378"/>
                <a:ext cx="6" cy="1"/>
              </a:xfrm>
              <a:prstGeom prst="rect"/>
              <a:solidFill>
                <a:srgbClr val="AAD7F3"/>
              </a:solidFill>
              <a:ln w="0" cap="flat">
                <a:solidFill>
                  <a:srgbClr val="004A7C"/>
                </a:solidFill>
                <a:prstDash val="solid"/>
                <a:miter lim="800000"/>
              </a:ln>
            </p:spPr>
            <p:txBody>
              <a:bodyPr vert="horz" wrap="square" lIns="91440" tIns="45720" rIns="91440" bIns="45720" numCol="1" anchor="t" anchorCtr="0" compatLnSpc="1">
                <a:prstTxWarp prst="textNoShape"/>
              </a:bodyPr>
              <a:lstStyle/>
              <a:p>
                <a:endParaRPr lang="en-US"/>
              </a:p>
            </p:txBody>
          </p:sp>
          <p:sp>
            <p:nvSpPr>
              <p:cNvPr id="72" name="Freeform 274"/>
              <p:cNvSpPr/>
              <p:nvPr/>
            </p:nvSpPr>
            <p:spPr>
              <a:xfrm>
                <a:off x="6485" y="1443"/>
                <a:ext cx="66" cy="90"/>
              </a:xfrm>
              <a:custGeom>
                <a:gdLst>
                  <a:gd name="T0" fmla="*/ 0 w 66"/>
                  <a:gd name="T1" fmla="*/ 90 h 90"/>
                  <a:gd name="T2" fmla="*/ 48 w 66"/>
                  <a:gd name="T3" fmla="*/ 72 h 90"/>
                  <a:gd name="T4" fmla="*/ 66 w 66"/>
                  <a:gd name="T5" fmla="*/ 42 h 90"/>
                  <a:gd name="T6" fmla="*/ 48 w 66"/>
                  <a:gd name="T7" fmla="*/ 30 h 90"/>
                  <a:gd name="T8" fmla="*/ 42 w 66"/>
                  <a:gd name="T9" fmla="*/ 0 h 90"/>
                  <a:gd name="T10" fmla="*/ 6 w 66"/>
                  <a:gd name="T11" fmla="*/ 0 h 90"/>
                  <a:gd name="T12" fmla="*/ 0 w 66"/>
                  <a:gd name="T13" fmla="*/ 90 h 90"/>
                </a:gdLst>
                <a:cxnLst>
                  <a:cxn ang="0">
                    <a:pos x="T0" y="T1"/>
                  </a:cxn>
                  <a:cxn ang="0">
                    <a:pos x="T2" y="T3"/>
                  </a:cxn>
                  <a:cxn ang="0">
                    <a:pos x="T4" y="T5"/>
                  </a:cxn>
                  <a:cxn ang="0">
                    <a:pos x="T6" y="T7"/>
                  </a:cxn>
                  <a:cxn ang="0">
                    <a:pos x="T8" y="T9"/>
                  </a:cxn>
                  <a:cxn ang="0">
                    <a:pos x="T10" y="T11"/>
                  </a:cxn>
                  <a:cxn ang="0">
                    <a:pos x="T12" y="T13"/>
                  </a:cxn>
                </a:cxnLst>
                <a:rect l="0" t="0" r="r" b="b"/>
                <a:pathLst>
                  <a:path w="66" h="90">
                    <a:moveTo>
                      <a:pt x="0" y="90"/>
                    </a:moveTo>
                    <a:lnTo>
                      <a:pt x="48" y="72"/>
                    </a:lnTo>
                    <a:lnTo>
                      <a:pt x="66" y="42"/>
                    </a:lnTo>
                    <a:lnTo>
                      <a:pt x="48" y="30"/>
                    </a:lnTo>
                    <a:lnTo>
                      <a:pt x="42" y="0"/>
                    </a:lnTo>
                    <a:lnTo>
                      <a:pt x="6" y="0"/>
                    </a:lnTo>
                    <a:lnTo>
                      <a:pt x="0" y="9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73" name="Freeform 275"/>
              <p:cNvSpPr/>
              <p:nvPr/>
            </p:nvSpPr>
            <p:spPr>
              <a:xfrm>
                <a:off x="6485" y="1443"/>
                <a:ext cx="66" cy="90"/>
              </a:xfrm>
              <a:custGeom>
                <a:gdLst>
                  <a:gd name="T0" fmla="*/ 0 w 66"/>
                  <a:gd name="T1" fmla="*/ 90 h 90"/>
                  <a:gd name="T2" fmla="*/ 48 w 66"/>
                  <a:gd name="T3" fmla="*/ 72 h 90"/>
                  <a:gd name="T4" fmla="*/ 66 w 66"/>
                  <a:gd name="T5" fmla="*/ 42 h 90"/>
                  <a:gd name="T6" fmla="*/ 48 w 66"/>
                  <a:gd name="T7" fmla="*/ 30 h 90"/>
                  <a:gd name="T8" fmla="*/ 42 w 66"/>
                  <a:gd name="T9" fmla="*/ 0 h 90"/>
                  <a:gd name="T10" fmla="*/ 6 w 66"/>
                  <a:gd name="T11" fmla="*/ 0 h 90"/>
                  <a:gd name="T12" fmla="*/ 0 w 66"/>
                  <a:gd name="T13" fmla="*/ 90 h 90"/>
                </a:gdLst>
                <a:cxnLst>
                  <a:cxn ang="0">
                    <a:pos x="T0" y="T1"/>
                  </a:cxn>
                  <a:cxn ang="0">
                    <a:pos x="T2" y="T3"/>
                  </a:cxn>
                  <a:cxn ang="0">
                    <a:pos x="T4" y="T5"/>
                  </a:cxn>
                  <a:cxn ang="0">
                    <a:pos x="T6" y="T7"/>
                  </a:cxn>
                  <a:cxn ang="0">
                    <a:pos x="T8" y="T9"/>
                  </a:cxn>
                  <a:cxn ang="0">
                    <a:pos x="T10" y="T11"/>
                  </a:cxn>
                  <a:cxn ang="0">
                    <a:pos x="T12" y="T13"/>
                  </a:cxn>
                </a:cxnLst>
                <a:rect l="0" t="0" r="r" b="b"/>
                <a:pathLst>
                  <a:path w="66" h="90">
                    <a:moveTo>
                      <a:pt x="0" y="90"/>
                    </a:moveTo>
                    <a:lnTo>
                      <a:pt x="48" y="72"/>
                    </a:lnTo>
                    <a:lnTo>
                      <a:pt x="66" y="42"/>
                    </a:lnTo>
                    <a:lnTo>
                      <a:pt x="48" y="30"/>
                    </a:lnTo>
                    <a:lnTo>
                      <a:pt x="42" y="0"/>
                    </a:lnTo>
                    <a:lnTo>
                      <a:pt x="6" y="0"/>
                    </a:lnTo>
                    <a:lnTo>
                      <a:pt x="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74" name="Freeform 276"/>
              <p:cNvSpPr/>
              <p:nvPr/>
            </p:nvSpPr>
            <p:spPr>
              <a:xfrm>
                <a:off x="6485" y="1443"/>
                <a:ext cx="66" cy="90"/>
              </a:xfrm>
              <a:custGeom>
                <a:gdLst>
                  <a:gd name="T0" fmla="*/ 0 w 66"/>
                  <a:gd name="T1" fmla="*/ 90 h 90"/>
                  <a:gd name="T2" fmla="*/ 48 w 66"/>
                  <a:gd name="T3" fmla="*/ 72 h 90"/>
                  <a:gd name="T4" fmla="*/ 66 w 66"/>
                  <a:gd name="T5" fmla="*/ 42 h 90"/>
                  <a:gd name="T6" fmla="*/ 48 w 66"/>
                  <a:gd name="T7" fmla="*/ 30 h 90"/>
                  <a:gd name="T8" fmla="*/ 42 w 66"/>
                  <a:gd name="T9" fmla="*/ 0 h 90"/>
                  <a:gd name="T10" fmla="*/ 6 w 66"/>
                  <a:gd name="T11" fmla="*/ 0 h 90"/>
                  <a:gd name="T12" fmla="*/ 0 w 66"/>
                  <a:gd name="T13" fmla="*/ 90 h 90"/>
                </a:gdLst>
                <a:cxnLst>
                  <a:cxn ang="0">
                    <a:pos x="T0" y="T1"/>
                  </a:cxn>
                  <a:cxn ang="0">
                    <a:pos x="T2" y="T3"/>
                  </a:cxn>
                  <a:cxn ang="0">
                    <a:pos x="T4" y="T5"/>
                  </a:cxn>
                  <a:cxn ang="0">
                    <a:pos x="T6" y="T7"/>
                  </a:cxn>
                  <a:cxn ang="0">
                    <a:pos x="T8" y="T9"/>
                  </a:cxn>
                  <a:cxn ang="0">
                    <a:pos x="T10" y="T11"/>
                  </a:cxn>
                  <a:cxn ang="0">
                    <a:pos x="T12" y="T13"/>
                  </a:cxn>
                </a:cxnLst>
                <a:rect l="0" t="0" r="r" b="b"/>
                <a:pathLst>
                  <a:path w="66" h="90">
                    <a:moveTo>
                      <a:pt x="0" y="90"/>
                    </a:moveTo>
                    <a:lnTo>
                      <a:pt x="48" y="72"/>
                    </a:lnTo>
                    <a:lnTo>
                      <a:pt x="66" y="42"/>
                    </a:lnTo>
                    <a:lnTo>
                      <a:pt x="48" y="30"/>
                    </a:lnTo>
                    <a:lnTo>
                      <a:pt x="42" y="0"/>
                    </a:lnTo>
                    <a:lnTo>
                      <a:pt x="6" y="0"/>
                    </a:lnTo>
                    <a:lnTo>
                      <a:pt x="0" y="9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75" name="Freeform 277"/>
              <p:cNvSpPr/>
              <p:nvPr/>
            </p:nvSpPr>
            <p:spPr>
              <a:xfrm>
                <a:off x="4665" y="728"/>
                <a:ext cx="631" cy="318"/>
              </a:xfrm>
              <a:custGeom>
                <a:gdLst>
                  <a:gd name="T0" fmla="*/ 0 w 631"/>
                  <a:gd name="T1" fmla="*/ 120 h 318"/>
                  <a:gd name="T2" fmla="*/ 109 w 631"/>
                  <a:gd name="T3" fmla="*/ 84 h 318"/>
                  <a:gd name="T4" fmla="*/ 193 w 631"/>
                  <a:gd name="T5" fmla="*/ 18 h 318"/>
                  <a:gd name="T6" fmla="*/ 253 w 631"/>
                  <a:gd name="T7" fmla="*/ 0 h 318"/>
                  <a:gd name="T8" fmla="*/ 259 w 631"/>
                  <a:gd name="T9" fmla="*/ 12 h 318"/>
                  <a:gd name="T10" fmla="*/ 193 w 631"/>
                  <a:gd name="T11" fmla="*/ 72 h 318"/>
                  <a:gd name="T12" fmla="*/ 193 w 631"/>
                  <a:gd name="T13" fmla="*/ 96 h 318"/>
                  <a:gd name="T14" fmla="*/ 205 w 631"/>
                  <a:gd name="T15" fmla="*/ 84 h 318"/>
                  <a:gd name="T16" fmla="*/ 241 w 631"/>
                  <a:gd name="T17" fmla="*/ 84 h 318"/>
                  <a:gd name="T18" fmla="*/ 271 w 631"/>
                  <a:gd name="T19" fmla="*/ 102 h 318"/>
                  <a:gd name="T20" fmla="*/ 307 w 631"/>
                  <a:gd name="T21" fmla="*/ 138 h 318"/>
                  <a:gd name="T22" fmla="*/ 361 w 631"/>
                  <a:gd name="T23" fmla="*/ 138 h 318"/>
                  <a:gd name="T24" fmla="*/ 421 w 631"/>
                  <a:gd name="T25" fmla="*/ 108 h 318"/>
                  <a:gd name="T26" fmla="*/ 523 w 631"/>
                  <a:gd name="T27" fmla="*/ 96 h 318"/>
                  <a:gd name="T28" fmla="*/ 523 w 631"/>
                  <a:gd name="T29" fmla="*/ 126 h 318"/>
                  <a:gd name="T30" fmla="*/ 541 w 631"/>
                  <a:gd name="T31" fmla="*/ 132 h 318"/>
                  <a:gd name="T32" fmla="*/ 595 w 631"/>
                  <a:gd name="T33" fmla="*/ 132 h 318"/>
                  <a:gd name="T34" fmla="*/ 607 w 631"/>
                  <a:gd name="T35" fmla="*/ 174 h 318"/>
                  <a:gd name="T36" fmla="*/ 631 w 631"/>
                  <a:gd name="T37" fmla="*/ 204 h 318"/>
                  <a:gd name="T38" fmla="*/ 589 w 631"/>
                  <a:gd name="T39" fmla="*/ 210 h 318"/>
                  <a:gd name="T40" fmla="*/ 571 w 631"/>
                  <a:gd name="T41" fmla="*/ 198 h 318"/>
                  <a:gd name="T42" fmla="*/ 565 w 631"/>
                  <a:gd name="T43" fmla="*/ 216 h 318"/>
                  <a:gd name="T44" fmla="*/ 553 w 631"/>
                  <a:gd name="T45" fmla="*/ 216 h 318"/>
                  <a:gd name="T46" fmla="*/ 499 w 631"/>
                  <a:gd name="T47" fmla="*/ 192 h 318"/>
                  <a:gd name="T48" fmla="*/ 415 w 631"/>
                  <a:gd name="T49" fmla="*/ 222 h 318"/>
                  <a:gd name="T50" fmla="*/ 373 w 631"/>
                  <a:gd name="T51" fmla="*/ 252 h 318"/>
                  <a:gd name="T52" fmla="*/ 373 w 631"/>
                  <a:gd name="T53" fmla="*/ 222 h 318"/>
                  <a:gd name="T54" fmla="*/ 337 w 631"/>
                  <a:gd name="T55" fmla="*/ 234 h 318"/>
                  <a:gd name="T56" fmla="*/ 277 w 631"/>
                  <a:gd name="T57" fmla="*/ 318 h 318"/>
                  <a:gd name="T58" fmla="*/ 265 w 631"/>
                  <a:gd name="T59" fmla="*/ 306 h 318"/>
                  <a:gd name="T60" fmla="*/ 271 w 631"/>
                  <a:gd name="T61" fmla="*/ 282 h 318"/>
                  <a:gd name="T62" fmla="*/ 247 w 631"/>
                  <a:gd name="T63" fmla="*/ 282 h 318"/>
                  <a:gd name="T64" fmla="*/ 259 w 631"/>
                  <a:gd name="T65" fmla="*/ 240 h 318"/>
                  <a:gd name="T66" fmla="*/ 223 w 631"/>
                  <a:gd name="T67" fmla="*/ 228 h 318"/>
                  <a:gd name="T68" fmla="*/ 229 w 631"/>
                  <a:gd name="T69" fmla="*/ 210 h 318"/>
                  <a:gd name="T70" fmla="*/ 31 w 631"/>
                  <a:gd name="T71" fmla="*/ 156 h 318"/>
                  <a:gd name="T72" fmla="*/ 19 w 631"/>
                  <a:gd name="T73" fmla="*/ 132 h 318"/>
                  <a:gd name="T74" fmla="*/ 0 w 631"/>
                  <a:gd name="T75" fmla="*/ 120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1" h="318">
                    <a:moveTo>
                      <a:pt x="0" y="120"/>
                    </a:moveTo>
                    <a:lnTo>
                      <a:pt x="109" y="84"/>
                    </a:lnTo>
                    <a:lnTo>
                      <a:pt x="193" y="18"/>
                    </a:lnTo>
                    <a:lnTo>
                      <a:pt x="253" y="0"/>
                    </a:lnTo>
                    <a:lnTo>
                      <a:pt x="259" y="12"/>
                    </a:lnTo>
                    <a:lnTo>
                      <a:pt x="193" y="72"/>
                    </a:lnTo>
                    <a:lnTo>
                      <a:pt x="193" y="96"/>
                    </a:lnTo>
                    <a:lnTo>
                      <a:pt x="205" y="84"/>
                    </a:lnTo>
                    <a:lnTo>
                      <a:pt x="241" y="84"/>
                    </a:lnTo>
                    <a:lnTo>
                      <a:pt x="271" y="102"/>
                    </a:lnTo>
                    <a:lnTo>
                      <a:pt x="307" y="138"/>
                    </a:lnTo>
                    <a:lnTo>
                      <a:pt x="361" y="138"/>
                    </a:lnTo>
                    <a:lnTo>
                      <a:pt x="421" y="108"/>
                    </a:lnTo>
                    <a:lnTo>
                      <a:pt x="523" y="96"/>
                    </a:lnTo>
                    <a:lnTo>
                      <a:pt x="523" y="126"/>
                    </a:lnTo>
                    <a:lnTo>
                      <a:pt x="541" y="132"/>
                    </a:lnTo>
                    <a:lnTo>
                      <a:pt x="595" y="132"/>
                    </a:lnTo>
                    <a:lnTo>
                      <a:pt x="607" y="174"/>
                    </a:lnTo>
                    <a:lnTo>
                      <a:pt x="631" y="204"/>
                    </a:lnTo>
                    <a:lnTo>
                      <a:pt x="589" y="210"/>
                    </a:lnTo>
                    <a:lnTo>
                      <a:pt x="571" y="198"/>
                    </a:lnTo>
                    <a:lnTo>
                      <a:pt x="565" y="216"/>
                    </a:lnTo>
                    <a:lnTo>
                      <a:pt x="553" y="216"/>
                    </a:lnTo>
                    <a:lnTo>
                      <a:pt x="499" y="192"/>
                    </a:lnTo>
                    <a:lnTo>
                      <a:pt x="415" y="222"/>
                    </a:lnTo>
                    <a:lnTo>
                      <a:pt x="373" y="252"/>
                    </a:lnTo>
                    <a:lnTo>
                      <a:pt x="373" y="222"/>
                    </a:lnTo>
                    <a:lnTo>
                      <a:pt x="337" y="234"/>
                    </a:lnTo>
                    <a:lnTo>
                      <a:pt x="277" y="318"/>
                    </a:lnTo>
                    <a:lnTo>
                      <a:pt x="265" y="306"/>
                    </a:lnTo>
                    <a:lnTo>
                      <a:pt x="271" y="282"/>
                    </a:lnTo>
                    <a:lnTo>
                      <a:pt x="247" y="282"/>
                    </a:lnTo>
                    <a:lnTo>
                      <a:pt x="259" y="240"/>
                    </a:lnTo>
                    <a:lnTo>
                      <a:pt x="223" y="228"/>
                    </a:lnTo>
                    <a:lnTo>
                      <a:pt x="229" y="210"/>
                    </a:lnTo>
                    <a:lnTo>
                      <a:pt x="31" y="156"/>
                    </a:lnTo>
                    <a:lnTo>
                      <a:pt x="19" y="132"/>
                    </a:lnTo>
                    <a:lnTo>
                      <a:pt x="0" y="12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76" name="Freeform 278"/>
              <p:cNvSpPr/>
              <p:nvPr/>
            </p:nvSpPr>
            <p:spPr>
              <a:xfrm>
                <a:off x="4665" y="728"/>
                <a:ext cx="631" cy="318"/>
              </a:xfrm>
              <a:custGeom>
                <a:gdLst>
                  <a:gd name="T0" fmla="*/ 0 w 631"/>
                  <a:gd name="T1" fmla="*/ 120 h 318"/>
                  <a:gd name="T2" fmla="*/ 109 w 631"/>
                  <a:gd name="T3" fmla="*/ 84 h 318"/>
                  <a:gd name="T4" fmla="*/ 193 w 631"/>
                  <a:gd name="T5" fmla="*/ 18 h 318"/>
                  <a:gd name="T6" fmla="*/ 253 w 631"/>
                  <a:gd name="T7" fmla="*/ 0 h 318"/>
                  <a:gd name="T8" fmla="*/ 259 w 631"/>
                  <a:gd name="T9" fmla="*/ 12 h 318"/>
                  <a:gd name="T10" fmla="*/ 193 w 631"/>
                  <a:gd name="T11" fmla="*/ 72 h 318"/>
                  <a:gd name="T12" fmla="*/ 193 w 631"/>
                  <a:gd name="T13" fmla="*/ 96 h 318"/>
                  <a:gd name="T14" fmla="*/ 205 w 631"/>
                  <a:gd name="T15" fmla="*/ 84 h 318"/>
                  <a:gd name="T16" fmla="*/ 241 w 631"/>
                  <a:gd name="T17" fmla="*/ 84 h 318"/>
                  <a:gd name="T18" fmla="*/ 271 w 631"/>
                  <a:gd name="T19" fmla="*/ 102 h 318"/>
                  <a:gd name="T20" fmla="*/ 307 w 631"/>
                  <a:gd name="T21" fmla="*/ 138 h 318"/>
                  <a:gd name="T22" fmla="*/ 361 w 631"/>
                  <a:gd name="T23" fmla="*/ 138 h 318"/>
                  <a:gd name="T24" fmla="*/ 421 w 631"/>
                  <a:gd name="T25" fmla="*/ 108 h 318"/>
                  <a:gd name="T26" fmla="*/ 523 w 631"/>
                  <a:gd name="T27" fmla="*/ 96 h 318"/>
                  <a:gd name="T28" fmla="*/ 523 w 631"/>
                  <a:gd name="T29" fmla="*/ 126 h 318"/>
                  <a:gd name="T30" fmla="*/ 541 w 631"/>
                  <a:gd name="T31" fmla="*/ 132 h 318"/>
                  <a:gd name="T32" fmla="*/ 595 w 631"/>
                  <a:gd name="T33" fmla="*/ 132 h 318"/>
                  <a:gd name="T34" fmla="*/ 607 w 631"/>
                  <a:gd name="T35" fmla="*/ 174 h 318"/>
                  <a:gd name="T36" fmla="*/ 631 w 631"/>
                  <a:gd name="T37" fmla="*/ 204 h 318"/>
                  <a:gd name="T38" fmla="*/ 589 w 631"/>
                  <a:gd name="T39" fmla="*/ 210 h 318"/>
                  <a:gd name="T40" fmla="*/ 571 w 631"/>
                  <a:gd name="T41" fmla="*/ 198 h 318"/>
                  <a:gd name="T42" fmla="*/ 565 w 631"/>
                  <a:gd name="T43" fmla="*/ 216 h 318"/>
                  <a:gd name="T44" fmla="*/ 553 w 631"/>
                  <a:gd name="T45" fmla="*/ 216 h 318"/>
                  <a:gd name="T46" fmla="*/ 499 w 631"/>
                  <a:gd name="T47" fmla="*/ 192 h 318"/>
                  <a:gd name="T48" fmla="*/ 415 w 631"/>
                  <a:gd name="T49" fmla="*/ 222 h 318"/>
                  <a:gd name="T50" fmla="*/ 373 w 631"/>
                  <a:gd name="T51" fmla="*/ 252 h 318"/>
                  <a:gd name="T52" fmla="*/ 373 w 631"/>
                  <a:gd name="T53" fmla="*/ 222 h 318"/>
                  <a:gd name="T54" fmla="*/ 337 w 631"/>
                  <a:gd name="T55" fmla="*/ 234 h 318"/>
                  <a:gd name="T56" fmla="*/ 277 w 631"/>
                  <a:gd name="T57" fmla="*/ 318 h 318"/>
                  <a:gd name="T58" fmla="*/ 265 w 631"/>
                  <a:gd name="T59" fmla="*/ 306 h 318"/>
                  <a:gd name="T60" fmla="*/ 271 w 631"/>
                  <a:gd name="T61" fmla="*/ 282 h 318"/>
                  <a:gd name="T62" fmla="*/ 247 w 631"/>
                  <a:gd name="T63" fmla="*/ 282 h 318"/>
                  <a:gd name="T64" fmla="*/ 259 w 631"/>
                  <a:gd name="T65" fmla="*/ 240 h 318"/>
                  <a:gd name="T66" fmla="*/ 223 w 631"/>
                  <a:gd name="T67" fmla="*/ 228 h 318"/>
                  <a:gd name="T68" fmla="*/ 229 w 631"/>
                  <a:gd name="T69" fmla="*/ 210 h 318"/>
                  <a:gd name="T70" fmla="*/ 31 w 631"/>
                  <a:gd name="T71" fmla="*/ 156 h 318"/>
                  <a:gd name="T72" fmla="*/ 19 w 631"/>
                  <a:gd name="T73" fmla="*/ 132 h 318"/>
                  <a:gd name="T74" fmla="*/ 0 w 631"/>
                  <a:gd name="T75" fmla="*/ 120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1" h="318">
                    <a:moveTo>
                      <a:pt x="0" y="120"/>
                    </a:moveTo>
                    <a:lnTo>
                      <a:pt x="109" y="84"/>
                    </a:lnTo>
                    <a:lnTo>
                      <a:pt x="193" y="18"/>
                    </a:lnTo>
                    <a:lnTo>
                      <a:pt x="253" y="0"/>
                    </a:lnTo>
                    <a:lnTo>
                      <a:pt x="259" y="12"/>
                    </a:lnTo>
                    <a:lnTo>
                      <a:pt x="193" y="72"/>
                    </a:lnTo>
                    <a:lnTo>
                      <a:pt x="193" y="96"/>
                    </a:lnTo>
                    <a:lnTo>
                      <a:pt x="205" y="84"/>
                    </a:lnTo>
                    <a:lnTo>
                      <a:pt x="241" y="84"/>
                    </a:lnTo>
                    <a:lnTo>
                      <a:pt x="271" y="102"/>
                    </a:lnTo>
                    <a:lnTo>
                      <a:pt x="307" y="138"/>
                    </a:lnTo>
                    <a:lnTo>
                      <a:pt x="361" y="138"/>
                    </a:lnTo>
                    <a:lnTo>
                      <a:pt x="421" y="108"/>
                    </a:lnTo>
                    <a:lnTo>
                      <a:pt x="523" y="96"/>
                    </a:lnTo>
                    <a:lnTo>
                      <a:pt x="523" y="126"/>
                    </a:lnTo>
                    <a:lnTo>
                      <a:pt x="541" y="132"/>
                    </a:lnTo>
                    <a:lnTo>
                      <a:pt x="595" y="132"/>
                    </a:lnTo>
                    <a:lnTo>
                      <a:pt x="607" y="174"/>
                    </a:lnTo>
                    <a:lnTo>
                      <a:pt x="631" y="204"/>
                    </a:lnTo>
                    <a:lnTo>
                      <a:pt x="589" y="210"/>
                    </a:lnTo>
                    <a:lnTo>
                      <a:pt x="571" y="198"/>
                    </a:lnTo>
                    <a:lnTo>
                      <a:pt x="565" y="216"/>
                    </a:lnTo>
                    <a:lnTo>
                      <a:pt x="553" y="216"/>
                    </a:lnTo>
                    <a:lnTo>
                      <a:pt x="499" y="192"/>
                    </a:lnTo>
                    <a:lnTo>
                      <a:pt x="415" y="222"/>
                    </a:lnTo>
                    <a:lnTo>
                      <a:pt x="373" y="252"/>
                    </a:lnTo>
                    <a:lnTo>
                      <a:pt x="373" y="222"/>
                    </a:lnTo>
                    <a:lnTo>
                      <a:pt x="337" y="234"/>
                    </a:lnTo>
                    <a:lnTo>
                      <a:pt x="277" y="318"/>
                    </a:lnTo>
                    <a:lnTo>
                      <a:pt x="265" y="306"/>
                    </a:lnTo>
                    <a:lnTo>
                      <a:pt x="271" y="282"/>
                    </a:lnTo>
                    <a:lnTo>
                      <a:pt x="247" y="282"/>
                    </a:lnTo>
                    <a:lnTo>
                      <a:pt x="259" y="240"/>
                    </a:lnTo>
                    <a:lnTo>
                      <a:pt x="223" y="228"/>
                    </a:lnTo>
                    <a:lnTo>
                      <a:pt x="229" y="210"/>
                    </a:lnTo>
                    <a:lnTo>
                      <a:pt x="31" y="156"/>
                    </a:lnTo>
                    <a:lnTo>
                      <a:pt x="19" y="132"/>
                    </a:lnTo>
                    <a:lnTo>
                      <a:pt x="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77" name="Freeform 279"/>
              <p:cNvSpPr/>
              <p:nvPr/>
            </p:nvSpPr>
            <p:spPr>
              <a:xfrm>
                <a:off x="4665" y="728"/>
                <a:ext cx="631" cy="318"/>
              </a:xfrm>
              <a:custGeom>
                <a:gdLst>
                  <a:gd name="T0" fmla="*/ 0 w 631"/>
                  <a:gd name="T1" fmla="*/ 120 h 318"/>
                  <a:gd name="T2" fmla="*/ 109 w 631"/>
                  <a:gd name="T3" fmla="*/ 84 h 318"/>
                  <a:gd name="T4" fmla="*/ 193 w 631"/>
                  <a:gd name="T5" fmla="*/ 18 h 318"/>
                  <a:gd name="T6" fmla="*/ 253 w 631"/>
                  <a:gd name="T7" fmla="*/ 0 h 318"/>
                  <a:gd name="T8" fmla="*/ 259 w 631"/>
                  <a:gd name="T9" fmla="*/ 12 h 318"/>
                  <a:gd name="T10" fmla="*/ 193 w 631"/>
                  <a:gd name="T11" fmla="*/ 72 h 318"/>
                  <a:gd name="T12" fmla="*/ 193 w 631"/>
                  <a:gd name="T13" fmla="*/ 96 h 318"/>
                  <a:gd name="T14" fmla="*/ 205 w 631"/>
                  <a:gd name="T15" fmla="*/ 84 h 318"/>
                  <a:gd name="T16" fmla="*/ 241 w 631"/>
                  <a:gd name="T17" fmla="*/ 84 h 318"/>
                  <a:gd name="T18" fmla="*/ 271 w 631"/>
                  <a:gd name="T19" fmla="*/ 102 h 318"/>
                  <a:gd name="T20" fmla="*/ 307 w 631"/>
                  <a:gd name="T21" fmla="*/ 138 h 318"/>
                  <a:gd name="T22" fmla="*/ 361 w 631"/>
                  <a:gd name="T23" fmla="*/ 138 h 318"/>
                  <a:gd name="T24" fmla="*/ 421 w 631"/>
                  <a:gd name="T25" fmla="*/ 108 h 318"/>
                  <a:gd name="T26" fmla="*/ 523 w 631"/>
                  <a:gd name="T27" fmla="*/ 96 h 318"/>
                  <a:gd name="T28" fmla="*/ 523 w 631"/>
                  <a:gd name="T29" fmla="*/ 126 h 318"/>
                  <a:gd name="T30" fmla="*/ 541 w 631"/>
                  <a:gd name="T31" fmla="*/ 132 h 318"/>
                  <a:gd name="T32" fmla="*/ 595 w 631"/>
                  <a:gd name="T33" fmla="*/ 132 h 318"/>
                  <a:gd name="T34" fmla="*/ 607 w 631"/>
                  <a:gd name="T35" fmla="*/ 174 h 318"/>
                  <a:gd name="T36" fmla="*/ 631 w 631"/>
                  <a:gd name="T37" fmla="*/ 204 h 318"/>
                  <a:gd name="T38" fmla="*/ 589 w 631"/>
                  <a:gd name="T39" fmla="*/ 210 h 318"/>
                  <a:gd name="T40" fmla="*/ 571 w 631"/>
                  <a:gd name="T41" fmla="*/ 198 h 318"/>
                  <a:gd name="T42" fmla="*/ 565 w 631"/>
                  <a:gd name="T43" fmla="*/ 216 h 318"/>
                  <a:gd name="T44" fmla="*/ 553 w 631"/>
                  <a:gd name="T45" fmla="*/ 216 h 318"/>
                  <a:gd name="T46" fmla="*/ 499 w 631"/>
                  <a:gd name="T47" fmla="*/ 192 h 318"/>
                  <a:gd name="T48" fmla="*/ 415 w 631"/>
                  <a:gd name="T49" fmla="*/ 222 h 318"/>
                  <a:gd name="T50" fmla="*/ 373 w 631"/>
                  <a:gd name="T51" fmla="*/ 252 h 318"/>
                  <a:gd name="T52" fmla="*/ 373 w 631"/>
                  <a:gd name="T53" fmla="*/ 222 h 318"/>
                  <a:gd name="T54" fmla="*/ 337 w 631"/>
                  <a:gd name="T55" fmla="*/ 234 h 318"/>
                  <a:gd name="T56" fmla="*/ 277 w 631"/>
                  <a:gd name="T57" fmla="*/ 318 h 318"/>
                  <a:gd name="T58" fmla="*/ 265 w 631"/>
                  <a:gd name="T59" fmla="*/ 306 h 318"/>
                  <a:gd name="T60" fmla="*/ 271 w 631"/>
                  <a:gd name="T61" fmla="*/ 282 h 318"/>
                  <a:gd name="T62" fmla="*/ 247 w 631"/>
                  <a:gd name="T63" fmla="*/ 282 h 318"/>
                  <a:gd name="T64" fmla="*/ 259 w 631"/>
                  <a:gd name="T65" fmla="*/ 240 h 318"/>
                  <a:gd name="T66" fmla="*/ 223 w 631"/>
                  <a:gd name="T67" fmla="*/ 228 h 318"/>
                  <a:gd name="T68" fmla="*/ 229 w 631"/>
                  <a:gd name="T69" fmla="*/ 210 h 318"/>
                  <a:gd name="T70" fmla="*/ 31 w 631"/>
                  <a:gd name="T71" fmla="*/ 156 h 318"/>
                  <a:gd name="T72" fmla="*/ 19 w 631"/>
                  <a:gd name="T73" fmla="*/ 132 h 318"/>
                  <a:gd name="T74" fmla="*/ 0 w 631"/>
                  <a:gd name="T75" fmla="*/ 120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1" h="318">
                    <a:moveTo>
                      <a:pt x="0" y="120"/>
                    </a:moveTo>
                    <a:lnTo>
                      <a:pt x="109" y="84"/>
                    </a:lnTo>
                    <a:lnTo>
                      <a:pt x="193" y="18"/>
                    </a:lnTo>
                    <a:lnTo>
                      <a:pt x="253" y="0"/>
                    </a:lnTo>
                    <a:lnTo>
                      <a:pt x="259" y="12"/>
                    </a:lnTo>
                    <a:lnTo>
                      <a:pt x="193" y="72"/>
                    </a:lnTo>
                    <a:lnTo>
                      <a:pt x="193" y="96"/>
                    </a:lnTo>
                    <a:lnTo>
                      <a:pt x="205" y="84"/>
                    </a:lnTo>
                    <a:lnTo>
                      <a:pt x="241" y="84"/>
                    </a:lnTo>
                    <a:lnTo>
                      <a:pt x="271" y="102"/>
                    </a:lnTo>
                    <a:lnTo>
                      <a:pt x="307" y="138"/>
                    </a:lnTo>
                    <a:lnTo>
                      <a:pt x="361" y="138"/>
                    </a:lnTo>
                    <a:lnTo>
                      <a:pt x="421" y="108"/>
                    </a:lnTo>
                    <a:lnTo>
                      <a:pt x="523" y="96"/>
                    </a:lnTo>
                    <a:lnTo>
                      <a:pt x="523" y="126"/>
                    </a:lnTo>
                    <a:lnTo>
                      <a:pt x="541" y="132"/>
                    </a:lnTo>
                    <a:lnTo>
                      <a:pt x="595" y="132"/>
                    </a:lnTo>
                    <a:lnTo>
                      <a:pt x="607" y="174"/>
                    </a:lnTo>
                    <a:lnTo>
                      <a:pt x="631" y="204"/>
                    </a:lnTo>
                    <a:lnTo>
                      <a:pt x="589" y="210"/>
                    </a:lnTo>
                    <a:lnTo>
                      <a:pt x="571" y="198"/>
                    </a:lnTo>
                    <a:lnTo>
                      <a:pt x="565" y="216"/>
                    </a:lnTo>
                    <a:lnTo>
                      <a:pt x="553" y="216"/>
                    </a:lnTo>
                    <a:lnTo>
                      <a:pt x="499" y="192"/>
                    </a:lnTo>
                    <a:lnTo>
                      <a:pt x="415" y="222"/>
                    </a:lnTo>
                    <a:lnTo>
                      <a:pt x="373" y="252"/>
                    </a:lnTo>
                    <a:lnTo>
                      <a:pt x="373" y="222"/>
                    </a:lnTo>
                    <a:lnTo>
                      <a:pt x="337" y="234"/>
                    </a:lnTo>
                    <a:lnTo>
                      <a:pt x="277" y="318"/>
                    </a:lnTo>
                    <a:lnTo>
                      <a:pt x="265" y="306"/>
                    </a:lnTo>
                    <a:lnTo>
                      <a:pt x="271" y="282"/>
                    </a:lnTo>
                    <a:lnTo>
                      <a:pt x="247" y="282"/>
                    </a:lnTo>
                    <a:lnTo>
                      <a:pt x="259" y="240"/>
                    </a:lnTo>
                    <a:lnTo>
                      <a:pt x="223" y="228"/>
                    </a:lnTo>
                    <a:lnTo>
                      <a:pt x="229" y="210"/>
                    </a:lnTo>
                    <a:lnTo>
                      <a:pt x="31" y="156"/>
                    </a:lnTo>
                    <a:lnTo>
                      <a:pt x="19" y="132"/>
                    </a:lnTo>
                    <a:lnTo>
                      <a:pt x="0" y="12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78" name="Freeform 280"/>
              <p:cNvSpPr/>
              <p:nvPr/>
            </p:nvSpPr>
            <p:spPr>
              <a:xfrm>
                <a:off x="5008" y="968"/>
                <a:ext cx="444" cy="517"/>
              </a:xfrm>
              <a:custGeom>
                <a:gdLst>
                  <a:gd name="T0" fmla="*/ 444 w 444"/>
                  <a:gd name="T1" fmla="*/ 342 h 517"/>
                  <a:gd name="T2" fmla="*/ 426 w 444"/>
                  <a:gd name="T3" fmla="*/ 324 h 517"/>
                  <a:gd name="T4" fmla="*/ 414 w 444"/>
                  <a:gd name="T5" fmla="*/ 246 h 517"/>
                  <a:gd name="T6" fmla="*/ 390 w 444"/>
                  <a:gd name="T7" fmla="*/ 216 h 517"/>
                  <a:gd name="T8" fmla="*/ 348 w 444"/>
                  <a:gd name="T9" fmla="*/ 228 h 517"/>
                  <a:gd name="T10" fmla="*/ 318 w 444"/>
                  <a:gd name="T11" fmla="*/ 264 h 517"/>
                  <a:gd name="T12" fmla="*/ 300 w 444"/>
                  <a:gd name="T13" fmla="*/ 264 h 517"/>
                  <a:gd name="T14" fmla="*/ 294 w 444"/>
                  <a:gd name="T15" fmla="*/ 258 h 517"/>
                  <a:gd name="T16" fmla="*/ 306 w 444"/>
                  <a:gd name="T17" fmla="*/ 228 h 517"/>
                  <a:gd name="T18" fmla="*/ 330 w 444"/>
                  <a:gd name="T19" fmla="*/ 204 h 517"/>
                  <a:gd name="T20" fmla="*/ 354 w 444"/>
                  <a:gd name="T21" fmla="*/ 168 h 517"/>
                  <a:gd name="T22" fmla="*/ 342 w 444"/>
                  <a:gd name="T23" fmla="*/ 90 h 517"/>
                  <a:gd name="T24" fmla="*/ 348 w 444"/>
                  <a:gd name="T25" fmla="*/ 84 h 517"/>
                  <a:gd name="T26" fmla="*/ 336 w 444"/>
                  <a:gd name="T27" fmla="*/ 60 h 517"/>
                  <a:gd name="T28" fmla="*/ 258 w 444"/>
                  <a:gd name="T29" fmla="*/ 12 h 517"/>
                  <a:gd name="T30" fmla="*/ 192 w 444"/>
                  <a:gd name="T31" fmla="*/ 0 h 517"/>
                  <a:gd name="T32" fmla="*/ 180 w 444"/>
                  <a:gd name="T33" fmla="*/ 24 h 517"/>
                  <a:gd name="T34" fmla="*/ 192 w 444"/>
                  <a:gd name="T35" fmla="*/ 42 h 517"/>
                  <a:gd name="T36" fmla="*/ 150 w 444"/>
                  <a:gd name="T37" fmla="*/ 60 h 517"/>
                  <a:gd name="T38" fmla="*/ 144 w 444"/>
                  <a:gd name="T39" fmla="*/ 102 h 517"/>
                  <a:gd name="T40" fmla="*/ 126 w 444"/>
                  <a:gd name="T41" fmla="*/ 114 h 517"/>
                  <a:gd name="T42" fmla="*/ 120 w 444"/>
                  <a:gd name="T43" fmla="*/ 78 h 517"/>
                  <a:gd name="T44" fmla="*/ 78 w 444"/>
                  <a:gd name="T45" fmla="*/ 108 h 517"/>
                  <a:gd name="T46" fmla="*/ 66 w 444"/>
                  <a:gd name="T47" fmla="*/ 132 h 517"/>
                  <a:gd name="T48" fmla="*/ 60 w 444"/>
                  <a:gd name="T49" fmla="*/ 192 h 517"/>
                  <a:gd name="T50" fmla="*/ 54 w 444"/>
                  <a:gd name="T51" fmla="*/ 198 h 517"/>
                  <a:gd name="T52" fmla="*/ 36 w 444"/>
                  <a:gd name="T53" fmla="*/ 270 h 517"/>
                  <a:gd name="T54" fmla="*/ 66 w 444"/>
                  <a:gd name="T55" fmla="*/ 318 h 517"/>
                  <a:gd name="T56" fmla="*/ 66 w 444"/>
                  <a:gd name="T57" fmla="*/ 336 h 517"/>
                  <a:gd name="T58" fmla="*/ 66 w 444"/>
                  <a:gd name="T59" fmla="*/ 397 h 517"/>
                  <a:gd name="T60" fmla="*/ 24 w 444"/>
                  <a:gd name="T61" fmla="*/ 493 h 517"/>
                  <a:gd name="T62" fmla="*/ 0 w 444"/>
                  <a:gd name="T63" fmla="*/ 505 h 517"/>
                  <a:gd name="T64" fmla="*/ 204 w 444"/>
                  <a:gd name="T65" fmla="*/ 511 h 517"/>
                  <a:gd name="T66" fmla="*/ 204 w 444"/>
                  <a:gd name="T67" fmla="*/ 517 h 517"/>
                  <a:gd name="T68" fmla="*/ 342 w 444"/>
                  <a:gd name="T69" fmla="*/ 517 h 517"/>
                  <a:gd name="T70" fmla="*/ 372 w 444"/>
                  <a:gd name="T71" fmla="*/ 481 h 517"/>
                  <a:gd name="T72" fmla="*/ 372 w 444"/>
                  <a:gd name="T73" fmla="*/ 463 h 517"/>
                  <a:gd name="T74" fmla="*/ 390 w 444"/>
                  <a:gd name="T75" fmla="*/ 433 h 517"/>
                  <a:gd name="T76" fmla="*/ 396 w 444"/>
                  <a:gd name="T77" fmla="*/ 409 h 517"/>
                  <a:gd name="T78" fmla="*/ 426 w 444"/>
                  <a:gd name="T79" fmla="*/ 403 h 517"/>
                  <a:gd name="T80" fmla="*/ 444 w 444"/>
                  <a:gd name="T81" fmla="*/ 342 h 5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4" h="517">
                    <a:moveTo>
                      <a:pt x="444" y="342"/>
                    </a:moveTo>
                    <a:lnTo>
                      <a:pt x="426" y="324"/>
                    </a:lnTo>
                    <a:lnTo>
                      <a:pt x="414" y="246"/>
                    </a:lnTo>
                    <a:lnTo>
                      <a:pt x="390" y="216"/>
                    </a:lnTo>
                    <a:lnTo>
                      <a:pt x="348" y="228"/>
                    </a:lnTo>
                    <a:lnTo>
                      <a:pt x="318" y="264"/>
                    </a:lnTo>
                    <a:lnTo>
                      <a:pt x="300" y="264"/>
                    </a:lnTo>
                    <a:lnTo>
                      <a:pt x="294" y="258"/>
                    </a:lnTo>
                    <a:lnTo>
                      <a:pt x="306" y="228"/>
                    </a:lnTo>
                    <a:lnTo>
                      <a:pt x="330" y="204"/>
                    </a:lnTo>
                    <a:lnTo>
                      <a:pt x="354" y="168"/>
                    </a:lnTo>
                    <a:lnTo>
                      <a:pt x="342" y="90"/>
                    </a:lnTo>
                    <a:lnTo>
                      <a:pt x="348" y="84"/>
                    </a:lnTo>
                    <a:lnTo>
                      <a:pt x="336" y="60"/>
                    </a:lnTo>
                    <a:lnTo>
                      <a:pt x="258" y="12"/>
                    </a:lnTo>
                    <a:lnTo>
                      <a:pt x="192" y="0"/>
                    </a:lnTo>
                    <a:lnTo>
                      <a:pt x="180" y="24"/>
                    </a:lnTo>
                    <a:lnTo>
                      <a:pt x="192" y="42"/>
                    </a:lnTo>
                    <a:lnTo>
                      <a:pt x="150" y="60"/>
                    </a:lnTo>
                    <a:lnTo>
                      <a:pt x="144" y="102"/>
                    </a:lnTo>
                    <a:lnTo>
                      <a:pt x="126" y="114"/>
                    </a:lnTo>
                    <a:lnTo>
                      <a:pt x="120" y="78"/>
                    </a:lnTo>
                    <a:lnTo>
                      <a:pt x="78" y="108"/>
                    </a:lnTo>
                    <a:lnTo>
                      <a:pt x="66" y="132"/>
                    </a:lnTo>
                    <a:lnTo>
                      <a:pt x="60" y="192"/>
                    </a:lnTo>
                    <a:lnTo>
                      <a:pt x="54" y="198"/>
                    </a:lnTo>
                    <a:lnTo>
                      <a:pt x="36" y="270"/>
                    </a:lnTo>
                    <a:lnTo>
                      <a:pt x="66" y="318"/>
                    </a:lnTo>
                    <a:lnTo>
                      <a:pt x="66" y="336"/>
                    </a:lnTo>
                    <a:lnTo>
                      <a:pt x="66" y="397"/>
                    </a:lnTo>
                    <a:lnTo>
                      <a:pt x="24" y="493"/>
                    </a:lnTo>
                    <a:lnTo>
                      <a:pt x="0" y="505"/>
                    </a:lnTo>
                    <a:lnTo>
                      <a:pt x="204" y="511"/>
                    </a:lnTo>
                    <a:lnTo>
                      <a:pt x="204" y="517"/>
                    </a:lnTo>
                    <a:lnTo>
                      <a:pt x="342" y="517"/>
                    </a:lnTo>
                    <a:lnTo>
                      <a:pt x="372" y="481"/>
                    </a:lnTo>
                    <a:lnTo>
                      <a:pt x="372" y="463"/>
                    </a:lnTo>
                    <a:lnTo>
                      <a:pt x="390" y="433"/>
                    </a:lnTo>
                    <a:lnTo>
                      <a:pt x="396" y="409"/>
                    </a:lnTo>
                    <a:lnTo>
                      <a:pt x="426" y="403"/>
                    </a:lnTo>
                    <a:lnTo>
                      <a:pt x="444" y="34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79" name="Freeform 281"/>
              <p:cNvSpPr/>
              <p:nvPr/>
            </p:nvSpPr>
            <p:spPr>
              <a:xfrm>
                <a:off x="5008" y="968"/>
                <a:ext cx="444" cy="517"/>
              </a:xfrm>
              <a:custGeom>
                <a:gdLst>
                  <a:gd name="T0" fmla="*/ 444 w 444"/>
                  <a:gd name="T1" fmla="*/ 342 h 517"/>
                  <a:gd name="T2" fmla="*/ 426 w 444"/>
                  <a:gd name="T3" fmla="*/ 324 h 517"/>
                  <a:gd name="T4" fmla="*/ 414 w 444"/>
                  <a:gd name="T5" fmla="*/ 246 h 517"/>
                  <a:gd name="T6" fmla="*/ 390 w 444"/>
                  <a:gd name="T7" fmla="*/ 216 h 517"/>
                  <a:gd name="T8" fmla="*/ 348 w 444"/>
                  <a:gd name="T9" fmla="*/ 228 h 517"/>
                  <a:gd name="T10" fmla="*/ 318 w 444"/>
                  <a:gd name="T11" fmla="*/ 264 h 517"/>
                  <a:gd name="T12" fmla="*/ 300 w 444"/>
                  <a:gd name="T13" fmla="*/ 264 h 517"/>
                  <a:gd name="T14" fmla="*/ 294 w 444"/>
                  <a:gd name="T15" fmla="*/ 258 h 517"/>
                  <a:gd name="T16" fmla="*/ 306 w 444"/>
                  <a:gd name="T17" fmla="*/ 228 h 517"/>
                  <a:gd name="T18" fmla="*/ 330 w 444"/>
                  <a:gd name="T19" fmla="*/ 204 h 517"/>
                  <a:gd name="T20" fmla="*/ 354 w 444"/>
                  <a:gd name="T21" fmla="*/ 168 h 517"/>
                  <a:gd name="T22" fmla="*/ 342 w 444"/>
                  <a:gd name="T23" fmla="*/ 90 h 517"/>
                  <a:gd name="T24" fmla="*/ 348 w 444"/>
                  <a:gd name="T25" fmla="*/ 84 h 517"/>
                  <a:gd name="T26" fmla="*/ 336 w 444"/>
                  <a:gd name="T27" fmla="*/ 60 h 517"/>
                  <a:gd name="T28" fmla="*/ 258 w 444"/>
                  <a:gd name="T29" fmla="*/ 12 h 517"/>
                  <a:gd name="T30" fmla="*/ 192 w 444"/>
                  <a:gd name="T31" fmla="*/ 0 h 517"/>
                  <a:gd name="T32" fmla="*/ 180 w 444"/>
                  <a:gd name="T33" fmla="*/ 24 h 517"/>
                  <a:gd name="T34" fmla="*/ 192 w 444"/>
                  <a:gd name="T35" fmla="*/ 42 h 517"/>
                  <a:gd name="T36" fmla="*/ 150 w 444"/>
                  <a:gd name="T37" fmla="*/ 60 h 517"/>
                  <a:gd name="T38" fmla="*/ 144 w 444"/>
                  <a:gd name="T39" fmla="*/ 102 h 517"/>
                  <a:gd name="T40" fmla="*/ 126 w 444"/>
                  <a:gd name="T41" fmla="*/ 114 h 517"/>
                  <a:gd name="T42" fmla="*/ 120 w 444"/>
                  <a:gd name="T43" fmla="*/ 78 h 517"/>
                  <a:gd name="T44" fmla="*/ 78 w 444"/>
                  <a:gd name="T45" fmla="*/ 108 h 517"/>
                  <a:gd name="T46" fmla="*/ 66 w 444"/>
                  <a:gd name="T47" fmla="*/ 132 h 517"/>
                  <a:gd name="T48" fmla="*/ 60 w 444"/>
                  <a:gd name="T49" fmla="*/ 192 h 517"/>
                  <a:gd name="T50" fmla="*/ 54 w 444"/>
                  <a:gd name="T51" fmla="*/ 198 h 517"/>
                  <a:gd name="T52" fmla="*/ 36 w 444"/>
                  <a:gd name="T53" fmla="*/ 270 h 517"/>
                  <a:gd name="T54" fmla="*/ 66 w 444"/>
                  <a:gd name="T55" fmla="*/ 318 h 517"/>
                  <a:gd name="T56" fmla="*/ 66 w 444"/>
                  <a:gd name="T57" fmla="*/ 336 h 517"/>
                  <a:gd name="T58" fmla="*/ 66 w 444"/>
                  <a:gd name="T59" fmla="*/ 397 h 517"/>
                  <a:gd name="T60" fmla="*/ 24 w 444"/>
                  <a:gd name="T61" fmla="*/ 493 h 517"/>
                  <a:gd name="T62" fmla="*/ 0 w 444"/>
                  <a:gd name="T63" fmla="*/ 505 h 517"/>
                  <a:gd name="T64" fmla="*/ 204 w 444"/>
                  <a:gd name="T65" fmla="*/ 511 h 517"/>
                  <a:gd name="T66" fmla="*/ 204 w 444"/>
                  <a:gd name="T67" fmla="*/ 517 h 517"/>
                  <a:gd name="T68" fmla="*/ 342 w 444"/>
                  <a:gd name="T69" fmla="*/ 517 h 517"/>
                  <a:gd name="T70" fmla="*/ 372 w 444"/>
                  <a:gd name="T71" fmla="*/ 481 h 517"/>
                  <a:gd name="T72" fmla="*/ 372 w 444"/>
                  <a:gd name="T73" fmla="*/ 463 h 517"/>
                  <a:gd name="T74" fmla="*/ 390 w 444"/>
                  <a:gd name="T75" fmla="*/ 433 h 517"/>
                  <a:gd name="T76" fmla="*/ 396 w 444"/>
                  <a:gd name="T77" fmla="*/ 409 h 517"/>
                  <a:gd name="T78" fmla="*/ 426 w 444"/>
                  <a:gd name="T79" fmla="*/ 403 h 517"/>
                  <a:gd name="T80" fmla="*/ 444 w 444"/>
                  <a:gd name="T81" fmla="*/ 342 h 5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4" h="517">
                    <a:moveTo>
                      <a:pt x="444" y="342"/>
                    </a:moveTo>
                    <a:lnTo>
                      <a:pt x="426" y="324"/>
                    </a:lnTo>
                    <a:lnTo>
                      <a:pt x="414" y="246"/>
                    </a:lnTo>
                    <a:lnTo>
                      <a:pt x="390" y="216"/>
                    </a:lnTo>
                    <a:lnTo>
                      <a:pt x="348" y="228"/>
                    </a:lnTo>
                    <a:lnTo>
                      <a:pt x="318" y="264"/>
                    </a:lnTo>
                    <a:lnTo>
                      <a:pt x="300" y="264"/>
                    </a:lnTo>
                    <a:lnTo>
                      <a:pt x="294" y="258"/>
                    </a:lnTo>
                    <a:lnTo>
                      <a:pt x="306" y="228"/>
                    </a:lnTo>
                    <a:lnTo>
                      <a:pt x="330" y="204"/>
                    </a:lnTo>
                    <a:lnTo>
                      <a:pt x="354" y="168"/>
                    </a:lnTo>
                    <a:lnTo>
                      <a:pt x="342" y="90"/>
                    </a:lnTo>
                    <a:lnTo>
                      <a:pt x="348" y="84"/>
                    </a:lnTo>
                    <a:lnTo>
                      <a:pt x="336" y="60"/>
                    </a:lnTo>
                    <a:lnTo>
                      <a:pt x="258" y="12"/>
                    </a:lnTo>
                    <a:lnTo>
                      <a:pt x="192" y="0"/>
                    </a:lnTo>
                    <a:lnTo>
                      <a:pt x="180" y="24"/>
                    </a:lnTo>
                    <a:lnTo>
                      <a:pt x="192" y="42"/>
                    </a:lnTo>
                    <a:lnTo>
                      <a:pt x="150" y="60"/>
                    </a:lnTo>
                    <a:lnTo>
                      <a:pt x="144" y="102"/>
                    </a:lnTo>
                    <a:lnTo>
                      <a:pt x="126" y="114"/>
                    </a:lnTo>
                    <a:lnTo>
                      <a:pt x="120" y="78"/>
                    </a:lnTo>
                    <a:lnTo>
                      <a:pt x="78" y="108"/>
                    </a:lnTo>
                    <a:lnTo>
                      <a:pt x="66" y="132"/>
                    </a:lnTo>
                    <a:lnTo>
                      <a:pt x="60" y="192"/>
                    </a:lnTo>
                    <a:lnTo>
                      <a:pt x="54" y="198"/>
                    </a:lnTo>
                    <a:lnTo>
                      <a:pt x="36" y="270"/>
                    </a:lnTo>
                    <a:lnTo>
                      <a:pt x="66" y="318"/>
                    </a:lnTo>
                    <a:lnTo>
                      <a:pt x="66" y="336"/>
                    </a:lnTo>
                    <a:lnTo>
                      <a:pt x="66" y="397"/>
                    </a:lnTo>
                    <a:lnTo>
                      <a:pt x="24" y="493"/>
                    </a:lnTo>
                    <a:lnTo>
                      <a:pt x="0" y="505"/>
                    </a:lnTo>
                    <a:lnTo>
                      <a:pt x="204" y="511"/>
                    </a:lnTo>
                    <a:lnTo>
                      <a:pt x="204" y="517"/>
                    </a:lnTo>
                    <a:lnTo>
                      <a:pt x="342" y="517"/>
                    </a:lnTo>
                    <a:lnTo>
                      <a:pt x="372" y="481"/>
                    </a:lnTo>
                    <a:lnTo>
                      <a:pt x="372" y="463"/>
                    </a:lnTo>
                    <a:lnTo>
                      <a:pt x="390" y="433"/>
                    </a:lnTo>
                    <a:lnTo>
                      <a:pt x="396" y="409"/>
                    </a:lnTo>
                    <a:lnTo>
                      <a:pt x="426" y="403"/>
                    </a:lnTo>
                    <a:lnTo>
                      <a:pt x="444" y="3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80" name="Freeform 282"/>
              <p:cNvSpPr/>
              <p:nvPr/>
            </p:nvSpPr>
            <p:spPr>
              <a:xfrm>
                <a:off x="5008" y="968"/>
                <a:ext cx="444" cy="517"/>
              </a:xfrm>
              <a:custGeom>
                <a:gdLst>
                  <a:gd name="T0" fmla="*/ 444 w 444"/>
                  <a:gd name="T1" fmla="*/ 342 h 517"/>
                  <a:gd name="T2" fmla="*/ 426 w 444"/>
                  <a:gd name="T3" fmla="*/ 324 h 517"/>
                  <a:gd name="T4" fmla="*/ 414 w 444"/>
                  <a:gd name="T5" fmla="*/ 246 h 517"/>
                  <a:gd name="T6" fmla="*/ 390 w 444"/>
                  <a:gd name="T7" fmla="*/ 216 h 517"/>
                  <a:gd name="T8" fmla="*/ 348 w 444"/>
                  <a:gd name="T9" fmla="*/ 228 h 517"/>
                  <a:gd name="T10" fmla="*/ 318 w 444"/>
                  <a:gd name="T11" fmla="*/ 264 h 517"/>
                  <a:gd name="T12" fmla="*/ 300 w 444"/>
                  <a:gd name="T13" fmla="*/ 264 h 517"/>
                  <a:gd name="T14" fmla="*/ 294 w 444"/>
                  <a:gd name="T15" fmla="*/ 258 h 517"/>
                  <a:gd name="T16" fmla="*/ 306 w 444"/>
                  <a:gd name="T17" fmla="*/ 228 h 517"/>
                  <a:gd name="T18" fmla="*/ 330 w 444"/>
                  <a:gd name="T19" fmla="*/ 204 h 517"/>
                  <a:gd name="T20" fmla="*/ 354 w 444"/>
                  <a:gd name="T21" fmla="*/ 168 h 517"/>
                  <a:gd name="T22" fmla="*/ 342 w 444"/>
                  <a:gd name="T23" fmla="*/ 90 h 517"/>
                  <a:gd name="T24" fmla="*/ 348 w 444"/>
                  <a:gd name="T25" fmla="*/ 84 h 517"/>
                  <a:gd name="T26" fmla="*/ 336 w 444"/>
                  <a:gd name="T27" fmla="*/ 60 h 517"/>
                  <a:gd name="T28" fmla="*/ 258 w 444"/>
                  <a:gd name="T29" fmla="*/ 12 h 517"/>
                  <a:gd name="T30" fmla="*/ 192 w 444"/>
                  <a:gd name="T31" fmla="*/ 0 h 517"/>
                  <a:gd name="T32" fmla="*/ 180 w 444"/>
                  <a:gd name="T33" fmla="*/ 24 h 517"/>
                  <a:gd name="T34" fmla="*/ 192 w 444"/>
                  <a:gd name="T35" fmla="*/ 42 h 517"/>
                  <a:gd name="T36" fmla="*/ 150 w 444"/>
                  <a:gd name="T37" fmla="*/ 60 h 517"/>
                  <a:gd name="T38" fmla="*/ 144 w 444"/>
                  <a:gd name="T39" fmla="*/ 102 h 517"/>
                  <a:gd name="T40" fmla="*/ 126 w 444"/>
                  <a:gd name="T41" fmla="*/ 114 h 517"/>
                  <a:gd name="T42" fmla="*/ 120 w 444"/>
                  <a:gd name="T43" fmla="*/ 78 h 517"/>
                  <a:gd name="T44" fmla="*/ 78 w 444"/>
                  <a:gd name="T45" fmla="*/ 108 h 517"/>
                  <a:gd name="T46" fmla="*/ 66 w 444"/>
                  <a:gd name="T47" fmla="*/ 132 h 517"/>
                  <a:gd name="T48" fmla="*/ 60 w 444"/>
                  <a:gd name="T49" fmla="*/ 192 h 517"/>
                  <a:gd name="T50" fmla="*/ 54 w 444"/>
                  <a:gd name="T51" fmla="*/ 198 h 517"/>
                  <a:gd name="T52" fmla="*/ 36 w 444"/>
                  <a:gd name="T53" fmla="*/ 270 h 517"/>
                  <a:gd name="T54" fmla="*/ 66 w 444"/>
                  <a:gd name="T55" fmla="*/ 318 h 517"/>
                  <a:gd name="T56" fmla="*/ 66 w 444"/>
                  <a:gd name="T57" fmla="*/ 336 h 517"/>
                  <a:gd name="T58" fmla="*/ 66 w 444"/>
                  <a:gd name="T59" fmla="*/ 397 h 517"/>
                  <a:gd name="T60" fmla="*/ 24 w 444"/>
                  <a:gd name="T61" fmla="*/ 493 h 517"/>
                  <a:gd name="T62" fmla="*/ 0 w 444"/>
                  <a:gd name="T63" fmla="*/ 505 h 517"/>
                  <a:gd name="T64" fmla="*/ 204 w 444"/>
                  <a:gd name="T65" fmla="*/ 511 h 517"/>
                  <a:gd name="T66" fmla="*/ 204 w 444"/>
                  <a:gd name="T67" fmla="*/ 517 h 517"/>
                  <a:gd name="T68" fmla="*/ 342 w 444"/>
                  <a:gd name="T69" fmla="*/ 517 h 517"/>
                  <a:gd name="T70" fmla="*/ 372 w 444"/>
                  <a:gd name="T71" fmla="*/ 481 h 517"/>
                  <a:gd name="T72" fmla="*/ 372 w 444"/>
                  <a:gd name="T73" fmla="*/ 463 h 517"/>
                  <a:gd name="T74" fmla="*/ 390 w 444"/>
                  <a:gd name="T75" fmla="*/ 433 h 517"/>
                  <a:gd name="T76" fmla="*/ 396 w 444"/>
                  <a:gd name="T77" fmla="*/ 409 h 517"/>
                  <a:gd name="T78" fmla="*/ 426 w 444"/>
                  <a:gd name="T79" fmla="*/ 403 h 517"/>
                  <a:gd name="T80" fmla="*/ 444 w 444"/>
                  <a:gd name="T81" fmla="*/ 342 h 5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4" h="517">
                    <a:moveTo>
                      <a:pt x="444" y="342"/>
                    </a:moveTo>
                    <a:lnTo>
                      <a:pt x="426" y="324"/>
                    </a:lnTo>
                    <a:lnTo>
                      <a:pt x="414" y="246"/>
                    </a:lnTo>
                    <a:lnTo>
                      <a:pt x="390" y="216"/>
                    </a:lnTo>
                    <a:lnTo>
                      <a:pt x="348" y="228"/>
                    </a:lnTo>
                    <a:lnTo>
                      <a:pt x="318" y="264"/>
                    </a:lnTo>
                    <a:lnTo>
                      <a:pt x="300" y="264"/>
                    </a:lnTo>
                    <a:lnTo>
                      <a:pt x="294" y="258"/>
                    </a:lnTo>
                    <a:lnTo>
                      <a:pt x="306" y="228"/>
                    </a:lnTo>
                    <a:lnTo>
                      <a:pt x="330" y="204"/>
                    </a:lnTo>
                    <a:lnTo>
                      <a:pt x="354" y="168"/>
                    </a:lnTo>
                    <a:lnTo>
                      <a:pt x="342" y="90"/>
                    </a:lnTo>
                    <a:lnTo>
                      <a:pt x="348" y="84"/>
                    </a:lnTo>
                    <a:lnTo>
                      <a:pt x="336" y="60"/>
                    </a:lnTo>
                    <a:lnTo>
                      <a:pt x="258" y="12"/>
                    </a:lnTo>
                    <a:lnTo>
                      <a:pt x="192" y="0"/>
                    </a:lnTo>
                    <a:lnTo>
                      <a:pt x="180" y="24"/>
                    </a:lnTo>
                    <a:lnTo>
                      <a:pt x="192" y="42"/>
                    </a:lnTo>
                    <a:lnTo>
                      <a:pt x="150" y="60"/>
                    </a:lnTo>
                    <a:lnTo>
                      <a:pt x="144" y="102"/>
                    </a:lnTo>
                    <a:lnTo>
                      <a:pt x="126" y="114"/>
                    </a:lnTo>
                    <a:lnTo>
                      <a:pt x="120" y="78"/>
                    </a:lnTo>
                    <a:lnTo>
                      <a:pt x="78" y="108"/>
                    </a:lnTo>
                    <a:lnTo>
                      <a:pt x="66" y="132"/>
                    </a:lnTo>
                    <a:lnTo>
                      <a:pt x="60" y="192"/>
                    </a:lnTo>
                    <a:lnTo>
                      <a:pt x="54" y="198"/>
                    </a:lnTo>
                    <a:lnTo>
                      <a:pt x="36" y="270"/>
                    </a:lnTo>
                    <a:lnTo>
                      <a:pt x="66" y="318"/>
                    </a:lnTo>
                    <a:lnTo>
                      <a:pt x="66" y="336"/>
                    </a:lnTo>
                    <a:lnTo>
                      <a:pt x="66" y="397"/>
                    </a:lnTo>
                    <a:lnTo>
                      <a:pt x="24" y="493"/>
                    </a:lnTo>
                    <a:lnTo>
                      <a:pt x="0" y="505"/>
                    </a:lnTo>
                    <a:lnTo>
                      <a:pt x="204" y="511"/>
                    </a:lnTo>
                    <a:lnTo>
                      <a:pt x="204" y="517"/>
                    </a:lnTo>
                    <a:lnTo>
                      <a:pt x="342" y="517"/>
                    </a:lnTo>
                    <a:lnTo>
                      <a:pt x="372" y="481"/>
                    </a:lnTo>
                    <a:lnTo>
                      <a:pt x="372" y="463"/>
                    </a:lnTo>
                    <a:lnTo>
                      <a:pt x="390" y="433"/>
                    </a:lnTo>
                    <a:lnTo>
                      <a:pt x="396" y="409"/>
                    </a:lnTo>
                    <a:lnTo>
                      <a:pt x="426" y="403"/>
                    </a:lnTo>
                    <a:lnTo>
                      <a:pt x="444" y="342"/>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81" name="Freeform 283"/>
              <p:cNvSpPr/>
              <p:nvPr/>
            </p:nvSpPr>
            <p:spPr>
              <a:xfrm>
                <a:off x="6281" y="1545"/>
                <a:ext cx="198" cy="78"/>
              </a:xfrm>
              <a:custGeom>
                <a:gdLst>
                  <a:gd name="T0" fmla="*/ 168 w 198"/>
                  <a:gd name="T1" fmla="*/ 6 h 78"/>
                  <a:gd name="T2" fmla="*/ 168 w 198"/>
                  <a:gd name="T3" fmla="*/ 0 h 78"/>
                  <a:gd name="T4" fmla="*/ 132 w 198"/>
                  <a:gd name="T5" fmla="*/ 24 h 78"/>
                  <a:gd name="T6" fmla="*/ 30 w 198"/>
                  <a:gd name="T7" fmla="*/ 42 h 78"/>
                  <a:gd name="T8" fmla="*/ 0 w 198"/>
                  <a:gd name="T9" fmla="*/ 60 h 78"/>
                  <a:gd name="T10" fmla="*/ 0 w 198"/>
                  <a:gd name="T11" fmla="*/ 72 h 78"/>
                  <a:gd name="T12" fmla="*/ 18 w 198"/>
                  <a:gd name="T13" fmla="*/ 78 h 78"/>
                  <a:gd name="T14" fmla="*/ 174 w 198"/>
                  <a:gd name="T15" fmla="*/ 30 h 78"/>
                  <a:gd name="T16" fmla="*/ 198 w 198"/>
                  <a:gd name="T17" fmla="*/ 18 h 78"/>
                  <a:gd name="T18" fmla="*/ 192 w 198"/>
                  <a:gd name="T19" fmla="*/ 12 h 78"/>
                  <a:gd name="T20" fmla="*/ 174 w 198"/>
                  <a:gd name="T21" fmla="*/ 18 h 78"/>
                  <a:gd name="T22" fmla="*/ 150 w 198"/>
                  <a:gd name="T23" fmla="*/ 30 h 78"/>
                  <a:gd name="T24" fmla="*/ 168 w 198"/>
                  <a:gd name="T25" fmla="*/ 6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78">
                    <a:moveTo>
                      <a:pt x="168" y="6"/>
                    </a:moveTo>
                    <a:lnTo>
                      <a:pt x="168" y="0"/>
                    </a:lnTo>
                    <a:lnTo>
                      <a:pt x="132" y="24"/>
                    </a:lnTo>
                    <a:lnTo>
                      <a:pt x="30" y="42"/>
                    </a:lnTo>
                    <a:lnTo>
                      <a:pt x="0" y="60"/>
                    </a:lnTo>
                    <a:lnTo>
                      <a:pt x="0" y="72"/>
                    </a:lnTo>
                    <a:lnTo>
                      <a:pt x="18" y="78"/>
                    </a:lnTo>
                    <a:lnTo>
                      <a:pt x="174" y="30"/>
                    </a:lnTo>
                    <a:lnTo>
                      <a:pt x="198" y="18"/>
                    </a:lnTo>
                    <a:lnTo>
                      <a:pt x="192" y="12"/>
                    </a:lnTo>
                    <a:lnTo>
                      <a:pt x="174" y="18"/>
                    </a:lnTo>
                    <a:lnTo>
                      <a:pt x="150" y="30"/>
                    </a:lnTo>
                    <a:lnTo>
                      <a:pt x="168" y="6"/>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82" name="Freeform 284"/>
              <p:cNvSpPr/>
              <p:nvPr/>
            </p:nvSpPr>
            <p:spPr>
              <a:xfrm>
                <a:off x="6281" y="1545"/>
                <a:ext cx="198" cy="78"/>
              </a:xfrm>
              <a:custGeom>
                <a:gdLst>
                  <a:gd name="T0" fmla="*/ 168 w 198"/>
                  <a:gd name="T1" fmla="*/ 6 h 78"/>
                  <a:gd name="T2" fmla="*/ 168 w 198"/>
                  <a:gd name="T3" fmla="*/ 0 h 78"/>
                  <a:gd name="T4" fmla="*/ 132 w 198"/>
                  <a:gd name="T5" fmla="*/ 24 h 78"/>
                  <a:gd name="T6" fmla="*/ 30 w 198"/>
                  <a:gd name="T7" fmla="*/ 42 h 78"/>
                  <a:gd name="T8" fmla="*/ 0 w 198"/>
                  <a:gd name="T9" fmla="*/ 60 h 78"/>
                  <a:gd name="T10" fmla="*/ 0 w 198"/>
                  <a:gd name="T11" fmla="*/ 72 h 78"/>
                  <a:gd name="T12" fmla="*/ 18 w 198"/>
                  <a:gd name="T13" fmla="*/ 78 h 78"/>
                  <a:gd name="T14" fmla="*/ 174 w 198"/>
                  <a:gd name="T15" fmla="*/ 30 h 78"/>
                  <a:gd name="T16" fmla="*/ 198 w 198"/>
                  <a:gd name="T17" fmla="*/ 18 h 78"/>
                  <a:gd name="T18" fmla="*/ 192 w 198"/>
                  <a:gd name="T19" fmla="*/ 12 h 78"/>
                  <a:gd name="T20" fmla="*/ 174 w 198"/>
                  <a:gd name="T21" fmla="*/ 18 h 78"/>
                  <a:gd name="T22" fmla="*/ 150 w 198"/>
                  <a:gd name="T23" fmla="*/ 30 h 78"/>
                  <a:gd name="T24" fmla="*/ 168 w 198"/>
                  <a:gd name="T25" fmla="*/ 6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78">
                    <a:moveTo>
                      <a:pt x="168" y="6"/>
                    </a:moveTo>
                    <a:lnTo>
                      <a:pt x="168" y="0"/>
                    </a:lnTo>
                    <a:lnTo>
                      <a:pt x="132" y="24"/>
                    </a:lnTo>
                    <a:lnTo>
                      <a:pt x="30" y="42"/>
                    </a:lnTo>
                    <a:lnTo>
                      <a:pt x="0" y="60"/>
                    </a:lnTo>
                    <a:lnTo>
                      <a:pt x="0" y="72"/>
                    </a:lnTo>
                    <a:lnTo>
                      <a:pt x="18" y="78"/>
                    </a:lnTo>
                    <a:lnTo>
                      <a:pt x="174" y="30"/>
                    </a:lnTo>
                    <a:lnTo>
                      <a:pt x="198" y="18"/>
                    </a:lnTo>
                    <a:lnTo>
                      <a:pt x="192" y="12"/>
                    </a:lnTo>
                    <a:lnTo>
                      <a:pt x="174" y="18"/>
                    </a:lnTo>
                    <a:lnTo>
                      <a:pt x="150" y="30"/>
                    </a:lnTo>
                    <a:lnTo>
                      <a:pt x="168"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83" name="Freeform 285"/>
              <p:cNvSpPr/>
              <p:nvPr/>
            </p:nvSpPr>
            <p:spPr>
              <a:xfrm>
                <a:off x="6281" y="1545"/>
                <a:ext cx="198" cy="78"/>
              </a:xfrm>
              <a:custGeom>
                <a:gdLst>
                  <a:gd name="T0" fmla="*/ 168 w 198"/>
                  <a:gd name="T1" fmla="*/ 6 h 78"/>
                  <a:gd name="T2" fmla="*/ 168 w 198"/>
                  <a:gd name="T3" fmla="*/ 0 h 78"/>
                  <a:gd name="T4" fmla="*/ 132 w 198"/>
                  <a:gd name="T5" fmla="*/ 24 h 78"/>
                  <a:gd name="T6" fmla="*/ 30 w 198"/>
                  <a:gd name="T7" fmla="*/ 42 h 78"/>
                  <a:gd name="T8" fmla="*/ 0 w 198"/>
                  <a:gd name="T9" fmla="*/ 60 h 78"/>
                  <a:gd name="T10" fmla="*/ 0 w 198"/>
                  <a:gd name="T11" fmla="*/ 72 h 78"/>
                  <a:gd name="T12" fmla="*/ 18 w 198"/>
                  <a:gd name="T13" fmla="*/ 78 h 78"/>
                  <a:gd name="T14" fmla="*/ 174 w 198"/>
                  <a:gd name="T15" fmla="*/ 30 h 78"/>
                  <a:gd name="T16" fmla="*/ 198 w 198"/>
                  <a:gd name="T17" fmla="*/ 18 h 78"/>
                  <a:gd name="T18" fmla="*/ 192 w 198"/>
                  <a:gd name="T19" fmla="*/ 12 h 78"/>
                  <a:gd name="T20" fmla="*/ 174 w 198"/>
                  <a:gd name="T21" fmla="*/ 18 h 78"/>
                  <a:gd name="T22" fmla="*/ 150 w 198"/>
                  <a:gd name="T23" fmla="*/ 30 h 78"/>
                  <a:gd name="T24" fmla="*/ 168 w 198"/>
                  <a:gd name="T25" fmla="*/ 6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78">
                    <a:moveTo>
                      <a:pt x="168" y="6"/>
                    </a:moveTo>
                    <a:lnTo>
                      <a:pt x="168" y="0"/>
                    </a:lnTo>
                    <a:lnTo>
                      <a:pt x="132" y="24"/>
                    </a:lnTo>
                    <a:lnTo>
                      <a:pt x="30" y="42"/>
                    </a:lnTo>
                    <a:lnTo>
                      <a:pt x="0" y="60"/>
                    </a:lnTo>
                    <a:lnTo>
                      <a:pt x="0" y="72"/>
                    </a:lnTo>
                    <a:lnTo>
                      <a:pt x="18" y="78"/>
                    </a:lnTo>
                    <a:lnTo>
                      <a:pt x="174" y="30"/>
                    </a:lnTo>
                    <a:lnTo>
                      <a:pt x="198" y="18"/>
                    </a:lnTo>
                    <a:lnTo>
                      <a:pt x="192" y="12"/>
                    </a:lnTo>
                    <a:lnTo>
                      <a:pt x="174" y="18"/>
                    </a:lnTo>
                    <a:lnTo>
                      <a:pt x="150" y="30"/>
                    </a:lnTo>
                    <a:lnTo>
                      <a:pt x="168" y="6"/>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84" name="Freeform 286"/>
              <p:cNvSpPr/>
              <p:nvPr/>
            </p:nvSpPr>
            <p:spPr>
              <a:xfrm>
                <a:off x="6768" y="1160"/>
                <a:ext cx="18" cy="24"/>
              </a:xfrm>
              <a:custGeom>
                <a:gdLst>
                  <a:gd name="T0" fmla="*/ 0 w 18"/>
                  <a:gd name="T1" fmla="*/ 18 h 24"/>
                  <a:gd name="T2" fmla="*/ 6 w 18"/>
                  <a:gd name="T3" fmla="*/ 24 h 24"/>
                  <a:gd name="T4" fmla="*/ 18 w 18"/>
                  <a:gd name="T5" fmla="*/ 18 h 24"/>
                  <a:gd name="T6" fmla="*/ 12 w 18"/>
                  <a:gd name="T7" fmla="*/ 0 h 24"/>
                  <a:gd name="T8" fmla="*/ 0 w 18"/>
                  <a:gd name="T9" fmla="*/ 18 h 24"/>
                </a:gdLst>
                <a:cxnLst>
                  <a:cxn ang="0">
                    <a:pos x="T0" y="T1"/>
                  </a:cxn>
                  <a:cxn ang="0">
                    <a:pos x="T2" y="T3"/>
                  </a:cxn>
                  <a:cxn ang="0">
                    <a:pos x="T4" y="T5"/>
                  </a:cxn>
                  <a:cxn ang="0">
                    <a:pos x="T6" y="T7"/>
                  </a:cxn>
                  <a:cxn ang="0">
                    <a:pos x="T8" y="T9"/>
                  </a:cxn>
                </a:cxnLst>
                <a:rect l="0" t="0" r="r" b="b"/>
                <a:pathLst>
                  <a:path w="18" h="24">
                    <a:moveTo>
                      <a:pt x="0" y="18"/>
                    </a:moveTo>
                    <a:lnTo>
                      <a:pt x="6" y="24"/>
                    </a:lnTo>
                    <a:lnTo>
                      <a:pt x="18" y="18"/>
                    </a:lnTo>
                    <a:lnTo>
                      <a:pt x="12" y="0"/>
                    </a:lnTo>
                    <a:lnTo>
                      <a:pt x="0" y="1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85" name="Freeform 287"/>
              <p:cNvSpPr/>
              <p:nvPr/>
            </p:nvSpPr>
            <p:spPr>
              <a:xfrm>
                <a:off x="6768" y="1160"/>
                <a:ext cx="18" cy="24"/>
              </a:xfrm>
              <a:custGeom>
                <a:gdLst>
                  <a:gd name="T0" fmla="*/ 0 w 18"/>
                  <a:gd name="T1" fmla="*/ 18 h 24"/>
                  <a:gd name="T2" fmla="*/ 6 w 18"/>
                  <a:gd name="T3" fmla="*/ 24 h 24"/>
                  <a:gd name="T4" fmla="*/ 18 w 18"/>
                  <a:gd name="T5" fmla="*/ 18 h 24"/>
                  <a:gd name="T6" fmla="*/ 12 w 18"/>
                  <a:gd name="T7" fmla="*/ 0 h 24"/>
                  <a:gd name="T8" fmla="*/ 0 w 18"/>
                  <a:gd name="T9" fmla="*/ 18 h 24"/>
                </a:gdLst>
                <a:cxnLst>
                  <a:cxn ang="0">
                    <a:pos x="T0" y="T1"/>
                  </a:cxn>
                  <a:cxn ang="0">
                    <a:pos x="T2" y="T3"/>
                  </a:cxn>
                  <a:cxn ang="0">
                    <a:pos x="T4" y="T5"/>
                  </a:cxn>
                  <a:cxn ang="0">
                    <a:pos x="T6" y="T7"/>
                  </a:cxn>
                  <a:cxn ang="0">
                    <a:pos x="T8" y="T9"/>
                  </a:cxn>
                </a:cxnLst>
                <a:rect l="0" t="0" r="r" b="b"/>
                <a:pathLst>
                  <a:path w="18" h="24">
                    <a:moveTo>
                      <a:pt x="0" y="18"/>
                    </a:moveTo>
                    <a:lnTo>
                      <a:pt x="6" y="24"/>
                    </a:lnTo>
                    <a:lnTo>
                      <a:pt x="18" y="18"/>
                    </a:lnTo>
                    <a:lnTo>
                      <a:pt x="12" y="0"/>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86" name="Freeform 288"/>
              <p:cNvSpPr/>
              <p:nvPr/>
            </p:nvSpPr>
            <p:spPr>
              <a:xfrm>
                <a:off x="6768" y="1160"/>
                <a:ext cx="18" cy="24"/>
              </a:xfrm>
              <a:custGeom>
                <a:gdLst>
                  <a:gd name="T0" fmla="*/ 0 w 18"/>
                  <a:gd name="T1" fmla="*/ 18 h 24"/>
                  <a:gd name="T2" fmla="*/ 6 w 18"/>
                  <a:gd name="T3" fmla="*/ 24 h 24"/>
                  <a:gd name="T4" fmla="*/ 18 w 18"/>
                  <a:gd name="T5" fmla="*/ 18 h 24"/>
                  <a:gd name="T6" fmla="*/ 12 w 18"/>
                  <a:gd name="T7" fmla="*/ 0 h 24"/>
                  <a:gd name="T8" fmla="*/ 0 w 18"/>
                  <a:gd name="T9" fmla="*/ 18 h 24"/>
                </a:gdLst>
                <a:cxnLst>
                  <a:cxn ang="0">
                    <a:pos x="T0" y="T1"/>
                  </a:cxn>
                  <a:cxn ang="0">
                    <a:pos x="T2" y="T3"/>
                  </a:cxn>
                  <a:cxn ang="0">
                    <a:pos x="T4" y="T5"/>
                  </a:cxn>
                  <a:cxn ang="0">
                    <a:pos x="T6" y="T7"/>
                  </a:cxn>
                  <a:cxn ang="0">
                    <a:pos x="T8" y="T9"/>
                  </a:cxn>
                </a:cxnLst>
                <a:rect l="0" t="0" r="r" b="b"/>
                <a:pathLst>
                  <a:path w="18" h="24">
                    <a:moveTo>
                      <a:pt x="0" y="18"/>
                    </a:moveTo>
                    <a:lnTo>
                      <a:pt x="6" y="24"/>
                    </a:lnTo>
                    <a:lnTo>
                      <a:pt x="18" y="18"/>
                    </a:lnTo>
                    <a:lnTo>
                      <a:pt x="12" y="0"/>
                    </a:lnTo>
                    <a:lnTo>
                      <a:pt x="0" y="1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87" name="Freeform 289"/>
              <p:cNvSpPr/>
              <p:nvPr/>
            </p:nvSpPr>
            <p:spPr>
              <a:xfrm>
                <a:off x="6792" y="1154"/>
                <a:ext cx="6" cy="12"/>
              </a:xfrm>
              <a:custGeom>
                <a:gdLst>
                  <a:gd name="T0" fmla="*/ 0 w 6"/>
                  <a:gd name="T1" fmla="*/ 12 h 12"/>
                  <a:gd name="T2" fmla="*/ 6 w 6"/>
                  <a:gd name="T3" fmla="*/ 12 h 12"/>
                  <a:gd name="T4" fmla="*/ 6 w 6"/>
                  <a:gd name="T5" fmla="*/ 0 h 12"/>
                  <a:gd name="T6" fmla="*/ 0 w 6"/>
                  <a:gd name="T7" fmla="*/ 12 h 12"/>
                </a:gdLst>
                <a:cxnLst>
                  <a:cxn ang="0">
                    <a:pos x="T0" y="T1"/>
                  </a:cxn>
                  <a:cxn ang="0">
                    <a:pos x="T2" y="T3"/>
                  </a:cxn>
                  <a:cxn ang="0">
                    <a:pos x="T4" y="T5"/>
                  </a:cxn>
                  <a:cxn ang="0">
                    <a:pos x="T6" y="T7"/>
                  </a:cxn>
                </a:cxnLst>
                <a:rect l="0" t="0" r="r" b="b"/>
                <a:pathLst>
                  <a:path w="6" h="12">
                    <a:moveTo>
                      <a:pt x="0" y="12"/>
                    </a:moveTo>
                    <a:lnTo>
                      <a:pt x="6" y="12"/>
                    </a:lnTo>
                    <a:lnTo>
                      <a:pt x="6" y="0"/>
                    </a:lnTo>
                    <a:lnTo>
                      <a:pt x="0" y="1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88" name="Freeform 290"/>
              <p:cNvSpPr/>
              <p:nvPr/>
            </p:nvSpPr>
            <p:spPr>
              <a:xfrm>
                <a:off x="6792" y="1154"/>
                <a:ext cx="6" cy="12"/>
              </a:xfrm>
              <a:custGeom>
                <a:gdLst>
                  <a:gd name="T0" fmla="*/ 0 w 6"/>
                  <a:gd name="T1" fmla="*/ 12 h 12"/>
                  <a:gd name="T2" fmla="*/ 6 w 6"/>
                  <a:gd name="T3" fmla="*/ 12 h 12"/>
                  <a:gd name="T4" fmla="*/ 6 w 6"/>
                  <a:gd name="T5" fmla="*/ 0 h 12"/>
                  <a:gd name="T6" fmla="*/ 0 w 6"/>
                  <a:gd name="T7" fmla="*/ 12 h 12"/>
                </a:gdLst>
                <a:cxnLst>
                  <a:cxn ang="0">
                    <a:pos x="T0" y="T1"/>
                  </a:cxn>
                  <a:cxn ang="0">
                    <a:pos x="T2" y="T3"/>
                  </a:cxn>
                  <a:cxn ang="0">
                    <a:pos x="T4" y="T5"/>
                  </a:cxn>
                  <a:cxn ang="0">
                    <a:pos x="T6" y="T7"/>
                  </a:cxn>
                </a:cxnLst>
                <a:rect l="0" t="0" r="r" b="b"/>
                <a:pathLst>
                  <a:path w="6" h="12">
                    <a:moveTo>
                      <a:pt x="0" y="12"/>
                    </a:moveTo>
                    <a:lnTo>
                      <a:pt x="6" y="12"/>
                    </a:lnTo>
                    <a:lnTo>
                      <a:pt x="6" y="0"/>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89" name="Freeform 291"/>
              <p:cNvSpPr/>
              <p:nvPr/>
            </p:nvSpPr>
            <p:spPr>
              <a:xfrm>
                <a:off x="6792" y="1154"/>
                <a:ext cx="6" cy="12"/>
              </a:xfrm>
              <a:custGeom>
                <a:gdLst>
                  <a:gd name="T0" fmla="*/ 0 w 6"/>
                  <a:gd name="T1" fmla="*/ 12 h 12"/>
                  <a:gd name="T2" fmla="*/ 6 w 6"/>
                  <a:gd name="T3" fmla="*/ 12 h 12"/>
                  <a:gd name="T4" fmla="*/ 6 w 6"/>
                  <a:gd name="T5" fmla="*/ 0 h 12"/>
                  <a:gd name="T6" fmla="*/ 0 w 6"/>
                  <a:gd name="T7" fmla="*/ 12 h 12"/>
                </a:gdLst>
                <a:cxnLst>
                  <a:cxn ang="0">
                    <a:pos x="T0" y="T1"/>
                  </a:cxn>
                  <a:cxn ang="0">
                    <a:pos x="T2" y="T3"/>
                  </a:cxn>
                  <a:cxn ang="0">
                    <a:pos x="T4" y="T5"/>
                  </a:cxn>
                  <a:cxn ang="0">
                    <a:pos x="T6" y="T7"/>
                  </a:cxn>
                </a:cxnLst>
                <a:rect l="0" t="0" r="r" b="b"/>
                <a:pathLst>
                  <a:path w="6" h="12">
                    <a:moveTo>
                      <a:pt x="0" y="12"/>
                    </a:moveTo>
                    <a:lnTo>
                      <a:pt x="6" y="12"/>
                    </a:lnTo>
                    <a:lnTo>
                      <a:pt x="6" y="0"/>
                    </a:lnTo>
                    <a:lnTo>
                      <a:pt x="0" y="12"/>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90" name="Freeform 292"/>
              <p:cNvSpPr/>
              <p:nvPr/>
            </p:nvSpPr>
            <p:spPr>
              <a:xfrm>
                <a:off x="6798" y="1178"/>
                <a:ext cx="6" cy="12"/>
              </a:xfrm>
              <a:custGeom>
                <a:gdLst>
                  <a:gd name="T0" fmla="*/ 0 w 6"/>
                  <a:gd name="T1" fmla="*/ 0 h 12"/>
                  <a:gd name="T2" fmla="*/ 6 w 6"/>
                  <a:gd name="T3" fmla="*/ 12 h 12"/>
                  <a:gd name="T4" fmla="*/ 6 w 6"/>
                  <a:gd name="T5" fmla="*/ 0 h 12"/>
                  <a:gd name="T6" fmla="*/ 0 w 6"/>
                  <a:gd name="T7" fmla="*/ 0 h 12"/>
                </a:gdLst>
                <a:cxnLst>
                  <a:cxn ang="0">
                    <a:pos x="T0" y="T1"/>
                  </a:cxn>
                  <a:cxn ang="0">
                    <a:pos x="T2" y="T3"/>
                  </a:cxn>
                  <a:cxn ang="0">
                    <a:pos x="T4" y="T5"/>
                  </a:cxn>
                  <a:cxn ang="0">
                    <a:pos x="T6" y="T7"/>
                  </a:cxn>
                </a:cxnLst>
                <a:rect l="0" t="0" r="r" b="b"/>
                <a:pathLst>
                  <a:path w="6" h="12">
                    <a:moveTo>
                      <a:pt x="0" y="0"/>
                    </a:moveTo>
                    <a:lnTo>
                      <a:pt x="6" y="12"/>
                    </a:lnTo>
                    <a:lnTo>
                      <a:pt x="6" y="0"/>
                    </a:lnTo>
                    <a:lnTo>
                      <a:pt x="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91" name="Freeform 293"/>
              <p:cNvSpPr/>
              <p:nvPr/>
            </p:nvSpPr>
            <p:spPr>
              <a:xfrm>
                <a:off x="6798" y="1178"/>
                <a:ext cx="6" cy="12"/>
              </a:xfrm>
              <a:custGeom>
                <a:gdLst>
                  <a:gd name="T0" fmla="*/ 0 w 6"/>
                  <a:gd name="T1" fmla="*/ 0 h 12"/>
                  <a:gd name="T2" fmla="*/ 6 w 6"/>
                  <a:gd name="T3" fmla="*/ 12 h 12"/>
                  <a:gd name="T4" fmla="*/ 6 w 6"/>
                  <a:gd name="T5" fmla="*/ 0 h 12"/>
                  <a:gd name="T6" fmla="*/ 0 w 6"/>
                  <a:gd name="T7" fmla="*/ 0 h 12"/>
                </a:gdLst>
                <a:cxnLst>
                  <a:cxn ang="0">
                    <a:pos x="T0" y="T1"/>
                  </a:cxn>
                  <a:cxn ang="0">
                    <a:pos x="T2" y="T3"/>
                  </a:cxn>
                  <a:cxn ang="0">
                    <a:pos x="T4" y="T5"/>
                  </a:cxn>
                  <a:cxn ang="0">
                    <a:pos x="T6" y="T7"/>
                  </a:cxn>
                </a:cxnLst>
                <a:rect l="0" t="0" r="r" b="b"/>
                <a:pathLst>
                  <a:path w="6" h="12">
                    <a:moveTo>
                      <a:pt x="0" y="0"/>
                    </a:moveTo>
                    <a:lnTo>
                      <a:pt x="6" y="12"/>
                    </a:lnTo>
                    <a:lnTo>
                      <a:pt x="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92" name="Freeform 294"/>
              <p:cNvSpPr/>
              <p:nvPr/>
            </p:nvSpPr>
            <p:spPr>
              <a:xfrm>
                <a:off x="6798" y="1178"/>
                <a:ext cx="6" cy="12"/>
              </a:xfrm>
              <a:custGeom>
                <a:gdLst>
                  <a:gd name="T0" fmla="*/ 0 w 6"/>
                  <a:gd name="T1" fmla="*/ 0 h 12"/>
                  <a:gd name="T2" fmla="*/ 6 w 6"/>
                  <a:gd name="T3" fmla="*/ 12 h 12"/>
                  <a:gd name="T4" fmla="*/ 6 w 6"/>
                  <a:gd name="T5" fmla="*/ 0 h 12"/>
                  <a:gd name="T6" fmla="*/ 0 w 6"/>
                  <a:gd name="T7" fmla="*/ 0 h 12"/>
                </a:gdLst>
                <a:cxnLst>
                  <a:cxn ang="0">
                    <a:pos x="T0" y="T1"/>
                  </a:cxn>
                  <a:cxn ang="0">
                    <a:pos x="T2" y="T3"/>
                  </a:cxn>
                  <a:cxn ang="0">
                    <a:pos x="T4" y="T5"/>
                  </a:cxn>
                  <a:cxn ang="0">
                    <a:pos x="T6" y="T7"/>
                  </a:cxn>
                </a:cxnLst>
                <a:rect l="0" t="0" r="r" b="b"/>
                <a:pathLst>
                  <a:path w="6" h="12">
                    <a:moveTo>
                      <a:pt x="0" y="0"/>
                    </a:moveTo>
                    <a:lnTo>
                      <a:pt x="6" y="12"/>
                    </a:lnTo>
                    <a:lnTo>
                      <a:pt x="6" y="0"/>
                    </a:lnTo>
                    <a:lnTo>
                      <a:pt x="0"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93" name="Freeform 295"/>
              <p:cNvSpPr/>
              <p:nvPr/>
            </p:nvSpPr>
            <p:spPr>
              <a:xfrm>
                <a:off x="6972" y="1088"/>
                <a:ext cx="12" cy="24"/>
              </a:xfrm>
              <a:custGeom>
                <a:gdLst>
                  <a:gd name="T0" fmla="*/ 6 w 12"/>
                  <a:gd name="T1" fmla="*/ 0 h 24"/>
                  <a:gd name="T2" fmla="*/ 0 w 12"/>
                  <a:gd name="T3" fmla="*/ 24 h 24"/>
                  <a:gd name="T4" fmla="*/ 12 w 12"/>
                  <a:gd name="T5" fmla="*/ 18 h 24"/>
                  <a:gd name="T6" fmla="*/ 12 w 12"/>
                  <a:gd name="T7" fmla="*/ 0 h 24"/>
                  <a:gd name="T8" fmla="*/ 6 w 12"/>
                  <a:gd name="T9" fmla="*/ 0 h 24"/>
                </a:gdLst>
                <a:cxnLst>
                  <a:cxn ang="0">
                    <a:pos x="T0" y="T1"/>
                  </a:cxn>
                  <a:cxn ang="0">
                    <a:pos x="T2" y="T3"/>
                  </a:cxn>
                  <a:cxn ang="0">
                    <a:pos x="T4" y="T5"/>
                  </a:cxn>
                  <a:cxn ang="0">
                    <a:pos x="T6" y="T7"/>
                  </a:cxn>
                  <a:cxn ang="0">
                    <a:pos x="T8" y="T9"/>
                  </a:cxn>
                </a:cxnLst>
                <a:rect l="0" t="0" r="r" b="b"/>
                <a:pathLst>
                  <a:path w="12" h="24">
                    <a:moveTo>
                      <a:pt x="6" y="0"/>
                    </a:moveTo>
                    <a:lnTo>
                      <a:pt x="0" y="24"/>
                    </a:lnTo>
                    <a:lnTo>
                      <a:pt x="12" y="18"/>
                    </a:lnTo>
                    <a:lnTo>
                      <a:pt x="12" y="0"/>
                    </a:lnTo>
                    <a:lnTo>
                      <a:pt x="6"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94" name="Freeform 296"/>
              <p:cNvSpPr/>
              <p:nvPr/>
            </p:nvSpPr>
            <p:spPr>
              <a:xfrm>
                <a:off x="6972" y="1088"/>
                <a:ext cx="12" cy="24"/>
              </a:xfrm>
              <a:custGeom>
                <a:gdLst>
                  <a:gd name="T0" fmla="*/ 6 w 12"/>
                  <a:gd name="T1" fmla="*/ 0 h 24"/>
                  <a:gd name="T2" fmla="*/ 0 w 12"/>
                  <a:gd name="T3" fmla="*/ 24 h 24"/>
                  <a:gd name="T4" fmla="*/ 12 w 12"/>
                  <a:gd name="T5" fmla="*/ 18 h 24"/>
                  <a:gd name="T6" fmla="*/ 12 w 12"/>
                  <a:gd name="T7" fmla="*/ 0 h 24"/>
                  <a:gd name="T8" fmla="*/ 6 w 12"/>
                  <a:gd name="T9" fmla="*/ 0 h 24"/>
                </a:gdLst>
                <a:cxnLst>
                  <a:cxn ang="0">
                    <a:pos x="T0" y="T1"/>
                  </a:cxn>
                  <a:cxn ang="0">
                    <a:pos x="T2" y="T3"/>
                  </a:cxn>
                  <a:cxn ang="0">
                    <a:pos x="T4" y="T5"/>
                  </a:cxn>
                  <a:cxn ang="0">
                    <a:pos x="T6" y="T7"/>
                  </a:cxn>
                  <a:cxn ang="0">
                    <a:pos x="T8" y="T9"/>
                  </a:cxn>
                </a:cxnLst>
                <a:rect l="0" t="0" r="r" b="b"/>
                <a:pathLst>
                  <a:path w="12" h="24">
                    <a:moveTo>
                      <a:pt x="6" y="0"/>
                    </a:moveTo>
                    <a:lnTo>
                      <a:pt x="0" y="24"/>
                    </a:lnTo>
                    <a:lnTo>
                      <a:pt x="12" y="18"/>
                    </a:lnTo>
                    <a:lnTo>
                      <a:pt x="12"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95" name="Freeform 297"/>
              <p:cNvSpPr/>
              <p:nvPr/>
            </p:nvSpPr>
            <p:spPr>
              <a:xfrm>
                <a:off x="6972" y="1088"/>
                <a:ext cx="12" cy="24"/>
              </a:xfrm>
              <a:custGeom>
                <a:gdLst>
                  <a:gd name="T0" fmla="*/ 6 w 12"/>
                  <a:gd name="T1" fmla="*/ 0 h 24"/>
                  <a:gd name="T2" fmla="*/ 0 w 12"/>
                  <a:gd name="T3" fmla="*/ 24 h 24"/>
                  <a:gd name="T4" fmla="*/ 12 w 12"/>
                  <a:gd name="T5" fmla="*/ 18 h 24"/>
                  <a:gd name="T6" fmla="*/ 12 w 12"/>
                  <a:gd name="T7" fmla="*/ 0 h 24"/>
                  <a:gd name="T8" fmla="*/ 6 w 12"/>
                  <a:gd name="T9" fmla="*/ 0 h 24"/>
                </a:gdLst>
                <a:cxnLst>
                  <a:cxn ang="0">
                    <a:pos x="T0" y="T1"/>
                  </a:cxn>
                  <a:cxn ang="0">
                    <a:pos x="T2" y="T3"/>
                  </a:cxn>
                  <a:cxn ang="0">
                    <a:pos x="T4" y="T5"/>
                  </a:cxn>
                  <a:cxn ang="0">
                    <a:pos x="T6" y="T7"/>
                  </a:cxn>
                  <a:cxn ang="0">
                    <a:pos x="T8" y="T9"/>
                  </a:cxn>
                </a:cxnLst>
                <a:rect l="0" t="0" r="r" b="b"/>
                <a:pathLst>
                  <a:path w="12" h="24">
                    <a:moveTo>
                      <a:pt x="6" y="0"/>
                    </a:moveTo>
                    <a:lnTo>
                      <a:pt x="0" y="24"/>
                    </a:lnTo>
                    <a:lnTo>
                      <a:pt x="12" y="18"/>
                    </a:lnTo>
                    <a:lnTo>
                      <a:pt x="12" y="0"/>
                    </a:lnTo>
                    <a:lnTo>
                      <a:pt x="6"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96" name="Freeform 298"/>
              <p:cNvSpPr/>
              <p:nvPr/>
            </p:nvSpPr>
            <p:spPr>
              <a:xfrm>
                <a:off x="4023" y="3017"/>
                <a:ext cx="54" cy="60"/>
              </a:xfrm>
              <a:custGeom>
                <a:gdLst>
                  <a:gd name="T0" fmla="*/ 12 w 54"/>
                  <a:gd name="T1" fmla="*/ 30 h 60"/>
                  <a:gd name="T2" fmla="*/ 54 w 54"/>
                  <a:gd name="T3" fmla="*/ 0 h 60"/>
                  <a:gd name="T4" fmla="*/ 6 w 54"/>
                  <a:gd name="T5" fmla="*/ 60 h 60"/>
                  <a:gd name="T6" fmla="*/ 0 w 54"/>
                  <a:gd name="T7" fmla="*/ 54 h 60"/>
                  <a:gd name="T8" fmla="*/ 12 w 54"/>
                  <a:gd name="T9" fmla="*/ 30 h 60"/>
                </a:gdLst>
                <a:cxnLst>
                  <a:cxn ang="0">
                    <a:pos x="T0" y="T1"/>
                  </a:cxn>
                  <a:cxn ang="0">
                    <a:pos x="T2" y="T3"/>
                  </a:cxn>
                  <a:cxn ang="0">
                    <a:pos x="T4" y="T5"/>
                  </a:cxn>
                  <a:cxn ang="0">
                    <a:pos x="T6" y="T7"/>
                  </a:cxn>
                  <a:cxn ang="0">
                    <a:pos x="T8" y="T9"/>
                  </a:cxn>
                </a:cxnLst>
                <a:rect l="0" t="0" r="r" b="b"/>
                <a:pathLst>
                  <a:path w="54" h="60">
                    <a:moveTo>
                      <a:pt x="12" y="30"/>
                    </a:moveTo>
                    <a:lnTo>
                      <a:pt x="54" y="0"/>
                    </a:lnTo>
                    <a:lnTo>
                      <a:pt x="6" y="60"/>
                    </a:lnTo>
                    <a:lnTo>
                      <a:pt x="0" y="54"/>
                    </a:lnTo>
                    <a:lnTo>
                      <a:pt x="12" y="3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97" name="Freeform 299"/>
              <p:cNvSpPr/>
              <p:nvPr/>
            </p:nvSpPr>
            <p:spPr>
              <a:xfrm>
                <a:off x="4023" y="3017"/>
                <a:ext cx="54" cy="60"/>
              </a:xfrm>
              <a:custGeom>
                <a:gdLst>
                  <a:gd name="T0" fmla="*/ 12 w 54"/>
                  <a:gd name="T1" fmla="*/ 30 h 60"/>
                  <a:gd name="T2" fmla="*/ 54 w 54"/>
                  <a:gd name="T3" fmla="*/ 0 h 60"/>
                  <a:gd name="T4" fmla="*/ 6 w 54"/>
                  <a:gd name="T5" fmla="*/ 60 h 60"/>
                  <a:gd name="T6" fmla="*/ 0 w 54"/>
                  <a:gd name="T7" fmla="*/ 54 h 60"/>
                  <a:gd name="T8" fmla="*/ 12 w 54"/>
                  <a:gd name="T9" fmla="*/ 30 h 60"/>
                </a:gdLst>
                <a:cxnLst>
                  <a:cxn ang="0">
                    <a:pos x="T0" y="T1"/>
                  </a:cxn>
                  <a:cxn ang="0">
                    <a:pos x="T2" y="T3"/>
                  </a:cxn>
                  <a:cxn ang="0">
                    <a:pos x="T4" y="T5"/>
                  </a:cxn>
                  <a:cxn ang="0">
                    <a:pos x="T6" y="T7"/>
                  </a:cxn>
                  <a:cxn ang="0">
                    <a:pos x="T8" y="T9"/>
                  </a:cxn>
                </a:cxnLst>
                <a:rect l="0" t="0" r="r" b="b"/>
                <a:pathLst>
                  <a:path w="54" h="60">
                    <a:moveTo>
                      <a:pt x="12" y="30"/>
                    </a:moveTo>
                    <a:lnTo>
                      <a:pt x="54" y="0"/>
                    </a:lnTo>
                    <a:lnTo>
                      <a:pt x="6" y="60"/>
                    </a:lnTo>
                    <a:lnTo>
                      <a:pt x="0" y="54"/>
                    </a:lnTo>
                    <a:lnTo>
                      <a:pt x="12"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98" name="Freeform 300"/>
              <p:cNvSpPr/>
              <p:nvPr/>
            </p:nvSpPr>
            <p:spPr>
              <a:xfrm>
                <a:off x="4023" y="3017"/>
                <a:ext cx="54" cy="60"/>
              </a:xfrm>
              <a:custGeom>
                <a:gdLst>
                  <a:gd name="T0" fmla="*/ 12 w 54"/>
                  <a:gd name="T1" fmla="*/ 30 h 60"/>
                  <a:gd name="T2" fmla="*/ 54 w 54"/>
                  <a:gd name="T3" fmla="*/ 0 h 60"/>
                  <a:gd name="T4" fmla="*/ 6 w 54"/>
                  <a:gd name="T5" fmla="*/ 60 h 60"/>
                  <a:gd name="T6" fmla="*/ 0 w 54"/>
                  <a:gd name="T7" fmla="*/ 54 h 60"/>
                  <a:gd name="T8" fmla="*/ 12 w 54"/>
                  <a:gd name="T9" fmla="*/ 30 h 60"/>
                </a:gdLst>
                <a:cxnLst>
                  <a:cxn ang="0">
                    <a:pos x="T0" y="T1"/>
                  </a:cxn>
                  <a:cxn ang="0">
                    <a:pos x="T2" y="T3"/>
                  </a:cxn>
                  <a:cxn ang="0">
                    <a:pos x="T4" y="T5"/>
                  </a:cxn>
                  <a:cxn ang="0">
                    <a:pos x="T6" y="T7"/>
                  </a:cxn>
                  <a:cxn ang="0">
                    <a:pos x="T8" y="T9"/>
                  </a:cxn>
                </a:cxnLst>
                <a:rect l="0" t="0" r="r" b="b"/>
                <a:pathLst>
                  <a:path w="54" h="60">
                    <a:moveTo>
                      <a:pt x="12" y="30"/>
                    </a:moveTo>
                    <a:lnTo>
                      <a:pt x="54" y="0"/>
                    </a:lnTo>
                    <a:lnTo>
                      <a:pt x="6" y="60"/>
                    </a:lnTo>
                    <a:lnTo>
                      <a:pt x="0" y="54"/>
                    </a:lnTo>
                    <a:lnTo>
                      <a:pt x="12" y="3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99" name="Freeform 301"/>
              <p:cNvSpPr/>
              <p:nvPr/>
            </p:nvSpPr>
            <p:spPr>
              <a:xfrm>
                <a:off x="4894" y="1473"/>
                <a:ext cx="318" cy="487"/>
              </a:xfrm>
              <a:custGeom>
                <a:gdLst>
                  <a:gd name="T0" fmla="*/ 54 w 318"/>
                  <a:gd name="T1" fmla="*/ 294 h 487"/>
                  <a:gd name="T2" fmla="*/ 54 w 318"/>
                  <a:gd name="T3" fmla="*/ 6 h 487"/>
                  <a:gd name="T4" fmla="*/ 90 w 318"/>
                  <a:gd name="T5" fmla="*/ 18 h 487"/>
                  <a:gd name="T6" fmla="*/ 114 w 318"/>
                  <a:gd name="T7" fmla="*/ 0 h 487"/>
                  <a:gd name="T8" fmla="*/ 318 w 318"/>
                  <a:gd name="T9" fmla="*/ 6 h 487"/>
                  <a:gd name="T10" fmla="*/ 318 w 318"/>
                  <a:gd name="T11" fmla="*/ 330 h 487"/>
                  <a:gd name="T12" fmla="*/ 312 w 318"/>
                  <a:gd name="T13" fmla="*/ 336 h 487"/>
                  <a:gd name="T14" fmla="*/ 318 w 318"/>
                  <a:gd name="T15" fmla="*/ 366 h 487"/>
                  <a:gd name="T16" fmla="*/ 282 w 318"/>
                  <a:gd name="T17" fmla="*/ 378 h 487"/>
                  <a:gd name="T18" fmla="*/ 258 w 318"/>
                  <a:gd name="T19" fmla="*/ 372 h 487"/>
                  <a:gd name="T20" fmla="*/ 258 w 318"/>
                  <a:gd name="T21" fmla="*/ 396 h 487"/>
                  <a:gd name="T22" fmla="*/ 240 w 318"/>
                  <a:gd name="T23" fmla="*/ 408 h 487"/>
                  <a:gd name="T24" fmla="*/ 234 w 318"/>
                  <a:gd name="T25" fmla="*/ 426 h 487"/>
                  <a:gd name="T26" fmla="*/ 222 w 318"/>
                  <a:gd name="T27" fmla="*/ 426 h 487"/>
                  <a:gd name="T28" fmla="*/ 210 w 318"/>
                  <a:gd name="T29" fmla="*/ 456 h 487"/>
                  <a:gd name="T30" fmla="*/ 198 w 318"/>
                  <a:gd name="T31" fmla="*/ 462 h 487"/>
                  <a:gd name="T32" fmla="*/ 168 w 318"/>
                  <a:gd name="T33" fmla="*/ 438 h 487"/>
                  <a:gd name="T34" fmla="*/ 174 w 318"/>
                  <a:gd name="T35" fmla="*/ 444 h 487"/>
                  <a:gd name="T36" fmla="*/ 156 w 318"/>
                  <a:gd name="T37" fmla="*/ 444 h 487"/>
                  <a:gd name="T38" fmla="*/ 144 w 318"/>
                  <a:gd name="T39" fmla="*/ 474 h 487"/>
                  <a:gd name="T40" fmla="*/ 120 w 318"/>
                  <a:gd name="T41" fmla="*/ 462 h 487"/>
                  <a:gd name="T42" fmla="*/ 96 w 318"/>
                  <a:gd name="T43" fmla="*/ 487 h 487"/>
                  <a:gd name="T44" fmla="*/ 48 w 318"/>
                  <a:gd name="T45" fmla="*/ 462 h 487"/>
                  <a:gd name="T46" fmla="*/ 42 w 318"/>
                  <a:gd name="T47" fmla="*/ 480 h 487"/>
                  <a:gd name="T48" fmla="*/ 36 w 318"/>
                  <a:gd name="T49" fmla="*/ 468 h 487"/>
                  <a:gd name="T50" fmla="*/ 18 w 318"/>
                  <a:gd name="T51" fmla="*/ 468 h 487"/>
                  <a:gd name="T52" fmla="*/ 12 w 318"/>
                  <a:gd name="T53" fmla="*/ 487 h 487"/>
                  <a:gd name="T54" fmla="*/ 6 w 318"/>
                  <a:gd name="T55" fmla="*/ 480 h 487"/>
                  <a:gd name="T56" fmla="*/ 0 w 318"/>
                  <a:gd name="T57" fmla="*/ 474 h 487"/>
                  <a:gd name="T58" fmla="*/ 6 w 318"/>
                  <a:gd name="T59" fmla="*/ 468 h 487"/>
                  <a:gd name="T60" fmla="*/ 6 w 318"/>
                  <a:gd name="T61" fmla="*/ 450 h 487"/>
                  <a:gd name="T62" fmla="*/ 12 w 318"/>
                  <a:gd name="T63" fmla="*/ 444 h 487"/>
                  <a:gd name="T64" fmla="*/ 12 w 318"/>
                  <a:gd name="T65" fmla="*/ 432 h 487"/>
                  <a:gd name="T66" fmla="*/ 42 w 318"/>
                  <a:gd name="T67" fmla="*/ 402 h 487"/>
                  <a:gd name="T68" fmla="*/ 54 w 318"/>
                  <a:gd name="T69" fmla="*/ 372 h 487"/>
                  <a:gd name="T70" fmla="*/ 54 w 318"/>
                  <a:gd name="T71" fmla="*/ 348 h 487"/>
                  <a:gd name="T72" fmla="*/ 42 w 318"/>
                  <a:gd name="T73" fmla="*/ 330 h 487"/>
                  <a:gd name="T74" fmla="*/ 54 w 318"/>
                  <a:gd name="T75" fmla="*/ 29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487">
                    <a:moveTo>
                      <a:pt x="54" y="294"/>
                    </a:moveTo>
                    <a:lnTo>
                      <a:pt x="54" y="6"/>
                    </a:lnTo>
                    <a:lnTo>
                      <a:pt x="90" y="18"/>
                    </a:lnTo>
                    <a:lnTo>
                      <a:pt x="114" y="0"/>
                    </a:lnTo>
                    <a:lnTo>
                      <a:pt x="318" y="6"/>
                    </a:lnTo>
                    <a:lnTo>
                      <a:pt x="318" y="330"/>
                    </a:lnTo>
                    <a:lnTo>
                      <a:pt x="312" y="336"/>
                    </a:lnTo>
                    <a:lnTo>
                      <a:pt x="318" y="366"/>
                    </a:lnTo>
                    <a:lnTo>
                      <a:pt x="282" y="378"/>
                    </a:lnTo>
                    <a:lnTo>
                      <a:pt x="258" y="372"/>
                    </a:lnTo>
                    <a:lnTo>
                      <a:pt x="258" y="396"/>
                    </a:lnTo>
                    <a:lnTo>
                      <a:pt x="240" y="408"/>
                    </a:lnTo>
                    <a:lnTo>
                      <a:pt x="234" y="426"/>
                    </a:lnTo>
                    <a:lnTo>
                      <a:pt x="222" y="426"/>
                    </a:lnTo>
                    <a:lnTo>
                      <a:pt x="210" y="456"/>
                    </a:lnTo>
                    <a:lnTo>
                      <a:pt x="198" y="462"/>
                    </a:lnTo>
                    <a:lnTo>
                      <a:pt x="168" y="438"/>
                    </a:lnTo>
                    <a:lnTo>
                      <a:pt x="174" y="444"/>
                    </a:lnTo>
                    <a:lnTo>
                      <a:pt x="156" y="444"/>
                    </a:lnTo>
                    <a:lnTo>
                      <a:pt x="144" y="474"/>
                    </a:lnTo>
                    <a:lnTo>
                      <a:pt x="120" y="462"/>
                    </a:lnTo>
                    <a:lnTo>
                      <a:pt x="96" y="487"/>
                    </a:lnTo>
                    <a:lnTo>
                      <a:pt x="48" y="462"/>
                    </a:lnTo>
                    <a:lnTo>
                      <a:pt x="42" y="480"/>
                    </a:lnTo>
                    <a:lnTo>
                      <a:pt x="36" y="468"/>
                    </a:lnTo>
                    <a:lnTo>
                      <a:pt x="18" y="468"/>
                    </a:lnTo>
                    <a:lnTo>
                      <a:pt x="12" y="487"/>
                    </a:lnTo>
                    <a:lnTo>
                      <a:pt x="6" y="480"/>
                    </a:lnTo>
                    <a:lnTo>
                      <a:pt x="0" y="474"/>
                    </a:lnTo>
                    <a:lnTo>
                      <a:pt x="6" y="468"/>
                    </a:lnTo>
                    <a:lnTo>
                      <a:pt x="6" y="450"/>
                    </a:lnTo>
                    <a:lnTo>
                      <a:pt x="12" y="444"/>
                    </a:lnTo>
                    <a:lnTo>
                      <a:pt x="12" y="432"/>
                    </a:lnTo>
                    <a:lnTo>
                      <a:pt x="42" y="402"/>
                    </a:lnTo>
                    <a:lnTo>
                      <a:pt x="54" y="372"/>
                    </a:lnTo>
                    <a:lnTo>
                      <a:pt x="54" y="348"/>
                    </a:lnTo>
                    <a:lnTo>
                      <a:pt x="42" y="330"/>
                    </a:lnTo>
                    <a:lnTo>
                      <a:pt x="54" y="29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00" name="Freeform 302"/>
              <p:cNvSpPr/>
              <p:nvPr/>
            </p:nvSpPr>
            <p:spPr>
              <a:xfrm>
                <a:off x="4894" y="1473"/>
                <a:ext cx="318" cy="487"/>
              </a:xfrm>
              <a:custGeom>
                <a:gdLst>
                  <a:gd name="T0" fmla="*/ 54 w 318"/>
                  <a:gd name="T1" fmla="*/ 294 h 487"/>
                  <a:gd name="T2" fmla="*/ 54 w 318"/>
                  <a:gd name="T3" fmla="*/ 6 h 487"/>
                  <a:gd name="T4" fmla="*/ 90 w 318"/>
                  <a:gd name="T5" fmla="*/ 18 h 487"/>
                  <a:gd name="T6" fmla="*/ 114 w 318"/>
                  <a:gd name="T7" fmla="*/ 0 h 487"/>
                  <a:gd name="T8" fmla="*/ 318 w 318"/>
                  <a:gd name="T9" fmla="*/ 6 h 487"/>
                  <a:gd name="T10" fmla="*/ 318 w 318"/>
                  <a:gd name="T11" fmla="*/ 330 h 487"/>
                  <a:gd name="T12" fmla="*/ 312 w 318"/>
                  <a:gd name="T13" fmla="*/ 336 h 487"/>
                  <a:gd name="T14" fmla="*/ 318 w 318"/>
                  <a:gd name="T15" fmla="*/ 366 h 487"/>
                  <a:gd name="T16" fmla="*/ 282 w 318"/>
                  <a:gd name="T17" fmla="*/ 378 h 487"/>
                  <a:gd name="T18" fmla="*/ 258 w 318"/>
                  <a:gd name="T19" fmla="*/ 372 h 487"/>
                  <a:gd name="T20" fmla="*/ 258 w 318"/>
                  <a:gd name="T21" fmla="*/ 396 h 487"/>
                  <a:gd name="T22" fmla="*/ 240 w 318"/>
                  <a:gd name="T23" fmla="*/ 408 h 487"/>
                  <a:gd name="T24" fmla="*/ 234 w 318"/>
                  <a:gd name="T25" fmla="*/ 426 h 487"/>
                  <a:gd name="T26" fmla="*/ 222 w 318"/>
                  <a:gd name="T27" fmla="*/ 426 h 487"/>
                  <a:gd name="T28" fmla="*/ 210 w 318"/>
                  <a:gd name="T29" fmla="*/ 456 h 487"/>
                  <a:gd name="T30" fmla="*/ 198 w 318"/>
                  <a:gd name="T31" fmla="*/ 462 h 487"/>
                  <a:gd name="T32" fmla="*/ 168 w 318"/>
                  <a:gd name="T33" fmla="*/ 438 h 487"/>
                  <a:gd name="T34" fmla="*/ 174 w 318"/>
                  <a:gd name="T35" fmla="*/ 444 h 487"/>
                  <a:gd name="T36" fmla="*/ 156 w 318"/>
                  <a:gd name="T37" fmla="*/ 444 h 487"/>
                  <a:gd name="T38" fmla="*/ 144 w 318"/>
                  <a:gd name="T39" fmla="*/ 474 h 487"/>
                  <a:gd name="T40" fmla="*/ 120 w 318"/>
                  <a:gd name="T41" fmla="*/ 462 h 487"/>
                  <a:gd name="T42" fmla="*/ 96 w 318"/>
                  <a:gd name="T43" fmla="*/ 487 h 487"/>
                  <a:gd name="T44" fmla="*/ 48 w 318"/>
                  <a:gd name="T45" fmla="*/ 462 h 487"/>
                  <a:gd name="T46" fmla="*/ 42 w 318"/>
                  <a:gd name="T47" fmla="*/ 480 h 487"/>
                  <a:gd name="T48" fmla="*/ 36 w 318"/>
                  <a:gd name="T49" fmla="*/ 468 h 487"/>
                  <a:gd name="T50" fmla="*/ 18 w 318"/>
                  <a:gd name="T51" fmla="*/ 468 h 487"/>
                  <a:gd name="T52" fmla="*/ 12 w 318"/>
                  <a:gd name="T53" fmla="*/ 487 h 487"/>
                  <a:gd name="T54" fmla="*/ 6 w 318"/>
                  <a:gd name="T55" fmla="*/ 480 h 487"/>
                  <a:gd name="T56" fmla="*/ 0 w 318"/>
                  <a:gd name="T57" fmla="*/ 474 h 487"/>
                  <a:gd name="T58" fmla="*/ 6 w 318"/>
                  <a:gd name="T59" fmla="*/ 468 h 487"/>
                  <a:gd name="T60" fmla="*/ 6 w 318"/>
                  <a:gd name="T61" fmla="*/ 450 h 487"/>
                  <a:gd name="T62" fmla="*/ 12 w 318"/>
                  <a:gd name="T63" fmla="*/ 444 h 487"/>
                  <a:gd name="T64" fmla="*/ 12 w 318"/>
                  <a:gd name="T65" fmla="*/ 432 h 487"/>
                  <a:gd name="T66" fmla="*/ 42 w 318"/>
                  <a:gd name="T67" fmla="*/ 402 h 487"/>
                  <a:gd name="T68" fmla="*/ 54 w 318"/>
                  <a:gd name="T69" fmla="*/ 372 h 487"/>
                  <a:gd name="T70" fmla="*/ 54 w 318"/>
                  <a:gd name="T71" fmla="*/ 348 h 487"/>
                  <a:gd name="T72" fmla="*/ 42 w 318"/>
                  <a:gd name="T73" fmla="*/ 330 h 487"/>
                  <a:gd name="T74" fmla="*/ 54 w 318"/>
                  <a:gd name="T75" fmla="*/ 29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487">
                    <a:moveTo>
                      <a:pt x="54" y="294"/>
                    </a:moveTo>
                    <a:lnTo>
                      <a:pt x="54" y="6"/>
                    </a:lnTo>
                    <a:lnTo>
                      <a:pt x="90" y="18"/>
                    </a:lnTo>
                    <a:lnTo>
                      <a:pt x="114" y="0"/>
                    </a:lnTo>
                    <a:lnTo>
                      <a:pt x="318" y="6"/>
                    </a:lnTo>
                    <a:lnTo>
                      <a:pt x="318" y="330"/>
                    </a:lnTo>
                    <a:lnTo>
                      <a:pt x="312" y="336"/>
                    </a:lnTo>
                    <a:lnTo>
                      <a:pt x="318" y="366"/>
                    </a:lnTo>
                    <a:lnTo>
                      <a:pt x="282" y="378"/>
                    </a:lnTo>
                    <a:lnTo>
                      <a:pt x="258" y="372"/>
                    </a:lnTo>
                    <a:lnTo>
                      <a:pt x="258" y="396"/>
                    </a:lnTo>
                    <a:lnTo>
                      <a:pt x="240" y="408"/>
                    </a:lnTo>
                    <a:lnTo>
                      <a:pt x="234" y="426"/>
                    </a:lnTo>
                    <a:lnTo>
                      <a:pt x="222" y="426"/>
                    </a:lnTo>
                    <a:lnTo>
                      <a:pt x="210" y="456"/>
                    </a:lnTo>
                    <a:lnTo>
                      <a:pt x="198" y="462"/>
                    </a:lnTo>
                    <a:lnTo>
                      <a:pt x="168" y="438"/>
                    </a:lnTo>
                    <a:lnTo>
                      <a:pt x="174" y="444"/>
                    </a:lnTo>
                    <a:lnTo>
                      <a:pt x="156" y="444"/>
                    </a:lnTo>
                    <a:lnTo>
                      <a:pt x="144" y="474"/>
                    </a:lnTo>
                    <a:lnTo>
                      <a:pt x="120" y="462"/>
                    </a:lnTo>
                    <a:lnTo>
                      <a:pt x="96" y="487"/>
                    </a:lnTo>
                    <a:lnTo>
                      <a:pt x="48" y="462"/>
                    </a:lnTo>
                    <a:lnTo>
                      <a:pt x="42" y="480"/>
                    </a:lnTo>
                    <a:lnTo>
                      <a:pt x="36" y="468"/>
                    </a:lnTo>
                    <a:lnTo>
                      <a:pt x="18" y="468"/>
                    </a:lnTo>
                    <a:lnTo>
                      <a:pt x="12" y="487"/>
                    </a:lnTo>
                    <a:lnTo>
                      <a:pt x="6" y="480"/>
                    </a:lnTo>
                    <a:lnTo>
                      <a:pt x="0" y="474"/>
                    </a:lnTo>
                    <a:lnTo>
                      <a:pt x="6" y="468"/>
                    </a:lnTo>
                    <a:lnTo>
                      <a:pt x="6" y="450"/>
                    </a:lnTo>
                    <a:lnTo>
                      <a:pt x="12" y="444"/>
                    </a:lnTo>
                    <a:lnTo>
                      <a:pt x="12" y="432"/>
                    </a:lnTo>
                    <a:lnTo>
                      <a:pt x="42" y="402"/>
                    </a:lnTo>
                    <a:lnTo>
                      <a:pt x="54" y="372"/>
                    </a:lnTo>
                    <a:lnTo>
                      <a:pt x="54" y="348"/>
                    </a:lnTo>
                    <a:lnTo>
                      <a:pt x="42" y="330"/>
                    </a:lnTo>
                    <a:lnTo>
                      <a:pt x="54" y="2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01" name="Freeform 303"/>
              <p:cNvSpPr/>
              <p:nvPr/>
            </p:nvSpPr>
            <p:spPr>
              <a:xfrm>
                <a:off x="4894" y="1473"/>
                <a:ext cx="318" cy="487"/>
              </a:xfrm>
              <a:custGeom>
                <a:gdLst>
                  <a:gd name="T0" fmla="*/ 54 w 318"/>
                  <a:gd name="T1" fmla="*/ 294 h 487"/>
                  <a:gd name="T2" fmla="*/ 54 w 318"/>
                  <a:gd name="T3" fmla="*/ 6 h 487"/>
                  <a:gd name="T4" fmla="*/ 90 w 318"/>
                  <a:gd name="T5" fmla="*/ 18 h 487"/>
                  <a:gd name="T6" fmla="*/ 114 w 318"/>
                  <a:gd name="T7" fmla="*/ 0 h 487"/>
                  <a:gd name="T8" fmla="*/ 318 w 318"/>
                  <a:gd name="T9" fmla="*/ 6 h 487"/>
                  <a:gd name="T10" fmla="*/ 318 w 318"/>
                  <a:gd name="T11" fmla="*/ 330 h 487"/>
                  <a:gd name="T12" fmla="*/ 312 w 318"/>
                  <a:gd name="T13" fmla="*/ 336 h 487"/>
                  <a:gd name="T14" fmla="*/ 318 w 318"/>
                  <a:gd name="T15" fmla="*/ 366 h 487"/>
                  <a:gd name="T16" fmla="*/ 282 w 318"/>
                  <a:gd name="T17" fmla="*/ 378 h 487"/>
                  <a:gd name="T18" fmla="*/ 258 w 318"/>
                  <a:gd name="T19" fmla="*/ 372 h 487"/>
                  <a:gd name="T20" fmla="*/ 258 w 318"/>
                  <a:gd name="T21" fmla="*/ 396 h 487"/>
                  <a:gd name="T22" fmla="*/ 240 w 318"/>
                  <a:gd name="T23" fmla="*/ 408 h 487"/>
                  <a:gd name="T24" fmla="*/ 234 w 318"/>
                  <a:gd name="T25" fmla="*/ 426 h 487"/>
                  <a:gd name="T26" fmla="*/ 222 w 318"/>
                  <a:gd name="T27" fmla="*/ 426 h 487"/>
                  <a:gd name="T28" fmla="*/ 210 w 318"/>
                  <a:gd name="T29" fmla="*/ 456 h 487"/>
                  <a:gd name="T30" fmla="*/ 198 w 318"/>
                  <a:gd name="T31" fmla="*/ 462 h 487"/>
                  <a:gd name="T32" fmla="*/ 168 w 318"/>
                  <a:gd name="T33" fmla="*/ 438 h 487"/>
                  <a:gd name="T34" fmla="*/ 174 w 318"/>
                  <a:gd name="T35" fmla="*/ 444 h 487"/>
                  <a:gd name="T36" fmla="*/ 156 w 318"/>
                  <a:gd name="T37" fmla="*/ 444 h 487"/>
                  <a:gd name="T38" fmla="*/ 144 w 318"/>
                  <a:gd name="T39" fmla="*/ 474 h 487"/>
                  <a:gd name="T40" fmla="*/ 120 w 318"/>
                  <a:gd name="T41" fmla="*/ 462 h 487"/>
                  <a:gd name="T42" fmla="*/ 96 w 318"/>
                  <a:gd name="T43" fmla="*/ 487 h 487"/>
                  <a:gd name="T44" fmla="*/ 48 w 318"/>
                  <a:gd name="T45" fmla="*/ 462 h 487"/>
                  <a:gd name="T46" fmla="*/ 42 w 318"/>
                  <a:gd name="T47" fmla="*/ 480 h 487"/>
                  <a:gd name="T48" fmla="*/ 36 w 318"/>
                  <a:gd name="T49" fmla="*/ 468 h 487"/>
                  <a:gd name="T50" fmla="*/ 18 w 318"/>
                  <a:gd name="T51" fmla="*/ 468 h 487"/>
                  <a:gd name="T52" fmla="*/ 12 w 318"/>
                  <a:gd name="T53" fmla="*/ 487 h 487"/>
                  <a:gd name="T54" fmla="*/ 6 w 318"/>
                  <a:gd name="T55" fmla="*/ 480 h 487"/>
                  <a:gd name="T56" fmla="*/ 0 w 318"/>
                  <a:gd name="T57" fmla="*/ 474 h 487"/>
                  <a:gd name="T58" fmla="*/ 6 w 318"/>
                  <a:gd name="T59" fmla="*/ 468 h 487"/>
                  <a:gd name="T60" fmla="*/ 6 w 318"/>
                  <a:gd name="T61" fmla="*/ 450 h 487"/>
                  <a:gd name="T62" fmla="*/ 12 w 318"/>
                  <a:gd name="T63" fmla="*/ 444 h 487"/>
                  <a:gd name="T64" fmla="*/ 12 w 318"/>
                  <a:gd name="T65" fmla="*/ 432 h 487"/>
                  <a:gd name="T66" fmla="*/ 42 w 318"/>
                  <a:gd name="T67" fmla="*/ 402 h 487"/>
                  <a:gd name="T68" fmla="*/ 54 w 318"/>
                  <a:gd name="T69" fmla="*/ 372 h 487"/>
                  <a:gd name="T70" fmla="*/ 54 w 318"/>
                  <a:gd name="T71" fmla="*/ 348 h 487"/>
                  <a:gd name="T72" fmla="*/ 42 w 318"/>
                  <a:gd name="T73" fmla="*/ 330 h 487"/>
                  <a:gd name="T74" fmla="*/ 54 w 318"/>
                  <a:gd name="T75" fmla="*/ 294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487">
                    <a:moveTo>
                      <a:pt x="54" y="294"/>
                    </a:moveTo>
                    <a:lnTo>
                      <a:pt x="54" y="6"/>
                    </a:lnTo>
                    <a:lnTo>
                      <a:pt x="90" y="18"/>
                    </a:lnTo>
                    <a:lnTo>
                      <a:pt x="114" y="0"/>
                    </a:lnTo>
                    <a:lnTo>
                      <a:pt x="318" y="6"/>
                    </a:lnTo>
                    <a:lnTo>
                      <a:pt x="318" y="330"/>
                    </a:lnTo>
                    <a:lnTo>
                      <a:pt x="312" y="336"/>
                    </a:lnTo>
                    <a:lnTo>
                      <a:pt x="318" y="366"/>
                    </a:lnTo>
                    <a:lnTo>
                      <a:pt x="282" y="378"/>
                    </a:lnTo>
                    <a:lnTo>
                      <a:pt x="258" y="372"/>
                    </a:lnTo>
                    <a:lnTo>
                      <a:pt x="258" y="396"/>
                    </a:lnTo>
                    <a:lnTo>
                      <a:pt x="240" y="408"/>
                    </a:lnTo>
                    <a:lnTo>
                      <a:pt x="234" y="426"/>
                    </a:lnTo>
                    <a:lnTo>
                      <a:pt x="222" y="426"/>
                    </a:lnTo>
                    <a:lnTo>
                      <a:pt x="210" y="456"/>
                    </a:lnTo>
                    <a:lnTo>
                      <a:pt x="198" y="462"/>
                    </a:lnTo>
                    <a:lnTo>
                      <a:pt x="168" y="438"/>
                    </a:lnTo>
                    <a:lnTo>
                      <a:pt x="174" y="444"/>
                    </a:lnTo>
                    <a:lnTo>
                      <a:pt x="156" y="444"/>
                    </a:lnTo>
                    <a:lnTo>
                      <a:pt x="144" y="474"/>
                    </a:lnTo>
                    <a:lnTo>
                      <a:pt x="120" y="462"/>
                    </a:lnTo>
                    <a:lnTo>
                      <a:pt x="96" y="487"/>
                    </a:lnTo>
                    <a:lnTo>
                      <a:pt x="48" y="462"/>
                    </a:lnTo>
                    <a:lnTo>
                      <a:pt x="42" y="480"/>
                    </a:lnTo>
                    <a:lnTo>
                      <a:pt x="36" y="468"/>
                    </a:lnTo>
                    <a:lnTo>
                      <a:pt x="18" y="468"/>
                    </a:lnTo>
                    <a:lnTo>
                      <a:pt x="12" y="487"/>
                    </a:lnTo>
                    <a:lnTo>
                      <a:pt x="6" y="480"/>
                    </a:lnTo>
                    <a:lnTo>
                      <a:pt x="0" y="474"/>
                    </a:lnTo>
                    <a:lnTo>
                      <a:pt x="6" y="468"/>
                    </a:lnTo>
                    <a:lnTo>
                      <a:pt x="6" y="450"/>
                    </a:lnTo>
                    <a:lnTo>
                      <a:pt x="12" y="444"/>
                    </a:lnTo>
                    <a:lnTo>
                      <a:pt x="12" y="432"/>
                    </a:lnTo>
                    <a:lnTo>
                      <a:pt x="42" y="402"/>
                    </a:lnTo>
                    <a:lnTo>
                      <a:pt x="54" y="372"/>
                    </a:lnTo>
                    <a:lnTo>
                      <a:pt x="54" y="348"/>
                    </a:lnTo>
                    <a:lnTo>
                      <a:pt x="42" y="330"/>
                    </a:lnTo>
                    <a:lnTo>
                      <a:pt x="54" y="294"/>
                    </a:lnTo>
                  </a:path>
                </a:pathLst>
              </a:custGeom>
              <a:solidFill>
                <a:srgbClr val="FFFFFF"/>
              </a:solidFill>
              <a:ln w="0" cap="flat">
                <a:solidFill>
                  <a:srgbClr val="AAD7F3"/>
                </a:solidFill>
                <a:prstDash val="solid"/>
                <a:miter lim="800000"/>
              </a:ln>
            </p:spPr>
            <p:txBody>
              <a:bodyPr vert="horz" wrap="square" lIns="91440" tIns="45720" rIns="91440" bIns="45720" numCol="1" anchor="t" anchorCtr="0" compatLnSpc="1">
                <a:prstTxWarp prst="textNoShape"/>
              </a:bodyPr>
              <a:lstStyle/>
              <a:p>
                <a:endParaRPr lang="en-US"/>
              </a:p>
            </p:txBody>
          </p:sp>
          <p:sp>
            <p:nvSpPr>
              <p:cNvPr id="102" name="Freeform 304"/>
              <p:cNvSpPr/>
              <p:nvPr/>
            </p:nvSpPr>
            <p:spPr>
              <a:xfrm>
                <a:off x="5134" y="2278"/>
                <a:ext cx="462" cy="517"/>
              </a:xfrm>
              <a:custGeom>
                <a:gdLst>
                  <a:gd name="T0" fmla="*/ 402 w 462"/>
                  <a:gd name="T1" fmla="*/ 475 h 517"/>
                  <a:gd name="T2" fmla="*/ 402 w 462"/>
                  <a:gd name="T3" fmla="*/ 451 h 517"/>
                  <a:gd name="T4" fmla="*/ 420 w 462"/>
                  <a:gd name="T5" fmla="*/ 415 h 517"/>
                  <a:gd name="T6" fmla="*/ 426 w 462"/>
                  <a:gd name="T7" fmla="*/ 397 h 517"/>
                  <a:gd name="T8" fmla="*/ 444 w 462"/>
                  <a:gd name="T9" fmla="*/ 349 h 517"/>
                  <a:gd name="T10" fmla="*/ 462 w 462"/>
                  <a:gd name="T11" fmla="*/ 331 h 517"/>
                  <a:gd name="T12" fmla="*/ 438 w 462"/>
                  <a:gd name="T13" fmla="*/ 325 h 517"/>
                  <a:gd name="T14" fmla="*/ 438 w 462"/>
                  <a:gd name="T15" fmla="*/ 300 h 517"/>
                  <a:gd name="T16" fmla="*/ 432 w 462"/>
                  <a:gd name="T17" fmla="*/ 276 h 517"/>
                  <a:gd name="T18" fmla="*/ 414 w 462"/>
                  <a:gd name="T19" fmla="*/ 270 h 517"/>
                  <a:gd name="T20" fmla="*/ 402 w 462"/>
                  <a:gd name="T21" fmla="*/ 222 h 517"/>
                  <a:gd name="T22" fmla="*/ 378 w 462"/>
                  <a:gd name="T23" fmla="*/ 210 h 517"/>
                  <a:gd name="T24" fmla="*/ 360 w 462"/>
                  <a:gd name="T25" fmla="*/ 186 h 517"/>
                  <a:gd name="T26" fmla="*/ 360 w 462"/>
                  <a:gd name="T27" fmla="*/ 174 h 517"/>
                  <a:gd name="T28" fmla="*/ 300 w 462"/>
                  <a:gd name="T29" fmla="*/ 120 h 517"/>
                  <a:gd name="T30" fmla="*/ 270 w 462"/>
                  <a:gd name="T31" fmla="*/ 60 h 517"/>
                  <a:gd name="T32" fmla="*/ 252 w 462"/>
                  <a:gd name="T33" fmla="*/ 60 h 517"/>
                  <a:gd name="T34" fmla="*/ 222 w 462"/>
                  <a:gd name="T35" fmla="*/ 36 h 517"/>
                  <a:gd name="T36" fmla="*/ 246 w 462"/>
                  <a:gd name="T37" fmla="*/ 0 h 517"/>
                  <a:gd name="T38" fmla="*/ 0 w 462"/>
                  <a:gd name="T39" fmla="*/ 0 h 517"/>
                  <a:gd name="T40" fmla="*/ 24 w 462"/>
                  <a:gd name="T41" fmla="*/ 132 h 517"/>
                  <a:gd name="T42" fmla="*/ 42 w 462"/>
                  <a:gd name="T43" fmla="*/ 228 h 517"/>
                  <a:gd name="T44" fmla="*/ 54 w 462"/>
                  <a:gd name="T45" fmla="*/ 264 h 517"/>
                  <a:gd name="T46" fmla="*/ 66 w 462"/>
                  <a:gd name="T47" fmla="*/ 288 h 517"/>
                  <a:gd name="T48" fmla="*/ 60 w 462"/>
                  <a:gd name="T49" fmla="*/ 300 h 517"/>
                  <a:gd name="T50" fmla="*/ 72 w 462"/>
                  <a:gd name="T51" fmla="*/ 306 h 517"/>
                  <a:gd name="T52" fmla="*/ 54 w 462"/>
                  <a:gd name="T53" fmla="*/ 325 h 517"/>
                  <a:gd name="T54" fmla="*/ 54 w 462"/>
                  <a:gd name="T55" fmla="*/ 349 h 517"/>
                  <a:gd name="T56" fmla="*/ 60 w 462"/>
                  <a:gd name="T57" fmla="*/ 361 h 517"/>
                  <a:gd name="T58" fmla="*/ 54 w 462"/>
                  <a:gd name="T59" fmla="*/ 427 h 517"/>
                  <a:gd name="T60" fmla="*/ 60 w 462"/>
                  <a:gd name="T61" fmla="*/ 445 h 517"/>
                  <a:gd name="T62" fmla="*/ 72 w 462"/>
                  <a:gd name="T63" fmla="*/ 475 h 517"/>
                  <a:gd name="T64" fmla="*/ 204 w 462"/>
                  <a:gd name="T65" fmla="*/ 487 h 517"/>
                  <a:gd name="T66" fmla="*/ 330 w 462"/>
                  <a:gd name="T67" fmla="*/ 493 h 517"/>
                  <a:gd name="T68" fmla="*/ 336 w 462"/>
                  <a:gd name="T69" fmla="*/ 517 h 517"/>
                  <a:gd name="T70" fmla="*/ 348 w 462"/>
                  <a:gd name="T71" fmla="*/ 511 h 517"/>
                  <a:gd name="T72" fmla="*/ 348 w 462"/>
                  <a:gd name="T73" fmla="*/ 475 h 517"/>
                  <a:gd name="T74" fmla="*/ 360 w 462"/>
                  <a:gd name="T75" fmla="*/ 463 h 517"/>
                  <a:gd name="T76" fmla="*/ 402 w 462"/>
                  <a:gd name="T77" fmla="*/ 475 h 5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17">
                    <a:moveTo>
                      <a:pt x="402" y="475"/>
                    </a:moveTo>
                    <a:lnTo>
                      <a:pt x="402" y="451"/>
                    </a:lnTo>
                    <a:lnTo>
                      <a:pt x="420" y="415"/>
                    </a:lnTo>
                    <a:lnTo>
                      <a:pt x="426" y="397"/>
                    </a:lnTo>
                    <a:lnTo>
                      <a:pt x="444" y="349"/>
                    </a:lnTo>
                    <a:lnTo>
                      <a:pt x="462" y="331"/>
                    </a:lnTo>
                    <a:lnTo>
                      <a:pt x="438" y="325"/>
                    </a:lnTo>
                    <a:lnTo>
                      <a:pt x="438" y="300"/>
                    </a:lnTo>
                    <a:lnTo>
                      <a:pt x="432" y="276"/>
                    </a:lnTo>
                    <a:lnTo>
                      <a:pt x="414" y="270"/>
                    </a:lnTo>
                    <a:lnTo>
                      <a:pt x="402" y="222"/>
                    </a:lnTo>
                    <a:lnTo>
                      <a:pt x="378" y="210"/>
                    </a:lnTo>
                    <a:lnTo>
                      <a:pt x="360" y="186"/>
                    </a:lnTo>
                    <a:lnTo>
                      <a:pt x="360" y="174"/>
                    </a:lnTo>
                    <a:lnTo>
                      <a:pt x="300" y="120"/>
                    </a:lnTo>
                    <a:lnTo>
                      <a:pt x="270" y="60"/>
                    </a:lnTo>
                    <a:lnTo>
                      <a:pt x="252" y="60"/>
                    </a:lnTo>
                    <a:lnTo>
                      <a:pt x="222" y="36"/>
                    </a:lnTo>
                    <a:lnTo>
                      <a:pt x="246" y="0"/>
                    </a:lnTo>
                    <a:lnTo>
                      <a:pt x="0" y="0"/>
                    </a:lnTo>
                    <a:lnTo>
                      <a:pt x="24" y="132"/>
                    </a:lnTo>
                    <a:lnTo>
                      <a:pt x="42" y="228"/>
                    </a:lnTo>
                    <a:lnTo>
                      <a:pt x="54" y="264"/>
                    </a:lnTo>
                    <a:lnTo>
                      <a:pt x="66" y="288"/>
                    </a:lnTo>
                    <a:lnTo>
                      <a:pt x="60" y="300"/>
                    </a:lnTo>
                    <a:lnTo>
                      <a:pt x="72" y="306"/>
                    </a:lnTo>
                    <a:lnTo>
                      <a:pt x="54" y="325"/>
                    </a:lnTo>
                    <a:lnTo>
                      <a:pt x="54" y="349"/>
                    </a:lnTo>
                    <a:lnTo>
                      <a:pt x="60" y="361"/>
                    </a:lnTo>
                    <a:lnTo>
                      <a:pt x="54" y="427"/>
                    </a:lnTo>
                    <a:lnTo>
                      <a:pt x="60" y="445"/>
                    </a:lnTo>
                    <a:lnTo>
                      <a:pt x="72" y="475"/>
                    </a:lnTo>
                    <a:lnTo>
                      <a:pt x="204" y="487"/>
                    </a:lnTo>
                    <a:lnTo>
                      <a:pt x="330" y="493"/>
                    </a:lnTo>
                    <a:lnTo>
                      <a:pt x="336" y="517"/>
                    </a:lnTo>
                    <a:lnTo>
                      <a:pt x="348" y="511"/>
                    </a:lnTo>
                    <a:lnTo>
                      <a:pt x="348" y="475"/>
                    </a:lnTo>
                    <a:lnTo>
                      <a:pt x="360" y="463"/>
                    </a:lnTo>
                    <a:lnTo>
                      <a:pt x="402" y="47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03" name="Freeform 305"/>
              <p:cNvSpPr/>
              <p:nvPr/>
            </p:nvSpPr>
            <p:spPr>
              <a:xfrm>
                <a:off x="5134" y="2278"/>
                <a:ext cx="462" cy="517"/>
              </a:xfrm>
              <a:custGeom>
                <a:gdLst>
                  <a:gd name="T0" fmla="*/ 402 w 462"/>
                  <a:gd name="T1" fmla="*/ 475 h 517"/>
                  <a:gd name="T2" fmla="*/ 402 w 462"/>
                  <a:gd name="T3" fmla="*/ 451 h 517"/>
                  <a:gd name="T4" fmla="*/ 420 w 462"/>
                  <a:gd name="T5" fmla="*/ 415 h 517"/>
                  <a:gd name="T6" fmla="*/ 426 w 462"/>
                  <a:gd name="T7" fmla="*/ 397 h 517"/>
                  <a:gd name="T8" fmla="*/ 444 w 462"/>
                  <a:gd name="T9" fmla="*/ 349 h 517"/>
                  <a:gd name="T10" fmla="*/ 462 w 462"/>
                  <a:gd name="T11" fmla="*/ 331 h 517"/>
                  <a:gd name="T12" fmla="*/ 438 w 462"/>
                  <a:gd name="T13" fmla="*/ 325 h 517"/>
                  <a:gd name="T14" fmla="*/ 438 w 462"/>
                  <a:gd name="T15" fmla="*/ 300 h 517"/>
                  <a:gd name="T16" fmla="*/ 432 w 462"/>
                  <a:gd name="T17" fmla="*/ 276 h 517"/>
                  <a:gd name="T18" fmla="*/ 414 w 462"/>
                  <a:gd name="T19" fmla="*/ 270 h 517"/>
                  <a:gd name="T20" fmla="*/ 402 w 462"/>
                  <a:gd name="T21" fmla="*/ 222 h 517"/>
                  <a:gd name="T22" fmla="*/ 378 w 462"/>
                  <a:gd name="T23" fmla="*/ 210 h 517"/>
                  <a:gd name="T24" fmla="*/ 360 w 462"/>
                  <a:gd name="T25" fmla="*/ 186 h 517"/>
                  <a:gd name="T26" fmla="*/ 360 w 462"/>
                  <a:gd name="T27" fmla="*/ 174 h 517"/>
                  <a:gd name="T28" fmla="*/ 300 w 462"/>
                  <a:gd name="T29" fmla="*/ 120 h 517"/>
                  <a:gd name="T30" fmla="*/ 270 w 462"/>
                  <a:gd name="T31" fmla="*/ 60 h 517"/>
                  <a:gd name="T32" fmla="*/ 252 w 462"/>
                  <a:gd name="T33" fmla="*/ 60 h 517"/>
                  <a:gd name="T34" fmla="*/ 222 w 462"/>
                  <a:gd name="T35" fmla="*/ 36 h 517"/>
                  <a:gd name="T36" fmla="*/ 246 w 462"/>
                  <a:gd name="T37" fmla="*/ 0 h 517"/>
                  <a:gd name="T38" fmla="*/ 0 w 462"/>
                  <a:gd name="T39" fmla="*/ 0 h 517"/>
                  <a:gd name="T40" fmla="*/ 24 w 462"/>
                  <a:gd name="T41" fmla="*/ 132 h 517"/>
                  <a:gd name="T42" fmla="*/ 42 w 462"/>
                  <a:gd name="T43" fmla="*/ 228 h 517"/>
                  <a:gd name="T44" fmla="*/ 54 w 462"/>
                  <a:gd name="T45" fmla="*/ 264 h 517"/>
                  <a:gd name="T46" fmla="*/ 66 w 462"/>
                  <a:gd name="T47" fmla="*/ 288 h 517"/>
                  <a:gd name="T48" fmla="*/ 60 w 462"/>
                  <a:gd name="T49" fmla="*/ 300 h 517"/>
                  <a:gd name="T50" fmla="*/ 72 w 462"/>
                  <a:gd name="T51" fmla="*/ 306 h 517"/>
                  <a:gd name="T52" fmla="*/ 54 w 462"/>
                  <a:gd name="T53" fmla="*/ 325 h 517"/>
                  <a:gd name="T54" fmla="*/ 54 w 462"/>
                  <a:gd name="T55" fmla="*/ 349 h 517"/>
                  <a:gd name="T56" fmla="*/ 60 w 462"/>
                  <a:gd name="T57" fmla="*/ 361 h 517"/>
                  <a:gd name="T58" fmla="*/ 54 w 462"/>
                  <a:gd name="T59" fmla="*/ 427 h 517"/>
                  <a:gd name="T60" fmla="*/ 60 w 462"/>
                  <a:gd name="T61" fmla="*/ 445 h 517"/>
                  <a:gd name="T62" fmla="*/ 72 w 462"/>
                  <a:gd name="T63" fmla="*/ 475 h 517"/>
                  <a:gd name="T64" fmla="*/ 204 w 462"/>
                  <a:gd name="T65" fmla="*/ 487 h 517"/>
                  <a:gd name="T66" fmla="*/ 330 w 462"/>
                  <a:gd name="T67" fmla="*/ 493 h 517"/>
                  <a:gd name="T68" fmla="*/ 336 w 462"/>
                  <a:gd name="T69" fmla="*/ 517 h 517"/>
                  <a:gd name="T70" fmla="*/ 348 w 462"/>
                  <a:gd name="T71" fmla="*/ 511 h 517"/>
                  <a:gd name="T72" fmla="*/ 348 w 462"/>
                  <a:gd name="T73" fmla="*/ 475 h 517"/>
                  <a:gd name="T74" fmla="*/ 360 w 462"/>
                  <a:gd name="T75" fmla="*/ 463 h 517"/>
                  <a:gd name="T76" fmla="*/ 402 w 462"/>
                  <a:gd name="T77" fmla="*/ 475 h 5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17">
                    <a:moveTo>
                      <a:pt x="402" y="475"/>
                    </a:moveTo>
                    <a:lnTo>
                      <a:pt x="402" y="451"/>
                    </a:lnTo>
                    <a:lnTo>
                      <a:pt x="420" y="415"/>
                    </a:lnTo>
                    <a:lnTo>
                      <a:pt x="426" y="397"/>
                    </a:lnTo>
                    <a:lnTo>
                      <a:pt x="444" y="349"/>
                    </a:lnTo>
                    <a:lnTo>
                      <a:pt x="462" y="331"/>
                    </a:lnTo>
                    <a:lnTo>
                      <a:pt x="438" y="325"/>
                    </a:lnTo>
                    <a:lnTo>
                      <a:pt x="438" y="300"/>
                    </a:lnTo>
                    <a:lnTo>
                      <a:pt x="432" y="276"/>
                    </a:lnTo>
                    <a:lnTo>
                      <a:pt x="414" y="270"/>
                    </a:lnTo>
                    <a:lnTo>
                      <a:pt x="402" y="222"/>
                    </a:lnTo>
                    <a:lnTo>
                      <a:pt x="378" y="210"/>
                    </a:lnTo>
                    <a:lnTo>
                      <a:pt x="360" y="186"/>
                    </a:lnTo>
                    <a:lnTo>
                      <a:pt x="360" y="174"/>
                    </a:lnTo>
                    <a:lnTo>
                      <a:pt x="300" y="120"/>
                    </a:lnTo>
                    <a:lnTo>
                      <a:pt x="270" y="60"/>
                    </a:lnTo>
                    <a:lnTo>
                      <a:pt x="252" y="60"/>
                    </a:lnTo>
                    <a:lnTo>
                      <a:pt x="222" y="36"/>
                    </a:lnTo>
                    <a:lnTo>
                      <a:pt x="246" y="0"/>
                    </a:lnTo>
                    <a:lnTo>
                      <a:pt x="0" y="0"/>
                    </a:lnTo>
                    <a:lnTo>
                      <a:pt x="24" y="132"/>
                    </a:lnTo>
                    <a:lnTo>
                      <a:pt x="42" y="228"/>
                    </a:lnTo>
                    <a:lnTo>
                      <a:pt x="54" y="264"/>
                    </a:lnTo>
                    <a:lnTo>
                      <a:pt x="66" y="288"/>
                    </a:lnTo>
                    <a:lnTo>
                      <a:pt x="60" y="300"/>
                    </a:lnTo>
                    <a:lnTo>
                      <a:pt x="72" y="306"/>
                    </a:lnTo>
                    <a:lnTo>
                      <a:pt x="54" y="325"/>
                    </a:lnTo>
                    <a:lnTo>
                      <a:pt x="54" y="349"/>
                    </a:lnTo>
                    <a:lnTo>
                      <a:pt x="60" y="361"/>
                    </a:lnTo>
                    <a:lnTo>
                      <a:pt x="54" y="427"/>
                    </a:lnTo>
                    <a:lnTo>
                      <a:pt x="60" y="445"/>
                    </a:lnTo>
                    <a:lnTo>
                      <a:pt x="72" y="475"/>
                    </a:lnTo>
                    <a:lnTo>
                      <a:pt x="204" y="487"/>
                    </a:lnTo>
                    <a:lnTo>
                      <a:pt x="330" y="493"/>
                    </a:lnTo>
                    <a:lnTo>
                      <a:pt x="336" y="517"/>
                    </a:lnTo>
                    <a:lnTo>
                      <a:pt x="348" y="511"/>
                    </a:lnTo>
                    <a:lnTo>
                      <a:pt x="348" y="475"/>
                    </a:lnTo>
                    <a:lnTo>
                      <a:pt x="360" y="463"/>
                    </a:lnTo>
                    <a:lnTo>
                      <a:pt x="402" y="4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04" name="Freeform 306"/>
              <p:cNvSpPr/>
              <p:nvPr/>
            </p:nvSpPr>
            <p:spPr>
              <a:xfrm>
                <a:off x="5134" y="2278"/>
                <a:ext cx="462" cy="517"/>
              </a:xfrm>
              <a:custGeom>
                <a:gdLst>
                  <a:gd name="T0" fmla="*/ 402 w 462"/>
                  <a:gd name="T1" fmla="*/ 475 h 517"/>
                  <a:gd name="T2" fmla="*/ 402 w 462"/>
                  <a:gd name="T3" fmla="*/ 451 h 517"/>
                  <a:gd name="T4" fmla="*/ 420 w 462"/>
                  <a:gd name="T5" fmla="*/ 415 h 517"/>
                  <a:gd name="T6" fmla="*/ 426 w 462"/>
                  <a:gd name="T7" fmla="*/ 397 h 517"/>
                  <a:gd name="T8" fmla="*/ 444 w 462"/>
                  <a:gd name="T9" fmla="*/ 349 h 517"/>
                  <a:gd name="T10" fmla="*/ 462 w 462"/>
                  <a:gd name="T11" fmla="*/ 331 h 517"/>
                  <a:gd name="T12" fmla="*/ 438 w 462"/>
                  <a:gd name="T13" fmla="*/ 325 h 517"/>
                  <a:gd name="T14" fmla="*/ 438 w 462"/>
                  <a:gd name="T15" fmla="*/ 300 h 517"/>
                  <a:gd name="T16" fmla="*/ 432 w 462"/>
                  <a:gd name="T17" fmla="*/ 276 h 517"/>
                  <a:gd name="T18" fmla="*/ 414 w 462"/>
                  <a:gd name="T19" fmla="*/ 270 h 517"/>
                  <a:gd name="T20" fmla="*/ 402 w 462"/>
                  <a:gd name="T21" fmla="*/ 222 h 517"/>
                  <a:gd name="T22" fmla="*/ 378 w 462"/>
                  <a:gd name="T23" fmla="*/ 210 h 517"/>
                  <a:gd name="T24" fmla="*/ 360 w 462"/>
                  <a:gd name="T25" fmla="*/ 186 h 517"/>
                  <a:gd name="T26" fmla="*/ 360 w 462"/>
                  <a:gd name="T27" fmla="*/ 174 h 517"/>
                  <a:gd name="T28" fmla="*/ 300 w 462"/>
                  <a:gd name="T29" fmla="*/ 120 h 517"/>
                  <a:gd name="T30" fmla="*/ 270 w 462"/>
                  <a:gd name="T31" fmla="*/ 60 h 517"/>
                  <a:gd name="T32" fmla="*/ 252 w 462"/>
                  <a:gd name="T33" fmla="*/ 60 h 517"/>
                  <a:gd name="T34" fmla="*/ 222 w 462"/>
                  <a:gd name="T35" fmla="*/ 36 h 517"/>
                  <a:gd name="T36" fmla="*/ 246 w 462"/>
                  <a:gd name="T37" fmla="*/ 0 h 517"/>
                  <a:gd name="T38" fmla="*/ 0 w 462"/>
                  <a:gd name="T39" fmla="*/ 0 h 517"/>
                  <a:gd name="T40" fmla="*/ 24 w 462"/>
                  <a:gd name="T41" fmla="*/ 132 h 517"/>
                  <a:gd name="T42" fmla="*/ 42 w 462"/>
                  <a:gd name="T43" fmla="*/ 228 h 517"/>
                  <a:gd name="T44" fmla="*/ 54 w 462"/>
                  <a:gd name="T45" fmla="*/ 264 h 517"/>
                  <a:gd name="T46" fmla="*/ 66 w 462"/>
                  <a:gd name="T47" fmla="*/ 288 h 517"/>
                  <a:gd name="T48" fmla="*/ 60 w 462"/>
                  <a:gd name="T49" fmla="*/ 300 h 517"/>
                  <a:gd name="T50" fmla="*/ 72 w 462"/>
                  <a:gd name="T51" fmla="*/ 306 h 517"/>
                  <a:gd name="T52" fmla="*/ 54 w 462"/>
                  <a:gd name="T53" fmla="*/ 325 h 517"/>
                  <a:gd name="T54" fmla="*/ 54 w 462"/>
                  <a:gd name="T55" fmla="*/ 349 h 517"/>
                  <a:gd name="T56" fmla="*/ 60 w 462"/>
                  <a:gd name="T57" fmla="*/ 361 h 517"/>
                  <a:gd name="T58" fmla="*/ 54 w 462"/>
                  <a:gd name="T59" fmla="*/ 427 h 517"/>
                  <a:gd name="T60" fmla="*/ 60 w 462"/>
                  <a:gd name="T61" fmla="*/ 445 h 517"/>
                  <a:gd name="T62" fmla="*/ 72 w 462"/>
                  <a:gd name="T63" fmla="*/ 475 h 517"/>
                  <a:gd name="T64" fmla="*/ 204 w 462"/>
                  <a:gd name="T65" fmla="*/ 487 h 517"/>
                  <a:gd name="T66" fmla="*/ 330 w 462"/>
                  <a:gd name="T67" fmla="*/ 493 h 517"/>
                  <a:gd name="T68" fmla="*/ 336 w 462"/>
                  <a:gd name="T69" fmla="*/ 517 h 517"/>
                  <a:gd name="T70" fmla="*/ 348 w 462"/>
                  <a:gd name="T71" fmla="*/ 511 h 517"/>
                  <a:gd name="T72" fmla="*/ 348 w 462"/>
                  <a:gd name="T73" fmla="*/ 475 h 517"/>
                  <a:gd name="T74" fmla="*/ 360 w 462"/>
                  <a:gd name="T75" fmla="*/ 463 h 517"/>
                  <a:gd name="T76" fmla="*/ 402 w 462"/>
                  <a:gd name="T77" fmla="*/ 475 h 5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17">
                    <a:moveTo>
                      <a:pt x="402" y="475"/>
                    </a:moveTo>
                    <a:lnTo>
                      <a:pt x="402" y="451"/>
                    </a:lnTo>
                    <a:lnTo>
                      <a:pt x="420" y="415"/>
                    </a:lnTo>
                    <a:lnTo>
                      <a:pt x="426" y="397"/>
                    </a:lnTo>
                    <a:lnTo>
                      <a:pt x="444" y="349"/>
                    </a:lnTo>
                    <a:lnTo>
                      <a:pt x="462" y="331"/>
                    </a:lnTo>
                    <a:lnTo>
                      <a:pt x="438" y="325"/>
                    </a:lnTo>
                    <a:lnTo>
                      <a:pt x="438" y="300"/>
                    </a:lnTo>
                    <a:lnTo>
                      <a:pt x="432" y="276"/>
                    </a:lnTo>
                    <a:lnTo>
                      <a:pt x="414" y="270"/>
                    </a:lnTo>
                    <a:lnTo>
                      <a:pt x="402" y="222"/>
                    </a:lnTo>
                    <a:lnTo>
                      <a:pt x="378" y="210"/>
                    </a:lnTo>
                    <a:lnTo>
                      <a:pt x="360" y="186"/>
                    </a:lnTo>
                    <a:lnTo>
                      <a:pt x="360" y="174"/>
                    </a:lnTo>
                    <a:lnTo>
                      <a:pt x="300" y="120"/>
                    </a:lnTo>
                    <a:lnTo>
                      <a:pt x="270" y="60"/>
                    </a:lnTo>
                    <a:lnTo>
                      <a:pt x="252" y="60"/>
                    </a:lnTo>
                    <a:lnTo>
                      <a:pt x="222" y="36"/>
                    </a:lnTo>
                    <a:lnTo>
                      <a:pt x="246" y="0"/>
                    </a:lnTo>
                    <a:lnTo>
                      <a:pt x="0" y="0"/>
                    </a:lnTo>
                    <a:lnTo>
                      <a:pt x="24" y="132"/>
                    </a:lnTo>
                    <a:lnTo>
                      <a:pt x="42" y="228"/>
                    </a:lnTo>
                    <a:lnTo>
                      <a:pt x="54" y="264"/>
                    </a:lnTo>
                    <a:lnTo>
                      <a:pt x="66" y="288"/>
                    </a:lnTo>
                    <a:lnTo>
                      <a:pt x="60" y="300"/>
                    </a:lnTo>
                    <a:lnTo>
                      <a:pt x="72" y="306"/>
                    </a:lnTo>
                    <a:lnTo>
                      <a:pt x="54" y="325"/>
                    </a:lnTo>
                    <a:lnTo>
                      <a:pt x="54" y="349"/>
                    </a:lnTo>
                    <a:lnTo>
                      <a:pt x="60" y="361"/>
                    </a:lnTo>
                    <a:lnTo>
                      <a:pt x="54" y="427"/>
                    </a:lnTo>
                    <a:lnTo>
                      <a:pt x="60" y="445"/>
                    </a:lnTo>
                    <a:lnTo>
                      <a:pt x="72" y="475"/>
                    </a:lnTo>
                    <a:lnTo>
                      <a:pt x="204" y="487"/>
                    </a:lnTo>
                    <a:lnTo>
                      <a:pt x="330" y="493"/>
                    </a:lnTo>
                    <a:lnTo>
                      <a:pt x="336" y="517"/>
                    </a:lnTo>
                    <a:lnTo>
                      <a:pt x="348" y="511"/>
                    </a:lnTo>
                    <a:lnTo>
                      <a:pt x="348" y="475"/>
                    </a:lnTo>
                    <a:lnTo>
                      <a:pt x="360" y="463"/>
                    </a:lnTo>
                    <a:lnTo>
                      <a:pt x="402" y="47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05" name="Freeform 307"/>
              <p:cNvSpPr/>
              <p:nvPr/>
            </p:nvSpPr>
            <p:spPr>
              <a:xfrm>
                <a:off x="2840" y="2050"/>
                <a:ext cx="594" cy="637"/>
              </a:xfrm>
              <a:custGeom>
                <a:gdLst>
                  <a:gd name="T0" fmla="*/ 354 w 594"/>
                  <a:gd name="T1" fmla="*/ 565 h 637"/>
                  <a:gd name="T2" fmla="*/ 588 w 594"/>
                  <a:gd name="T3" fmla="*/ 565 h 637"/>
                  <a:gd name="T4" fmla="*/ 588 w 594"/>
                  <a:gd name="T5" fmla="*/ 60 h 637"/>
                  <a:gd name="T6" fmla="*/ 594 w 594"/>
                  <a:gd name="T7" fmla="*/ 60 h 637"/>
                  <a:gd name="T8" fmla="*/ 594 w 594"/>
                  <a:gd name="T9" fmla="*/ 0 h 637"/>
                  <a:gd name="T10" fmla="*/ 0 w 594"/>
                  <a:gd name="T11" fmla="*/ 0 h 637"/>
                  <a:gd name="T12" fmla="*/ 0 w 594"/>
                  <a:gd name="T13" fmla="*/ 637 h 637"/>
                  <a:gd name="T14" fmla="*/ 78 w 594"/>
                  <a:gd name="T15" fmla="*/ 637 h 637"/>
                  <a:gd name="T16" fmla="*/ 78 w 594"/>
                  <a:gd name="T17" fmla="*/ 583 h 637"/>
                  <a:gd name="T18" fmla="*/ 162 w 594"/>
                  <a:gd name="T19" fmla="*/ 583 h 637"/>
                  <a:gd name="T20" fmla="*/ 240 w 594"/>
                  <a:gd name="T21" fmla="*/ 583 h 637"/>
                  <a:gd name="T22" fmla="*/ 234 w 594"/>
                  <a:gd name="T23" fmla="*/ 565 h 637"/>
                  <a:gd name="T24" fmla="*/ 354 w 594"/>
                  <a:gd name="T25" fmla="*/ 565 h 6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637">
                    <a:moveTo>
                      <a:pt x="354" y="565"/>
                    </a:moveTo>
                    <a:lnTo>
                      <a:pt x="588" y="565"/>
                    </a:lnTo>
                    <a:lnTo>
                      <a:pt x="588" y="60"/>
                    </a:lnTo>
                    <a:lnTo>
                      <a:pt x="594" y="60"/>
                    </a:lnTo>
                    <a:lnTo>
                      <a:pt x="594" y="0"/>
                    </a:lnTo>
                    <a:lnTo>
                      <a:pt x="0" y="0"/>
                    </a:lnTo>
                    <a:lnTo>
                      <a:pt x="0" y="637"/>
                    </a:lnTo>
                    <a:lnTo>
                      <a:pt x="78" y="637"/>
                    </a:lnTo>
                    <a:lnTo>
                      <a:pt x="78" y="583"/>
                    </a:lnTo>
                    <a:lnTo>
                      <a:pt x="162" y="583"/>
                    </a:lnTo>
                    <a:lnTo>
                      <a:pt x="240" y="583"/>
                    </a:lnTo>
                    <a:lnTo>
                      <a:pt x="234" y="565"/>
                    </a:lnTo>
                    <a:lnTo>
                      <a:pt x="354" y="56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06" name="Freeform 308"/>
              <p:cNvSpPr/>
              <p:nvPr/>
            </p:nvSpPr>
            <p:spPr>
              <a:xfrm>
                <a:off x="2840" y="2050"/>
                <a:ext cx="594" cy="637"/>
              </a:xfrm>
              <a:custGeom>
                <a:gdLst>
                  <a:gd name="T0" fmla="*/ 354 w 594"/>
                  <a:gd name="T1" fmla="*/ 565 h 637"/>
                  <a:gd name="T2" fmla="*/ 588 w 594"/>
                  <a:gd name="T3" fmla="*/ 565 h 637"/>
                  <a:gd name="T4" fmla="*/ 588 w 594"/>
                  <a:gd name="T5" fmla="*/ 60 h 637"/>
                  <a:gd name="T6" fmla="*/ 594 w 594"/>
                  <a:gd name="T7" fmla="*/ 60 h 637"/>
                  <a:gd name="T8" fmla="*/ 594 w 594"/>
                  <a:gd name="T9" fmla="*/ 0 h 637"/>
                  <a:gd name="T10" fmla="*/ 0 w 594"/>
                  <a:gd name="T11" fmla="*/ 0 h 637"/>
                  <a:gd name="T12" fmla="*/ 0 w 594"/>
                  <a:gd name="T13" fmla="*/ 637 h 637"/>
                  <a:gd name="T14" fmla="*/ 78 w 594"/>
                  <a:gd name="T15" fmla="*/ 637 h 637"/>
                  <a:gd name="T16" fmla="*/ 78 w 594"/>
                  <a:gd name="T17" fmla="*/ 583 h 637"/>
                  <a:gd name="T18" fmla="*/ 162 w 594"/>
                  <a:gd name="T19" fmla="*/ 583 h 637"/>
                  <a:gd name="T20" fmla="*/ 240 w 594"/>
                  <a:gd name="T21" fmla="*/ 583 h 637"/>
                  <a:gd name="T22" fmla="*/ 234 w 594"/>
                  <a:gd name="T23" fmla="*/ 565 h 637"/>
                  <a:gd name="T24" fmla="*/ 354 w 594"/>
                  <a:gd name="T25" fmla="*/ 565 h 6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637">
                    <a:moveTo>
                      <a:pt x="354" y="565"/>
                    </a:moveTo>
                    <a:lnTo>
                      <a:pt x="588" y="565"/>
                    </a:lnTo>
                    <a:lnTo>
                      <a:pt x="588" y="60"/>
                    </a:lnTo>
                    <a:lnTo>
                      <a:pt x="594" y="60"/>
                    </a:lnTo>
                    <a:lnTo>
                      <a:pt x="594" y="0"/>
                    </a:lnTo>
                    <a:lnTo>
                      <a:pt x="0" y="0"/>
                    </a:lnTo>
                    <a:lnTo>
                      <a:pt x="0" y="637"/>
                    </a:lnTo>
                    <a:lnTo>
                      <a:pt x="78" y="637"/>
                    </a:lnTo>
                    <a:lnTo>
                      <a:pt x="78" y="583"/>
                    </a:lnTo>
                    <a:lnTo>
                      <a:pt x="162" y="583"/>
                    </a:lnTo>
                    <a:lnTo>
                      <a:pt x="240" y="583"/>
                    </a:lnTo>
                    <a:lnTo>
                      <a:pt x="234" y="565"/>
                    </a:lnTo>
                    <a:lnTo>
                      <a:pt x="354" y="5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07" name="Freeform 309"/>
              <p:cNvSpPr/>
              <p:nvPr/>
            </p:nvSpPr>
            <p:spPr>
              <a:xfrm>
                <a:off x="2840" y="2050"/>
                <a:ext cx="594" cy="637"/>
              </a:xfrm>
              <a:custGeom>
                <a:gdLst>
                  <a:gd name="T0" fmla="*/ 354 w 594"/>
                  <a:gd name="T1" fmla="*/ 565 h 637"/>
                  <a:gd name="T2" fmla="*/ 588 w 594"/>
                  <a:gd name="T3" fmla="*/ 565 h 637"/>
                  <a:gd name="T4" fmla="*/ 588 w 594"/>
                  <a:gd name="T5" fmla="*/ 60 h 637"/>
                  <a:gd name="T6" fmla="*/ 594 w 594"/>
                  <a:gd name="T7" fmla="*/ 60 h 637"/>
                  <a:gd name="T8" fmla="*/ 594 w 594"/>
                  <a:gd name="T9" fmla="*/ 0 h 637"/>
                  <a:gd name="T10" fmla="*/ 0 w 594"/>
                  <a:gd name="T11" fmla="*/ 0 h 637"/>
                  <a:gd name="T12" fmla="*/ 0 w 594"/>
                  <a:gd name="T13" fmla="*/ 637 h 637"/>
                  <a:gd name="T14" fmla="*/ 78 w 594"/>
                  <a:gd name="T15" fmla="*/ 637 h 637"/>
                  <a:gd name="T16" fmla="*/ 78 w 594"/>
                  <a:gd name="T17" fmla="*/ 583 h 637"/>
                  <a:gd name="T18" fmla="*/ 162 w 594"/>
                  <a:gd name="T19" fmla="*/ 583 h 637"/>
                  <a:gd name="T20" fmla="*/ 240 w 594"/>
                  <a:gd name="T21" fmla="*/ 583 h 637"/>
                  <a:gd name="T22" fmla="*/ 234 w 594"/>
                  <a:gd name="T23" fmla="*/ 565 h 637"/>
                  <a:gd name="T24" fmla="*/ 354 w 594"/>
                  <a:gd name="T25" fmla="*/ 565 h 6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637">
                    <a:moveTo>
                      <a:pt x="354" y="565"/>
                    </a:moveTo>
                    <a:lnTo>
                      <a:pt x="588" y="565"/>
                    </a:lnTo>
                    <a:lnTo>
                      <a:pt x="588" y="60"/>
                    </a:lnTo>
                    <a:lnTo>
                      <a:pt x="594" y="60"/>
                    </a:lnTo>
                    <a:lnTo>
                      <a:pt x="594" y="0"/>
                    </a:lnTo>
                    <a:lnTo>
                      <a:pt x="0" y="0"/>
                    </a:lnTo>
                    <a:lnTo>
                      <a:pt x="0" y="637"/>
                    </a:lnTo>
                    <a:lnTo>
                      <a:pt x="78" y="637"/>
                    </a:lnTo>
                    <a:lnTo>
                      <a:pt x="78" y="583"/>
                    </a:lnTo>
                    <a:lnTo>
                      <a:pt x="162" y="583"/>
                    </a:lnTo>
                    <a:lnTo>
                      <a:pt x="240" y="583"/>
                    </a:lnTo>
                    <a:lnTo>
                      <a:pt x="234" y="565"/>
                    </a:lnTo>
                    <a:lnTo>
                      <a:pt x="354" y="56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08" name="Freeform 310"/>
              <p:cNvSpPr/>
              <p:nvPr/>
            </p:nvSpPr>
            <p:spPr>
              <a:xfrm>
                <a:off x="2281" y="2050"/>
                <a:ext cx="559" cy="637"/>
              </a:xfrm>
              <a:custGeom>
                <a:gdLst>
                  <a:gd name="T0" fmla="*/ 144 w 559"/>
                  <a:gd name="T1" fmla="*/ 0 h 637"/>
                  <a:gd name="T2" fmla="*/ 559 w 559"/>
                  <a:gd name="T3" fmla="*/ 0 h 637"/>
                  <a:gd name="T4" fmla="*/ 559 w 559"/>
                  <a:gd name="T5" fmla="*/ 637 h 637"/>
                  <a:gd name="T6" fmla="*/ 372 w 559"/>
                  <a:gd name="T7" fmla="*/ 637 h 637"/>
                  <a:gd name="T8" fmla="*/ 234 w 559"/>
                  <a:gd name="T9" fmla="*/ 589 h 637"/>
                  <a:gd name="T10" fmla="*/ 90 w 559"/>
                  <a:gd name="T11" fmla="*/ 534 h 637"/>
                  <a:gd name="T12" fmla="*/ 0 w 559"/>
                  <a:gd name="T13" fmla="*/ 504 h 637"/>
                  <a:gd name="T14" fmla="*/ 0 w 559"/>
                  <a:gd name="T15" fmla="*/ 492 h 637"/>
                  <a:gd name="T16" fmla="*/ 6 w 559"/>
                  <a:gd name="T17" fmla="*/ 480 h 637"/>
                  <a:gd name="T18" fmla="*/ 24 w 559"/>
                  <a:gd name="T19" fmla="*/ 486 h 637"/>
                  <a:gd name="T20" fmla="*/ 30 w 559"/>
                  <a:gd name="T21" fmla="*/ 468 h 637"/>
                  <a:gd name="T22" fmla="*/ 30 w 559"/>
                  <a:gd name="T23" fmla="*/ 456 h 637"/>
                  <a:gd name="T24" fmla="*/ 6 w 559"/>
                  <a:gd name="T25" fmla="*/ 444 h 637"/>
                  <a:gd name="T26" fmla="*/ 6 w 559"/>
                  <a:gd name="T27" fmla="*/ 408 h 637"/>
                  <a:gd name="T28" fmla="*/ 24 w 559"/>
                  <a:gd name="T29" fmla="*/ 390 h 637"/>
                  <a:gd name="T30" fmla="*/ 24 w 559"/>
                  <a:gd name="T31" fmla="*/ 348 h 637"/>
                  <a:gd name="T32" fmla="*/ 60 w 559"/>
                  <a:gd name="T33" fmla="*/ 312 h 637"/>
                  <a:gd name="T34" fmla="*/ 12 w 559"/>
                  <a:gd name="T35" fmla="*/ 240 h 637"/>
                  <a:gd name="T36" fmla="*/ 12 w 559"/>
                  <a:gd name="T37" fmla="*/ 228 h 637"/>
                  <a:gd name="T38" fmla="*/ 18 w 559"/>
                  <a:gd name="T39" fmla="*/ 192 h 637"/>
                  <a:gd name="T40" fmla="*/ 6 w 559"/>
                  <a:gd name="T41" fmla="*/ 120 h 637"/>
                  <a:gd name="T42" fmla="*/ 18 w 559"/>
                  <a:gd name="T43" fmla="*/ 96 h 637"/>
                  <a:gd name="T44" fmla="*/ 60 w 559"/>
                  <a:gd name="T45" fmla="*/ 108 h 637"/>
                  <a:gd name="T46" fmla="*/ 72 w 559"/>
                  <a:gd name="T47" fmla="*/ 90 h 637"/>
                  <a:gd name="T48" fmla="*/ 72 w 559"/>
                  <a:gd name="T49" fmla="*/ 0 h 637"/>
                  <a:gd name="T50" fmla="*/ 144 w 559"/>
                  <a:gd name="T51" fmla="*/ 0 h 6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9" h="637">
                    <a:moveTo>
                      <a:pt x="144" y="0"/>
                    </a:moveTo>
                    <a:lnTo>
                      <a:pt x="559" y="0"/>
                    </a:lnTo>
                    <a:lnTo>
                      <a:pt x="559" y="637"/>
                    </a:lnTo>
                    <a:lnTo>
                      <a:pt x="372" y="637"/>
                    </a:lnTo>
                    <a:lnTo>
                      <a:pt x="234" y="589"/>
                    </a:lnTo>
                    <a:lnTo>
                      <a:pt x="90" y="534"/>
                    </a:lnTo>
                    <a:lnTo>
                      <a:pt x="0" y="504"/>
                    </a:lnTo>
                    <a:lnTo>
                      <a:pt x="0" y="492"/>
                    </a:lnTo>
                    <a:lnTo>
                      <a:pt x="6" y="480"/>
                    </a:lnTo>
                    <a:lnTo>
                      <a:pt x="24" y="486"/>
                    </a:lnTo>
                    <a:lnTo>
                      <a:pt x="30" y="468"/>
                    </a:lnTo>
                    <a:lnTo>
                      <a:pt x="30" y="456"/>
                    </a:lnTo>
                    <a:lnTo>
                      <a:pt x="6" y="444"/>
                    </a:lnTo>
                    <a:lnTo>
                      <a:pt x="6" y="408"/>
                    </a:lnTo>
                    <a:lnTo>
                      <a:pt x="24" y="390"/>
                    </a:lnTo>
                    <a:lnTo>
                      <a:pt x="24" y="348"/>
                    </a:lnTo>
                    <a:lnTo>
                      <a:pt x="60" y="312"/>
                    </a:lnTo>
                    <a:lnTo>
                      <a:pt x="12" y="240"/>
                    </a:lnTo>
                    <a:lnTo>
                      <a:pt x="12" y="228"/>
                    </a:lnTo>
                    <a:lnTo>
                      <a:pt x="18" y="192"/>
                    </a:lnTo>
                    <a:lnTo>
                      <a:pt x="6" y="120"/>
                    </a:lnTo>
                    <a:lnTo>
                      <a:pt x="18" y="96"/>
                    </a:lnTo>
                    <a:lnTo>
                      <a:pt x="60" y="108"/>
                    </a:lnTo>
                    <a:lnTo>
                      <a:pt x="72" y="90"/>
                    </a:lnTo>
                    <a:lnTo>
                      <a:pt x="72" y="0"/>
                    </a:lnTo>
                    <a:lnTo>
                      <a:pt x="144" y="0"/>
                    </a:lnTo>
                    <a:close/>
                  </a:path>
                </a:pathLst>
              </a:custGeom>
              <a:solidFill>
                <a:srgbClr val="02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09" name="Freeform 311"/>
              <p:cNvSpPr/>
              <p:nvPr/>
            </p:nvSpPr>
            <p:spPr>
              <a:xfrm>
                <a:off x="2281" y="2050"/>
                <a:ext cx="559" cy="637"/>
              </a:xfrm>
              <a:custGeom>
                <a:gdLst>
                  <a:gd name="T0" fmla="*/ 144 w 559"/>
                  <a:gd name="T1" fmla="*/ 0 h 637"/>
                  <a:gd name="T2" fmla="*/ 559 w 559"/>
                  <a:gd name="T3" fmla="*/ 0 h 637"/>
                  <a:gd name="T4" fmla="*/ 559 w 559"/>
                  <a:gd name="T5" fmla="*/ 637 h 637"/>
                  <a:gd name="T6" fmla="*/ 372 w 559"/>
                  <a:gd name="T7" fmla="*/ 637 h 637"/>
                  <a:gd name="T8" fmla="*/ 234 w 559"/>
                  <a:gd name="T9" fmla="*/ 589 h 637"/>
                  <a:gd name="T10" fmla="*/ 90 w 559"/>
                  <a:gd name="T11" fmla="*/ 534 h 637"/>
                  <a:gd name="T12" fmla="*/ 0 w 559"/>
                  <a:gd name="T13" fmla="*/ 504 h 637"/>
                  <a:gd name="T14" fmla="*/ 0 w 559"/>
                  <a:gd name="T15" fmla="*/ 492 h 637"/>
                  <a:gd name="T16" fmla="*/ 6 w 559"/>
                  <a:gd name="T17" fmla="*/ 480 h 637"/>
                  <a:gd name="T18" fmla="*/ 24 w 559"/>
                  <a:gd name="T19" fmla="*/ 486 h 637"/>
                  <a:gd name="T20" fmla="*/ 30 w 559"/>
                  <a:gd name="T21" fmla="*/ 468 h 637"/>
                  <a:gd name="T22" fmla="*/ 30 w 559"/>
                  <a:gd name="T23" fmla="*/ 456 h 637"/>
                  <a:gd name="T24" fmla="*/ 6 w 559"/>
                  <a:gd name="T25" fmla="*/ 444 h 637"/>
                  <a:gd name="T26" fmla="*/ 6 w 559"/>
                  <a:gd name="T27" fmla="*/ 408 h 637"/>
                  <a:gd name="T28" fmla="*/ 24 w 559"/>
                  <a:gd name="T29" fmla="*/ 390 h 637"/>
                  <a:gd name="T30" fmla="*/ 24 w 559"/>
                  <a:gd name="T31" fmla="*/ 348 h 637"/>
                  <a:gd name="T32" fmla="*/ 60 w 559"/>
                  <a:gd name="T33" fmla="*/ 312 h 637"/>
                  <a:gd name="T34" fmla="*/ 12 w 559"/>
                  <a:gd name="T35" fmla="*/ 240 h 637"/>
                  <a:gd name="T36" fmla="*/ 12 w 559"/>
                  <a:gd name="T37" fmla="*/ 228 h 637"/>
                  <a:gd name="T38" fmla="*/ 18 w 559"/>
                  <a:gd name="T39" fmla="*/ 192 h 637"/>
                  <a:gd name="T40" fmla="*/ 6 w 559"/>
                  <a:gd name="T41" fmla="*/ 120 h 637"/>
                  <a:gd name="T42" fmla="*/ 18 w 559"/>
                  <a:gd name="T43" fmla="*/ 96 h 637"/>
                  <a:gd name="T44" fmla="*/ 60 w 559"/>
                  <a:gd name="T45" fmla="*/ 108 h 637"/>
                  <a:gd name="T46" fmla="*/ 72 w 559"/>
                  <a:gd name="T47" fmla="*/ 90 h 637"/>
                  <a:gd name="T48" fmla="*/ 72 w 559"/>
                  <a:gd name="T49" fmla="*/ 0 h 637"/>
                  <a:gd name="T50" fmla="*/ 144 w 559"/>
                  <a:gd name="T51" fmla="*/ 0 h 6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9" h="637">
                    <a:moveTo>
                      <a:pt x="144" y="0"/>
                    </a:moveTo>
                    <a:lnTo>
                      <a:pt x="559" y="0"/>
                    </a:lnTo>
                    <a:lnTo>
                      <a:pt x="559" y="637"/>
                    </a:lnTo>
                    <a:lnTo>
                      <a:pt x="372" y="637"/>
                    </a:lnTo>
                    <a:lnTo>
                      <a:pt x="234" y="589"/>
                    </a:lnTo>
                    <a:lnTo>
                      <a:pt x="90" y="534"/>
                    </a:lnTo>
                    <a:lnTo>
                      <a:pt x="0" y="504"/>
                    </a:lnTo>
                    <a:lnTo>
                      <a:pt x="0" y="492"/>
                    </a:lnTo>
                    <a:lnTo>
                      <a:pt x="6" y="480"/>
                    </a:lnTo>
                    <a:lnTo>
                      <a:pt x="24" y="486"/>
                    </a:lnTo>
                    <a:lnTo>
                      <a:pt x="30" y="468"/>
                    </a:lnTo>
                    <a:lnTo>
                      <a:pt x="30" y="456"/>
                    </a:lnTo>
                    <a:lnTo>
                      <a:pt x="6" y="444"/>
                    </a:lnTo>
                    <a:lnTo>
                      <a:pt x="6" y="408"/>
                    </a:lnTo>
                    <a:lnTo>
                      <a:pt x="24" y="390"/>
                    </a:lnTo>
                    <a:lnTo>
                      <a:pt x="24" y="348"/>
                    </a:lnTo>
                    <a:lnTo>
                      <a:pt x="60" y="312"/>
                    </a:lnTo>
                    <a:lnTo>
                      <a:pt x="12" y="240"/>
                    </a:lnTo>
                    <a:lnTo>
                      <a:pt x="12" y="228"/>
                    </a:lnTo>
                    <a:lnTo>
                      <a:pt x="18" y="192"/>
                    </a:lnTo>
                    <a:lnTo>
                      <a:pt x="6" y="120"/>
                    </a:lnTo>
                    <a:lnTo>
                      <a:pt x="18" y="96"/>
                    </a:lnTo>
                    <a:lnTo>
                      <a:pt x="60" y="108"/>
                    </a:lnTo>
                    <a:lnTo>
                      <a:pt x="72" y="90"/>
                    </a:lnTo>
                    <a:lnTo>
                      <a:pt x="72" y="0"/>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0" name="Freeform 312"/>
              <p:cNvSpPr/>
              <p:nvPr/>
            </p:nvSpPr>
            <p:spPr>
              <a:xfrm>
                <a:off x="2281" y="2050"/>
                <a:ext cx="559" cy="637"/>
              </a:xfrm>
              <a:custGeom>
                <a:gdLst>
                  <a:gd name="T0" fmla="*/ 144 w 559"/>
                  <a:gd name="T1" fmla="*/ 0 h 637"/>
                  <a:gd name="T2" fmla="*/ 559 w 559"/>
                  <a:gd name="T3" fmla="*/ 0 h 637"/>
                  <a:gd name="T4" fmla="*/ 559 w 559"/>
                  <a:gd name="T5" fmla="*/ 637 h 637"/>
                  <a:gd name="T6" fmla="*/ 372 w 559"/>
                  <a:gd name="T7" fmla="*/ 637 h 637"/>
                  <a:gd name="T8" fmla="*/ 234 w 559"/>
                  <a:gd name="T9" fmla="*/ 589 h 637"/>
                  <a:gd name="T10" fmla="*/ 90 w 559"/>
                  <a:gd name="T11" fmla="*/ 534 h 637"/>
                  <a:gd name="T12" fmla="*/ 0 w 559"/>
                  <a:gd name="T13" fmla="*/ 504 h 637"/>
                  <a:gd name="T14" fmla="*/ 0 w 559"/>
                  <a:gd name="T15" fmla="*/ 492 h 637"/>
                  <a:gd name="T16" fmla="*/ 6 w 559"/>
                  <a:gd name="T17" fmla="*/ 480 h 637"/>
                  <a:gd name="T18" fmla="*/ 24 w 559"/>
                  <a:gd name="T19" fmla="*/ 486 h 637"/>
                  <a:gd name="T20" fmla="*/ 30 w 559"/>
                  <a:gd name="T21" fmla="*/ 468 h 637"/>
                  <a:gd name="T22" fmla="*/ 30 w 559"/>
                  <a:gd name="T23" fmla="*/ 456 h 637"/>
                  <a:gd name="T24" fmla="*/ 6 w 559"/>
                  <a:gd name="T25" fmla="*/ 444 h 637"/>
                  <a:gd name="T26" fmla="*/ 6 w 559"/>
                  <a:gd name="T27" fmla="*/ 408 h 637"/>
                  <a:gd name="T28" fmla="*/ 24 w 559"/>
                  <a:gd name="T29" fmla="*/ 390 h 637"/>
                  <a:gd name="T30" fmla="*/ 24 w 559"/>
                  <a:gd name="T31" fmla="*/ 348 h 637"/>
                  <a:gd name="T32" fmla="*/ 60 w 559"/>
                  <a:gd name="T33" fmla="*/ 312 h 637"/>
                  <a:gd name="T34" fmla="*/ 12 w 559"/>
                  <a:gd name="T35" fmla="*/ 240 h 637"/>
                  <a:gd name="T36" fmla="*/ 12 w 559"/>
                  <a:gd name="T37" fmla="*/ 228 h 637"/>
                  <a:gd name="T38" fmla="*/ 18 w 559"/>
                  <a:gd name="T39" fmla="*/ 192 h 637"/>
                  <a:gd name="T40" fmla="*/ 6 w 559"/>
                  <a:gd name="T41" fmla="*/ 120 h 637"/>
                  <a:gd name="T42" fmla="*/ 18 w 559"/>
                  <a:gd name="T43" fmla="*/ 96 h 637"/>
                  <a:gd name="T44" fmla="*/ 60 w 559"/>
                  <a:gd name="T45" fmla="*/ 108 h 637"/>
                  <a:gd name="T46" fmla="*/ 72 w 559"/>
                  <a:gd name="T47" fmla="*/ 90 h 637"/>
                  <a:gd name="T48" fmla="*/ 72 w 559"/>
                  <a:gd name="T49" fmla="*/ 0 h 637"/>
                  <a:gd name="T50" fmla="*/ 144 w 559"/>
                  <a:gd name="T51" fmla="*/ 0 h 6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9" h="637">
                    <a:moveTo>
                      <a:pt x="144" y="0"/>
                    </a:moveTo>
                    <a:lnTo>
                      <a:pt x="559" y="0"/>
                    </a:lnTo>
                    <a:lnTo>
                      <a:pt x="559" y="637"/>
                    </a:lnTo>
                    <a:lnTo>
                      <a:pt x="372" y="637"/>
                    </a:lnTo>
                    <a:lnTo>
                      <a:pt x="234" y="589"/>
                    </a:lnTo>
                    <a:lnTo>
                      <a:pt x="90" y="534"/>
                    </a:lnTo>
                    <a:lnTo>
                      <a:pt x="0" y="504"/>
                    </a:lnTo>
                    <a:lnTo>
                      <a:pt x="0" y="492"/>
                    </a:lnTo>
                    <a:lnTo>
                      <a:pt x="6" y="480"/>
                    </a:lnTo>
                    <a:lnTo>
                      <a:pt x="24" y="486"/>
                    </a:lnTo>
                    <a:lnTo>
                      <a:pt x="30" y="468"/>
                    </a:lnTo>
                    <a:lnTo>
                      <a:pt x="30" y="456"/>
                    </a:lnTo>
                    <a:lnTo>
                      <a:pt x="6" y="444"/>
                    </a:lnTo>
                    <a:lnTo>
                      <a:pt x="6" y="408"/>
                    </a:lnTo>
                    <a:lnTo>
                      <a:pt x="24" y="390"/>
                    </a:lnTo>
                    <a:lnTo>
                      <a:pt x="24" y="348"/>
                    </a:lnTo>
                    <a:lnTo>
                      <a:pt x="60" y="312"/>
                    </a:lnTo>
                    <a:lnTo>
                      <a:pt x="12" y="240"/>
                    </a:lnTo>
                    <a:lnTo>
                      <a:pt x="12" y="228"/>
                    </a:lnTo>
                    <a:lnTo>
                      <a:pt x="18" y="192"/>
                    </a:lnTo>
                    <a:lnTo>
                      <a:pt x="6" y="120"/>
                    </a:lnTo>
                    <a:lnTo>
                      <a:pt x="18" y="96"/>
                    </a:lnTo>
                    <a:lnTo>
                      <a:pt x="60" y="108"/>
                    </a:lnTo>
                    <a:lnTo>
                      <a:pt x="72" y="90"/>
                    </a:lnTo>
                    <a:lnTo>
                      <a:pt x="72" y="0"/>
                    </a:lnTo>
                    <a:lnTo>
                      <a:pt x="144"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11" name="Freeform 313"/>
              <p:cNvSpPr/>
              <p:nvPr/>
            </p:nvSpPr>
            <p:spPr>
              <a:xfrm>
                <a:off x="1356" y="1443"/>
                <a:ext cx="985" cy="1117"/>
              </a:xfrm>
              <a:custGeom>
                <a:gdLst>
                  <a:gd name="T0" fmla="*/ 931 w 985"/>
                  <a:gd name="T1" fmla="*/ 1015 h 1117"/>
                  <a:gd name="T2" fmla="*/ 949 w 985"/>
                  <a:gd name="T3" fmla="*/ 997 h 1117"/>
                  <a:gd name="T4" fmla="*/ 949 w 985"/>
                  <a:gd name="T5" fmla="*/ 955 h 1117"/>
                  <a:gd name="T6" fmla="*/ 985 w 985"/>
                  <a:gd name="T7" fmla="*/ 919 h 1117"/>
                  <a:gd name="T8" fmla="*/ 937 w 985"/>
                  <a:gd name="T9" fmla="*/ 847 h 1117"/>
                  <a:gd name="T10" fmla="*/ 937 w 985"/>
                  <a:gd name="T11" fmla="*/ 835 h 1117"/>
                  <a:gd name="T12" fmla="*/ 841 w 985"/>
                  <a:gd name="T13" fmla="*/ 751 h 1117"/>
                  <a:gd name="T14" fmla="*/ 703 w 985"/>
                  <a:gd name="T15" fmla="*/ 631 h 1117"/>
                  <a:gd name="T16" fmla="*/ 607 w 985"/>
                  <a:gd name="T17" fmla="*/ 541 h 1117"/>
                  <a:gd name="T18" fmla="*/ 499 w 985"/>
                  <a:gd name="T19" fmla="*/ 450 h 1117"/>
                  <a:gd name="T20" fmla="*/ 414 w 985"/>
                  <a:gd name="T21" fmla="*/ 372 h 1117"/>
                  <a:gd name="T22" fmla="*/ 414 w 985"/>
                  <a:gd name="T23" fmla="*/ 0 h 1117"/>
                  <a:gd name="T24" fmla="*/ 12 w 985"/>
                  <a:gd name="T25" fmla="*/ 0 h 1117"/>
                  <a:gd name="T26" fmla="*/ 30 w 985"/>
                  <a:gd name="T27" fmla="*/ 78 h 1117"/>
                  <a:gd name="T28" fmla="*/ 24 w 985"/>
                  <a:gd name="T29" fmla="*/ 150 h 1117"/>
                  <a:gd name="T30" fmla="*/ 0 w 985"/>
                  <a:gd name="T31" fmla="*/ 186 h 1117"/>
                  <a:gd name="T32" fmla="*/ 0 w 985"/>
                  <a:gd name="T33" fmla="*/ 198 h 1117"/>
                  <a:gd name="T34" fmla="*/ 54 w 985"/>
                  <a:gd name="T35" fmla="*/ 288 h 1117"/>
                  <a:gd name="T36" fmla="*/ 54 w 985"/>
                  <a:gd name="T37" fmla="*/ 324 h 1117"/>
                  <a:gd name="T38" fmla="*/ 72 w 985"/>
                  <a:gd name="T39" fmla="*/ 390 h 1117"/>
                  <a:gd name="T40" fmla="*/ 126 w 985"/>
                  <a:gd name="T41" fmla="*/ 450 h 1117"/>
                  <a:gd name="T42" fmla="*/ 132 w 985"/>
                  <a:gd name="T43" fmla="*/ 474 h 1117"/>
                  <a:gd name="T44" fmla="*/ 150 w 985"/>
                  <a:gd name="T45" fmla="*/ 492 h 1117"/>
                  <a:gd name="T46" fmla="*/ 174 w 985"/>
                  <a:gd name="T47" fmla="*/ 498 h 1117"/>
                  <a:gd name="T48" fmla="*/ 180 w 985"/>
                  <a:gd name="T49" fmla="*/ 468 h 1117"/>
                  <a:gd name="T50" fmla="*/ 228 w 985"/>
                  <a:gd name="T51" fmla="*/ 480 h 1117"/>
                  <a:gd name="T52" fmla="*/ 198 w 985"/>
                  <a:gd name="T53" fmla="*/ 498 h 1117"/>
                  <a:gd name="T54" fmla="*/ 216 w 985"/>
                  <a:gd name="T55" fmla="*/ 547 h 1117"/>
                  <a:gd name="T56" fmla="*/ 180 w 985"/>
                  <a:gd name="T57" fmla="*/ 517 h 1117"/>
                  <a:gd name="T58" fmla="*/ 198 w 985"/>
                  <a:gd name="T59" fmla="*/ 589 h 1117"/>
                  <a:gd name="T60" fmla="*/ 210 w 985"/>
                  <a:gd name="T61" fmla="*/ 607 h 1117"/>
                  <a:gd name="T62" fmla="*/ 234 w 985"/>
                  <a:gd name="T63" fmla="*/ 613 h 1117"/>
                  <a:gd name="T64" fmla="*/ 246 w 985"/>
                  <a:gd name="T65" fmla="*/ 625 h 1117"/>
                  <a:gd name="T66" fmla="*/ 246 w 985"/>
                  <a:gd name="T67" fmla="*/ 649 h 1117"/>
                  <a:gd name="T68" fmla="*/ 234 w 985"/>
                  <a:gd name="T69" fmla="*/ 655 h 1117"/>
                  <a:gd name="T70" fmla="*/ 240 w 985"/>
                  <a:gd name="T71" fmla="*/ 685 h 1117"/>
                  <a:gd name="T72" fmla="*/ 336 w 985"/>
                  <a:gd name="T73" fmla="*/ 787 h 1117"/>
                  <a:gd name="T74" fmla="*/ 342 w 985"/>
                  <a:gd name="T75" fmla="*/ 805 h 1117"/>
                  <a:gd name="T76" fmla="*/ 366 w 985"/>
                  <a:gd name="T77" fmla="*/ 829 h 1117"/>
                  <a:gd name="T78" fmla="*/ 372 w 985"/>
                  <a:gd name="T79" fmla="*/ 889 h 1117"/>
                  <a:gd name="T80" fmla="*/ 438 w 985"/>
                  <a:gd name="T81" fmla="*/ 907 h 1117"/>
                  <a:gd name="T82" fmla="*/ 457 w 985"/>
                  <a:gd name="T83" fmla="*/ 907 h 1117"/>
                  <a:gd name="T84" fmla="*/ 541 w 985"/>
                  <a:gd name="T85" fmla="*/ 955 h 1117"/>
                  <a:gd name="T86" fmla="*/ 547 w 985"/>
                  <a:gd name="T87" fmla="*/ 943 h 1117"/>
                  <a:gd name="T88" fmla="*/ 565 w 985"/>
                  <a:gd name="T89" fmla="*/ 949 h 1117"/>
                  <a:gd name="T90" fmla="*/ 583 w 985"/>
                  <a:gd name="T91" fmla="*/ 979 h 1117"/>
                  <a:gd name="T92" fmla="*/ 631 w 985"/>
                  <a:gd name="T93" fmla="*/ 991 h 1117"/>
                  <a:gd name="T94" fmla="*/ 685 w 985"/>
                  <a:gd name="T95" fmla="*/ 1045 h 1117"/>
                  <a:gd name="T96" fmla="*/ 691 w 985"/>
                  <a:gd name="T97" fmla="*/ 1063 h 1117"/>
                  <a:gd name="T98" fmla="*/ 703 w 985"/>
                  <a:gd name="T99" fmla="*/ 1117 h 1117"/>
                  <a:gd name="T100" fmla="*/ 859 w 985"/>
                  <a:gd name="T101" fmla="*/ 1105 h 1117"/>
                  <a:gd name="T102" fmla="*/ 925 w 985"/>
                  <a:gd name="T103" fmla="*/ 1099 h 1117"/>
                  <a:gd name="T104" fmla="*/ 931 w 985"/>
                  <a:gd name="T105" fmla="*/ 1087 h 1117"/>
                  <a:gd name="T106" fmla="*/ 949 w 985"/>
                  <a:gd name="T107" fmla="*/ 1093 h 1117"/>
                  <a:gd name="T108" fmla="*/ 955 w 985"/>
                  <a:gd name="T109" fmla="*/ 1075 h 1117"/>
                  <a:gd name="T110" fmla="*/ 955 w 985"/>
                  <a:gd name="T111" fmla="*/ 1063 h 1117"/>
                  <a:gd name="T112" fmla="*/ 931 w 985"/>
                  <a:gd name="T113" fmla="*/ 1051 h 1117"/>
                  <a:gd name="T114" fmla="*/ 931 w 985"/>
                  <a:gd name="T115" fmla="*/ 1015 h 1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1117">
                    <a:moveTo>
                      <a:pt x="931" y="1015"/>
                    </a:moveTo>
                    <a:lnTo>
                      <a:pt x="949" y="997"/>
                    </a:lnTo>
                    <a:lnTo>
                      <a:pt x="949" y="955"/>
                    </a:lnTo>
                    <a:lnTo>
                      <a:pt x="985" y="919"/>
                    </a:lnTo>
                    <a:lnTo>
                      <a:pt x="937" y="847"/>
                    </a:lnTo>
                    <a:lnTo>
                      <a:pt x="937" y="835"/>
                    </a:lnTo>
                    <a:lnTo>
                      <a:pt x="841" y="751"/>
                    </a:lnTo>
                    <a:lnTo>
                      <a:pt x="703" y="631"/>
                    </a:lnTo>
                    <a:lnTo>
                      <a:pt x="607" y="541"/>
                    </a:lnTo>
                    <a:lnTo>
                      <a:pt x="499" y="450"/>
                    </a:lnTo>
                    <a:lnTo>
                      <a:pt x="414" y="372"/>
                    </a:lnTo>
                    <a:lnTo>
                      <a:pt x="414" y="0"/>
                    </a:lnTo>
                    <a:lnTo>
                      <a:pt x="12" y="0"/>
                    </a:lnTo>
                    <a:lnTo>
                      <a:pt x="30" y="78"/>
                    </a:lnTo>
                    <a:lnTo>
                      <a:pt x="24" y="150"/>
                    </a:lnTo>
                    <a:lnTo>
                      <a:pt x="0" y="186"/>
                    </a:lnTo>
                    <a:lnTo>
                      <a:pt x="0" y="198"/>
                    </a:lnTo>
                    <a:lnTo>
                      <a:pt x="54" y="288"/>
                    </a:lnTo>
                    <a:lnTo>
                      <a:pt x="54" y="324"/>
                    </a:lnTo>
                    <a:lnTo>
                      <a:pt x="72" y="390"/>
                    </a:lnTo>
                    <a:lnTo>
                      <a:pt x="126" y="450"/>
                    </a:lnTo>
                    <a:lnTo>
                      <a:pt x="132" y="474"/>
                    </a:lnTo>
                    <a:lnTo>
                      <a:pt x="150" y="492"/>
                    </a:lnTo>
                    <a:lnTo>
                      <a:pt x="174" y="498"/>
                    </a:lnTo>
                    <a:lnTo>
                      <a:pt x="180" y="468"/>
                    </a:lnTo>
                    <a:lnTo>
                      <a:pt x="228" y="480"/>
                    </a:lnTo>
                    <a:lnTo>
                      <a:pt x="198" y="498"/>
                    </a:lnTo>
                    <a:lnTo>
                      <a:pt x="216" y="547"/>
                    </a:lnTo>
                    <a:lnTo>
                      <a:pt x="180" y="517"/>
                    </a:lnTo>
                    <a:lnTo>
                      <a:pt x="198" y="589"/>
                    </a:lnTo>
                    <a:lnTo>
                      <a:pt x="210" y="607"/>
                    </a:lnTo>
                    <a:lnTo>
                      <a:pt x="234" y="613"/>
                    </a:lnTo>
                    <a:lnTo>
                      <a:pt x="246" y="625"/>
                    </a:lnTo>
                    <a:lnTo>
                      <a:pt x="246" y="649"/>
                    </a:lnTo>
                    <a:lnTo>
                      <a:pt x="234" y="655"/>
                    </a:lnTo>
                    <a:lnTo>
                      <a:pt x="240" y="685"/>
                    </a:lnTo>
                    <a:lnTo>
                      <a:pt x="336" y="787"/>
                    </a:lnTo>
                    <a:lnTo>
                      <a:pt x="342" y="805"/>
                    </a:lnTo>
                    <a:lnTo>
                      <a:pt x="366" y="829"/>
                    </a:lnTo>
                    <a:lnTo>
                      <a:pt x="372" y="889"/>
                    </a:lnTo>
                    <a:lnTo>
                      <a:pt x="438" y="907"/>
                    </a:lnTo>
                    <a:lnTo>
                      <a:pt x="457" y="907"/>
                    </a:lnTo>
                    <a:lnTo>
                      <a:pt x="541" y="955"/>
                    </a:lnTo>
                    <a:lnTo>
                      <a:pt x="547" y="943"/>
                    </a:lnTo>
                    <a:lnTo>
                      <a:pt x="565" y="949"/>
                    </a:lnTo>
                    <a:lnTo>
                      <a:pt x="583" y="979"/>
                    </a:lnTo>
                    <a:lnTo>
                      <a:pt x="631" y="991"/>
                    </a:lnTo>
                    <a:lnTo>
                      <a:pt x="685" y="1045"/>
                    </a:lnTo>
                    <a:lnTo>
                      <a:pt x="691" y="1063"/>
                    </a:lnTo>
                    <a:lnTo>
                      <a:pt x="703" y="1117"/>
                    </a:lnTo>
                    <a:lnTo>
                      <a:pt x="859" y="1105"/>
                    </a:lnTo>
                    <a:lnTo>
                      <a:pt x="925" y="1099"/>
                    </a:lnTo>
                    <a:lnTo>
                      <a:pt x="931" y="1087"/>
                    </a:lnTo>
                    <a:lnTo>
                      <a:pt x="949" y="1093"/>
                    </a:lnTo>
                    <a:lnTo>
                      <a:pt x="955" y="1075"/>
                    </a:lnTo>
                    <a:lnTo>
                      <a:pt x="955" y="1063"/>
                    </a:lnTo>
                    <a:lnTo>
                      <a:pt x="931" y="1051"/>
                    </a:lnTo>
                    <a:lnTo>
                      <a:pt x="931" y="101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2" name="Freeform 314"/>
              <p:cNvSpPr/>
              <p:nvPr/>
            </p:nvSpPr>
            <p:spPr>
              <a:xfrm>
                <a:off x="1356" y="1443"/>
                <a:ext cx="985" cy="1117"/>
              </a:xfrm>
              <a:custGeom>
                <a:gdLst>
                  <a:gd name="T0" fmla="*/ 931 w 985"/>
                  <a:gd name="T1" fmla="*/ 1015 h 1117"/>
                  <a:gd name="T2" fmla="*/ 949 w 985"/>
                  <a:gd name="T3" fmla="*/ 997 h 1117"/>
                  <a:gd name="T4" fmla="*/ 949 w 985"/>
                  <a:gd name="T5" fmla="*/ 955 h 1117"/>
                  <a:gd name="T6" fmla="*/ 985 w 985"/>
                  <a:gd name="T7" fmla="*/ 919 h 1117"/>
                  <a:gd name="T8" fmla="*/ 937 w 985"/>
                  <a:gd name="T9" fmla="*/ 847 h 1117"/>
                  <a:gd name="T10" fmla="*/ 937 w 985"/>
                  <a:gd name="T11" fmla="*/ 835 h 1117"/>
                  <a:gd name="T12" fmla="*/ 841 w 985"/>
                  <a:gd name="T13" fmla="*/ 751 h 1117"/>
                  <a:gd name="T14" fmla="*/ 703 w 985"/>
                  <a:gd name="T15" fmla="*/ 631 h 1117"/>
                  <a:gd name="T16" fmla="*/ 607 w 985"/>
                  <a:gd name="T17" fmla="*/ 541 h 1117"/>
                  <a:gd name="T18" fmla="*/ 499 w 985"/>
                  <a:gd name="T19" fmla="*/ 450 h 1117"/>
                  <a:gd name="T20" fmla="*/ 414 w 985"/>
                  <a:gd name="T21" fmla="*/ 372 h 1117"/>
                  <a:gd name="T22" fmla="*/ 414 w 985"/>
                  <a:gd name="T23" fmla="*/ 0 h 1117"/>
                  <a:gd name="T24" fmla="*/ 12 w 985"/>
                  <a:gd name="T25" fmla="*/ 0 h 1117"/>
                  <a:gd name="T26" fmla="*/ 30 w 985"/>
                  <a:gd name="T27" fmla="*/ 78 h 1117"/>
                  <a:gd name="T28" fmla="*/ 24 w 985"/>
                  <a:gd name="T29" fmla="*/ 150 h 1117"/>
                  <a:gd name="T30" fmla="*/ 0 w 985"/>
                  <a:gd name="T31" fmla="*/ 186 h 1117"/>
                  <a:gd name="T32" fmla="*/ 0 w 985"/>
                  <a:gd name="T33" fmla="*/ 198 h 1117"/>
                  <a:gd name="T34" fmla="*/ 54 w 985"/>
                  <a:gd name="T35" fmla="*/ 288 h 1117"/>
                  <a:gd name="T36" fmla="*/ 54 w 985"/>
                  <a:gd name="T37" fmla="*/ 324 h 1117"/>
                  <a:gd name="T38" fmla="*/ 72 w 985"/>
                  <a:gd name="T39" fmla="*/ 390 h 1117"/>
                  <a:gd name="T40" fmla="*/ 126 w 985"/>
                  <a:gd name="T41" fmla="*/ 450 h 1117"/>
                  <a:gd name="T42" fmla="*/ 132 w 985"/>
                  <a:gd name="T43" fmla="*/ 474 h 1117"/>
                  <a:gd name="T44" fmla="*/ 150 w 985"/>
                  <a:gd name="T45" fmla="*/ 492 h 1117"/>
                  <a:gd name="T46" fmla="*/ 174 w 985"/>
                  <a:gd name="T47" fmla="*/ 498 h 1117"/>
                  <a:gd name="T48" fmla="*/ 180 w 985"/>
                  <a:gd name="T49" fmla="*/ 468 h 1117"/>
                  <a:gd name="T50" fmla="*/ 228 w 985"/>
                  <a:gd name="T51" fmla="*/ 480 h 1117"/>
                  <a:gd name="T52" fmla="*/ 198 w 985"/>
                  <a:gd name="T53" fmla="*/ 498 h 1117"/>
                  <a:gd name="T54" fmla="*/ 216 w 985"/>
                  <a:gd name="T55" fmla="*/ 547 h 1117"/>
                  <a:gd name="T56" fmla="*/ 180 w 985"/>
                  <a:gd name="T57" fmla="*/ 517 h 1117"/>
                  <a:gd name="T58" fmla="*/ 198 w 985"/>
                  <a:gd name="T59" fmla="*/ 589 h 1117"/>
                  <a:gd name="T60" fmla="*/ 210 w 985"/>
                  <a:gd name="T61" fmla="*/ 607 h 1117"/>
                  <a:gd name="T62" fmla="*/ 234 w 985"/>
                  <a:gd name="T63" fmla="*/ 613 h 1117"/>
                  <a:gd name="T64" fmla="*/ 246 w 985"/>
                  <a:gd name="T65" fmla="*/ 625 h 1117"/>
                  <a:gd name="T66" fmla="*/ 246 w 985"/>
                  <a:gd name="T67" fmla="*/ 649 h 1117"/>
                  <a:gd name="T68" fmla="*/ 234 w 985"/>
                  <a:gd name="T69" fmla="*/ 655 h 1117"/>
                  <a:gd name="T70" fmla="*/ 240 w 985"/>
                  <a:gd name="T71" fmla="*/ 685 h 1117"/>
                  <a:gd name="T72" fmla="*/ 336 w 985"/>
                  <a:gd name="T73" fmla="*/ 787 h 1117"/>
                  <a:gd name="T74" fmla="*/ 342 w 985"/>
                  <a:gd name="T75" fmla="*/ 805 h 1117"/>
                  <a:gd name="T76" fmla="*/ 366 w 985"/>
                  <a:gd name="T77" fmla="*/ 829 h 1117"/>
                  <a:gd name="T78" fmla="*/ 372 w 985"/>
                  <a:gd name="T79" fmla="*/ 889 h 1117"/>
                  <a:gd name="T80" fmla="*/ 438 w 985"/>
                  <a:gd name="T81" fmla="*/ 907 h 1117"/>
                  <a:gd name="T82" fmla="*/ 457 w 985"/>
                  <a:gd name="T83" fmla="*/ 907 h 1117"/>
                  <a:gd name="T84" fmla="*/ 541 w 985"/>
                  <a:gd name="T85" fmla="*/ 955 h 1117"/>
                  <a:gd name="T86" fmla="*/ 547 w 985"/>
                  <a:gd name="T87" fmla="*/ 943 h 1117"/>
                  <a:gd name="T88" fmla="*/ 565 w 985"/>
                  <a:gd name="T89" fmla="*/ 949 h 1117"/>
                  <a:gd name="T90" fmla="*/ 583 w 985"/>
                  <a:gd name="T91" fmla="*/ 979 h 1117"/>
                  <a:gd name="T92" fmla="*/ 631 w 985"/>
                  <a:gd name="T93" fmla="*/ 991 h 1117"/>
                  <a:gd name="T94" fmla="*/ 685 w 985"/>
                  <a:gd name="T95" fmla="*/ 1045 h 1117"/>
                  <a:gd name="T96" fmla="*/ 691 w 985"/>
                  <a:gd name="T97" fmla="*/ 1063 h 1117"/>
                  <a:gd name="T98" fmla="*/ 703 w 985"/>
                  <a:gd name="T99" fmla="*/ 1117 h 1117"/>
                  <a:gd name="T100" fmla="*/ 859 w 985"/>
                  <a:gd name="T101" fmla="*/ 1105 h 1117"/>
                  <a:gd name="T102" fmla="*/ 925 w 985"/>
                  <a:gd name="T103" fmla="*/ 1099 h 1117"/>
                  <a:gd name="T104" fmla="*/ 931 w 985"/>
                  <a:gd name="T105" fmla="*/ 1087 h 1117"/>
                  <a:gd name="T106" fmla="*/ 949 w 985"/>
                  <a:gd name="T107" fmla="*/ 1093 h 1117"/>
                  <a:gd name="T108" fmla="*/ 955 w 985"/>
                  <a:gd name="T109" fmla="*/ 1075 h 1117"/>
                  <a:gd name="T110" fmla="*/ 955 w 985"/>
                  <a:gd name="T111" fmla="*/ 1063 h 1117"/>
                  <a:gd name="T112" fmla="*/ 931 w 985"/>
                  <a:gd name="T113" fmla="*/ 1051 h 1117"/>
                  <a:gd name="T114" fmla="*/ 931 w 985"/>
                  <a:gd name="T115" fmla="*/ 1015 h 1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1117">
                    <a:moveTo>
                      <a:pt x="931" y="1015"/>
                    </a:moveTo>
                    <a:lnTo>
                      <a:pt x="949" y="997"/>
                    </a:lnTo>
                    <a:lnTo>
                      <a:pt x="949" y="955"/>
                    </a:lnTo>
                    <a:lnTo>
                      <a:pt x="985" y="919"/>
                    </a:lnTo>
                    <a:lnTo>
                      <a:pt x="937" y="847"/>
                    </a:lnTo>
                    <a:lnTo>
                      <a:pt x="937" y="835"/>
                    </a:lnTo>
                    <a:lnTo>
                      <a:pt x="841" y="751"/>
                    </a:lnTo>
                    <a:lnTo>
                      <a:pt x="703" y="631"/>
                    </a:lnTo>
                    <a:lnTo>
                      <a:pt x="607" y="541"/>
                    </a:lnTo>
                    <a:lnTo>
                      <a:pt x="499" y="450"/>
                    </a:lnTo>
                    <a:lnTo>
                      <a:pt x="414" y="372"/>
                    </a:lnTo>
                    <a:lnTo>
                      <a:pt x="414" y="0"/>
                    </a:lnTo>
                    <a:lnTo>
                      <a:pt x="12" y="0"/>
                    </a:lnTo>
                    <a:lnTo>
                      <a:pt x="30" y="78"/>
                    </a:lnTo>
                    <a:lnTo>
                      <a:pt x="24" y="150"/>
                    </a:lnTo>
                    <a:lnTo>
                      <a:pt x="0" y="186"/>
                    </a:lnTo>
                    <a:lnTo>
                      <a:pt x="0" y="198"/>
                    </a:lnTo>
                    <a:lnTo>
                      <a:pt x="54" y="288"/>
                    </a:lnTo>
                    <a:lnTo>
                      <a:pt x="54" y="324"/>
                    </a:lnTo>
                    <a:lnTo>
                      <a:pt x="72" y="390"/>
                    </a:lnTo>
                    <a:lnTo>
                      <a:pt x="126" y="450"/>
                    </a:lnTo>
                    <a:lnTo>
                      <a:pt x="132" y="474"/>
                    </a:lnTo>
                    <a:lnTo>
                      <a:pt x="150" y="492"/>
                    </a:lnTo>
                    <a:lnTo>
                      <a:pt x="174" y="498"/>
                    </a:lnTo>
                    <a:lnTo>
                      <a:pt x="180" y="468"/>
                    </a:lnTo>
                    <a:lnTo>
                      <a:pt x="228" y="480"/>
                    </a:lnTo>
                    <a:lnTo>
                      <a:pt x="198" y="498"/>
                    </a:lnTo>
                    <a:lnTo>
                      <a:pt x="216" y="547"/>
                    </a:lnTo>
                    <a:lnTo>
                      <a:pt x="180" y="517"/>
                    </a:lnTo>
                    <a:lnTo>
                      <a:pt x="198" y="589"/>
                    </a:lnTo>
                    <a:lnTo>
                      <a:pt x="210" y="607"/>
                    </a:lnTo>
                    <a:lnTo>
                      <a:pt x="234" y="613"/>
                    </a:lnTo>
                    <a:lnTo>
                      <a:pt x="246" y="625"/>
                    </a:lnTo>
                    <a:lnTo>
                      <a:pt x="246" y="649"/>
                    </a:lnTo>
                    <a:lnTo>
                      <a:pt x="234" y="655"/>
                    </a:lnTo>
                    <a:lnTo>
                      <a:pt x="240" y="685"/>
                    </a:lnTo>
                    <a:lnTo>
                      <a:pt x="336" y="787"/>
                    </a:lnTo>
                    <a:lnTo>
                      <a:pt x="342" y="805"/>
                    </a:lnTo>
                    <a:lnTo>
                      <a:pt x="366" y="829"/>
                    </a:lnTo>
                    <a:lnTo>
                      <a:pt x="372" y="889"/>
                    </a:lnTo>
                    <a:lnTo>
                      <a:pt x="438" y="907"/>
                    </a:lnTo>
                    <a:lnTo>
                      <a:pt x="457" y="907"/>
                    </a:lnTo>
                    <a:lnTo>
                      <a:pt x="541" y="955"/>
                    </a:lnTo>
                    <a:lnTo>
                      <a:pt x="547" y="943"/>
                    </a:lnTo>
                    <a:lnTo>
                      <a:pt x="565" y="949"/>
                    </a:lnTo>
                    <a:lnTo>
                      <a:pt x="583" y="979"/>
                    </a:lnTo>
                    <a:lnTo>
                      <a:pt x="631" y="991"/>
                    </a:lnTo>
                    <a:lnTo>
                      <a:pt x="685" y="1045"/>
                    </a:lnTo>
                    <a:lnTo>
                      <a:pt x="691" y="1063"/>
                    </a:lnTo>
                    <a:lnTo>
                      <a:pt x="703" y="1117"/>
                    </a:lnTo>
                    <a:lnTo>
                      <a:pt x="859" y="1105"/>
                    </a:lnTo>
                    <a:lnTo>
                      <a:pt x="925" y="1099"/>
                    </a:lnTo>
                    <a:lnTo>
                      <a:pt x="931" y="1087"/>
                    </a:lnTo>
                    <a:lnTo>
                      <a:pt x="949" y="1093"/>
                    </a:lnTo>
                    <a:lnTo>
                      <a:pt x="955" y="1075"/>
                    </a:lnTo>
                    <a:lnTo>
                      <a:pt x="955" y="1063"/>
                    </a:lnTo>
                    <a:lnTo>
                      <a:pt x="931" y="1051"/>
                    </a:lnTo>
                    <a:lnTo>
                      <a:pt x="931" y="10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3" name="Freeform 315"/>
              <p:cNvSpPr/>
              <p:nvPr/>
            </p:nvSpPr>
            <p:spPr>
              <a:xfrm>
                <a:off x="1356" y="1443"/>
                <a:ext cx="985" cy="1117"/>
              </a:xfrm>
              <a:custGeom>
                <a:gdLst>
                  <a:gd name="T0" fmla="*/ 931 w 985"/>
                  <a:gd name="T1" fmla="*/ 1015 h 1117"/>
                  <a:gd name="T2" fmla="*/ 949 w 985"/>
                  <a:gd name="T3" fmla="*/ 997 h 1117"/>
                  <a:gd name="T4" fmla="*/ 949 w 985"/>
                  <a:gd name="T5" fmla="*/ 955 h 1117"/>
                  <a:gd name="T6" fmla="*/ 985 w 985"/>
                  <a:gd name="T7" fmla="*/ 919 h 1117"/>
                  <a:gd name="T8" fmla="*/ 937 w 985"/>
                  <a:gd name="T9" fmla="*/ 847 h 1117"/>
                  <a:gd name="T10" fmla="*/ 937 w 985"/>
                  <a:gd name="T11" fmla="*/ 835 h 1117"/>
                  <a:gd name="T12" fmla="*/ 841 w 985"/>
                  <a:gd name="T13" fmla="*/ 751 h 1117"/>
                  <a:gd name="T14" fmla="*/ 703 w 985"/>
                  <a:gd name="T15" fmla="*/ 631 h 1117"/>
                  <a:gd name="T16" fmla="*/ 607 w 985"/>
                  <a:gd name="T17" fmla="*/ 541 h 1117"/>
                  <a:gd name="T18" fmla="*/ 499 w 985"/>
                  <a:gd name="T19" fmla="*/ 450 h 1117"/>
                  <a:gd name="T20" fmla="*/ 414 w 985"/>
                  <a:gd name="T21" fmla="*/ 372 h 1117"/>
                  <a:gd name="T22" fmla="*/ 414 w 985"/>
                  <a:gd name="T23" fmla="*/ 0 h 1117"/>
                  <a:gd name="T24" fmla="*/ 12 w 985"/>
                  <a:gd name="T25" fmla="*/ 0 h 1117"/>
                  <a:gd name="T26" fmla="*/ 30 w 985"/>
                  <a:gd name="T27" fmla="*/ 78 h 1117"/>
                  <a:gd name="T28" fmla="*/ 24 w 985"/>
                  <a:gd name="T29" fmla="*/ 150 h 1117"/>
                  <a:gd name="T30" fmla="*/ 0 w 985"/>
                  <a:gd name="T31" fmla="*/ 186 h 1117"/>
                  <a:gd name="T32" fmla="*/ 0 w 985"/>
                  <a:gd name="T33" fmla="*/ 198 h 1117"/>
                  <a:gd name="T34" fmla="*/ 54 w 985"/>
                  <a:gd name="T35" fmla="*/ 288 h 1117"/>
                  <a:gd name="T36" fmla="*/ 54 w 985"/>
                  <a:gd name="T37" fmla="*/ 324 h 1117"/>
                  <a:gd name="T38" fmla="*/ 72 w 985"/>
                  <a:gd name="T39" fmla="*/ 390 h 1117"/>
                  <a:gd name="T40" fmla="*/ 126 w 985"/>
                  <a:gd name="T41" fmla="*/ 450 h 1117"/>
                  <a:gd name="T42" fmla="*/ 132 w 985"/>
                  <a:gd name="T43" fmla="*/ 474 h 1117"/>
                  <a:gd name="T44" fmla="*/ 150 w 985"/>
                  <a:gd name="T45" fmla="*/ 492 h 1117"/>
                  <a:gd name="T46" fmla="*/ 174 w 985"/>
                  <a:gd name="T47" fmla="*/ 498 h 1117"/>
                  <a:gd name="T48" fmla="*/ 180 w 985"/>
                  <a:gd name="T49" fmla="*/ 468 h 1117"/>
                  <a:gd name="T50" fmla="*/ 228 w 985"/>
                  <a:gd name="T51" fmla="*/ 480 h 1117"/>
                  <a:gd name="T52" fmla="*/ 198 w 985"/>
                  <a:gd name="T53" fmla="*/ 498 h 1117"/>
                  <a:gd name="T54" fmla="*/ 216 w 985"/>
                  <a:gd name="T55" fmla="*/ 547 h 1117"/>
                  <a:gd name="T56" fmla="*/ 180 w 985"/>
                  <a:gd name="T57" fmla="*/ 517 h 1117"/>
                  <a:gd name="T58" fmla="*/ 198 w 985"/>
                  <a:gd name="T59" fmla="*/ 589 h 1117"/>
                  <a:gd name="T60" fmla="*/ 210 w 985"/>
                  <a:gd name="T61" fmla="*/ 607 h 1117"/>
                  <a:gd name="T62" fmla="*/ 234 w 985"/>
                  <a:gd name="T63" fmla="*/ 613 h 1117"/>
                  <a:gd name="T64" fmla="*/ 246 w 985"/>
                  <a:gd name="T65" fmla="*/ 625 h 1117"/>
                  <a:gd name="T66" fmla="*/ 246 w 985"/>
                  <a:gd name="T67" fmla="*/ 649 h 1117"/>
                  <a:gd name="T68" fmla="*/ 234 w 985"/>
                  <a:gd name="T69" fmla="*/ 655 h 1117"/>
                  <a:gd name="T70" fmla="*/ 240 w 985"/>
                  <a:gd name="T71" fmla="*/ 685 h 1117"/>
                  <a:gd name="T72" fmla="*/ 336 w 985"/>
                  <a:gd name="T73" fmla="*/ 787 h 1117"/>
                  <a:gd name="T74" fmla="*/ 342 w 985"/>
                  <a:gd name="T75" fmla="*/ 805 h 1117"/>
                  <a:gd name="T76" fmla="*/ 366 w 985"/>
                  <a:gd name="T77" fmla="*/ 829 h 1117"/>
                  <a:gd name="T78" fmla="*/ 372 w 985"/>
                  <a:gd name="T79" fmla="*/ 889 h 1117"/>
                  <a:gd name="T80" fmla="*/ 438 w 985"/>
                  <a:gd name="T81" fmla="*/ 907 h 1117"/>
                  <a:gd name="T82" fmla="*/ 457 w 985"/>
                  <a:gd name="T83" fmla="*/ 907 h 1117"/>
                  <a:gd name="T84" fmla="*/ 541 w 985"/>
                  <a:gd name="T85" fmla="*/ 955 h 1117"/>
                  <a:gd name="T86" fmla="*/ 547 w 985"/>
                  <a:gd name="T87" fmla="*/ 943 h 1117"/>
                  <a:gd name="T88" fmla="*/ 565 w 985"/>
                  <a:gd name="T89" fmla="*/ 949 h 1117"/>
                  <a:gd name="T90" fmla="*/ 583 w 985"/>
                  <a:gd name="T91" fmla="*/ 979 h 1117"/>
                  <a:gd name="T92" fmla="*/ 631 w 985"/>
                  <a:gd name="T93" fmla="*/ 991 h 1117"/>
                  <a:gd name="T94" fmla="*/ 685 w 985"/>
                  <a:gd name="T95" fmla="*/ 1045 h 1117"/>
                  <a:gd name="T96" fmla="*/ 691 w 985"/>
                  <a:gd name="T97" fmla="*/ 1063 h 1117"/>
                  <a:gd name="T98" fmla="*/ 703 w 985"/>
                  <a:gd name="T99" fmla="*/ 1117 h 1117"/>
                  <a:gd name="T100" fmla="*/ 859 w 985"/>
                  <a:gd name="T101" fmla="*/ 1105 h 1117"/>
                  <a:gd name="T102" fmla="*/ 925 w 985"/>
                  <a:gd name="T103" fmla="*/ 1099 h 1117"/>
                  <a:gd name="T104" fmla="*/ 931 w 985"/>
                  <a:gd name="T105" fmla="*/ 1087 h 1117"/>
                  <a:gd name="T106" fmla="*/ 949 w 985"/>
                  <a:gd name="T107" fmla="*/ 1093 h 1117"/>
                  <a:gd name="T108" fmla="*/ 955 w 985"/>
                  <a:gd name="T109" fmla="*/ 1075 h 1117"/>
                  <a:gd name="T110" fmla="*/ 955 w 985"/>
                  <a:gd name="T111" fmla="*/ 1063 h 1117"/>
                  <a:gd name="T112" fmla="*/ 931 w 985"/>
                  <a:gd name="T113" fmla="*/ 1051 h 1117"/>
                  <a:gd name="T114" fmla="*/ 931 w 985"/>
                  <a:gd name="T115" fmla="*/ 1015 h 1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1117">
                    <a:moveTo>
                      <a:pt x="931" y="1015"/>
                    </a:moveTo>
                    <a:lnTo>
                      <a:pt x="949" y="997"/>
                    </a:lnTo>
                    <a:lnTo>
                      <a:pt x="949" y="955"/>
                    </a:lnTo>
                    <a:lnTo>
                      <a:pt x="985" y="919"/>
                    </a:lnTo>
                    <a:lnTo>
                      <a:pt x="937" y="847"/>
                    </a:lnTo>
                    <a:lnTo>
                      <a:pt x="937" y="835"/>
                    </a:lnTo>
                    <a:lnTo>
                      <a:pt x="841" y="751"/>
                    </a:lnTo>
                    <a:lnTo>
                      <a:pt x="703" y="631"/>
                    </a:lnTo>
                    <a:lnTo>
                      <a:pt x="607" y="541"/>
                    </a:lnTo>
                    <a:lnTo>
                      <a:pt x="499" y="450"/>
                    </a:lnTo>
                    <a:lnTo>
                      <a:pt x="414" y="372"/>
                    </a:lnTo>
                    <a:lnTo>
                      <a:pt x="414" y="0"/>
                    </a:lnTo>
                    <a:lnTo>
                      <a:pt x="12" y="0"/>
                    </a:lnTo>
                    <a:lnTo>
                      <a:pt x="30" y="78"/>
                    </a:lnTo>
                    <a:lnTo>
                      <a:pt x="24" y="150"/>
                    </a:lnTo>
                    <a:lnTo>
                      <a:pt x="0" y="186"/>
                    </a:lnTo>
                    <a:lnTo>
                      <a:pt x="0" y="198"/>
                    </a:lnTo>
                    <a:lnTo>
                      <a:pt x="54" y="288"/>
                    </a:lnTo>
                    <a:lnTo>
                      <a:pt x="54" y="324"/>
                    </a:lnTo>
                    <a:lnTo>
                      <a:pt x="72" y="390"/>
                    </a:lnTo>
                    <a:lnTo>
                      <a:pt x="126" y="450"/>
                    </a:lnTo>
                    <a:lnTo>
                      <a:pt x="132" y="474"/>
                    </a:lnTo>
                    <a:lnTo>
                      <a:pt x="150" y="492"/>
                    </a:lnTo>
                    <a:lnTo>
                      <a:pt x="174" y="498"/>
                    </a:lnTo>
                    <a:lnTo>
                      <a:pt x="180" y="468"/>
                    </a:lnTo>
                    <a:lnTo>
                      <a:pt x="228" y="480"/>
                    </a:lnTo>
                    <a:lnTo>
                      <a:pt x="198" y="498"/>
                    </a:lnTo>
                    <a:lnTo>
                      <a:pt x="216" y="547"/>
                    </a:lnTo>
                    <a:lnTo>
                      <a:pt x="180" y="517"/>
                    </a:lnTo>
                    <a:lnTo>
                      <a:pt x="198" y="589"/>
                    </a:lnTo>
                    <a:lnTo>
                      <a:pt x="210" y="607"/>
                    </a:lnTo>
                    <a:lnTo>
                      <a:pt x="234" y="613"/>
                    </a:lnTo>
                    <a:lnTo>
                      <a:pt x="246" y="625"/>
                    </a:lnTo>
                    <a:lnTo>
                      <a:pt x="246" y="649"/>
                    </a:lnTo>
                    <a:lnTo>
                      <a:pt x="234" y="655"/>
                    </a:lnTo>
                    <a:lnTo>
                      <a:pt x="240" y="685"/>
                    </a:lnTo>
                    <a:lnTo>
                      <a:pt x="336" y="787"/>
                    </a:lnTo>
                    <a:lnTo>
                      <a:pt x="342" y="805"/>
                    </a:lnTo>
                    <a:lnTo>
                      <a:pt x="366" y="829"/>
                    </a:lnTo>
                    <a:lnTo>
                      <a:pt x="372" y="889"/>
                    </a:lnTo>
                    <a:lnTo>
                      <a:pt x="438" y="907"/>
                    </a:lnTo>
                    <a:lnTo>
                      <a:pt x="457" y="907"/>
                    </a:lnTo>
                    <a:lnTo>
                      <a:pt x="541" y="955"/>
                    </a:lnTo>
                    <a:lnTo>
                      <a:pt x="547" y="943"/>
                    </a:lnTo>
                    <a:lnTo>
                      <a:pt x="565" y="949"/>
                    </a:lnTo>
                    <a:lnTo>
                      <a:pt x="583" y="979"/>
                    </a:lnTo>
                    <a:lnTo>
                      <a:pt x="631" y="991"/>
                    </a:lnTo>
                    <a:lnTo>
                      <a:pt x="685" y="1045"/>
                    </a:lnTo>
                    <a:lnTo>
                      <a:pt x="691" y="1063"/>
                    </a:lnTo>
                    <a:lnTo>
                      <a:pt x="703" y="1117"/>
                    </a:lnTo>
                    <a:lnTo>
                      <a:pt x="859" y="1105"/>
                    </a:lnTo>
                    <a:lnTo>
                      <a:pt x="925" y="1099"/>
                    </a:lnTo>
                    <a:lnTo>
                      <a:pt x="931" y="1087"/>
                    </a:lnTo>
                    <a:lnTo>
                      <a:pt x="949" y="1093"/>
                    </a:lnTo>
                    <a:lnTo>
                      <a:pt x="955" y="1075"/>
                    </a:lnTo>
                    <a:lnTo>
                      <a:pt x="955" y="1063"/>
                    </a:lnTo>
                    <a:lnTo>
                      <a:pt x="931" y="1051"/>
                    </a:lnTo>
                    <a:lnTo>
                      <a:pt x="931" y="101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14" name="Freeform 316"/>
              <p:cNvSpPr/>
              <p:nvPr/>
            </p:nvSpPr>
            <p:spPr>
              <a:xfrm>
                <a:off x="2353" y="1443"/>
                <a:ext cx="487" cy="607"/>
              </a:xfrm>
              <a:custGeom>
                <a:gdLst>
                  <a:gd name="T0" fmla="*/ 60 w 487"/>
                  <a:gd name="T1" fmla="*/ 0 h 607"/>
                  <a:gd name="T2" fmla="*/ 294 w 487"/>
                  <a:gd name="T3" fmla="*/ 0 h 607"/>
                  <a:gd name="T4" fmla="*/ 294 w 487"/>
                  <a:gd name="T5" fmla="*/ 126 h 607"/>
                  <a:gd name="T6" fmla="*/ 487 w 487"/>
                  <a:gd name="T7" fmla="*/ 126 h 607"/>
                  <a:gd name="T8" fmla="*/ 487 w 487"/>
                  <a:gd name="T9" fmla="*/ 607 h 607"/>
                  <a:gd name="T10" fmla="*/ 0 w 487"/>
                  <a:gd name="T11" fmla="*/ 607 h 607"/>
                  <a:gd name="T12" fmla="*/ 0 w 487"/>
                  <a:gd name="T13" fmla="*/ 0 h 607"/>
                  <a:gd name="T14" fmla="*/ 60 w 487"/>
                  <a:gd name="T15" fmla="*/ 0 h 60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7" h="607">
                    <a:moveTo>
                      <a:pt x="60" y="0"/>
                    </a:moveTo>
                    <a:lnTo>
                      <a:pt x="294" y="0"/>
                    </a:lnTo>
                    <a:lnTo>
                      <a:pt x="294" y="126"/>
                    </a:lnTo>
                    <a:lnTo>
                      <a:pt x="487" y="126"/>
                    </a:lnTo>
                    <a:lnTo>
                      <a:pt x="487" y="607"/>
                    </a:lnTo>
                    <a:lnTo>
                      <a:pt x="0" y="607"/>
                    </a:lnTo>
                    <a:lnTo>
                      <a:pt x="0" y="0"/>
                    </a:lnTo>
                    <a:lnTo>
                      <a:pt x="6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5" name="Freeform 317"/>
              <p:cNvSpPr/>
              <p:nvPr/>
            </p:nvSpPr>
            <p:spPr>
              <a:xfrm>
                <a:off x="2353" y="1443"/>
                <a:ext cx="487" cy="607"/>
              </a:xfrm>
              <a:custGeom>
                <a:gdLst>
                  <a:gd name="T0" fmla="*/ 60 w 487"/>
                  <a:gd name="T1" fmla="*/ 0 h 607"/>
                  <a:gd name="T2" fmla="*/ 294 w 487"/>
                  <a:gd name="T3" fmla="*/ 0 h 607"/>
                  <a:gd name="T4" fmla="*/ 294 w 487"/>
                  <a:gd name="T5" fmla="*/ 126 h 607"/>
                  <a:gd name="T6" fmla="*/ 487 w 487"/>
                  <a:gd name="T7" fmla="*/ 126 h 607"/>
                  <a:gd name="T8" fmla="*/ 487 w 487"/>
                  <a:gd name="T9" fmla="*/ 607 h 607"/>
                  <a:gd name="T10" fmla="*/ 0 w 487"/>
                  <a:gd name="T11" fmla="*/ 607 h 607"/>
                  <a:gd name="T12" fmla="*/ 0 w 487"/>
                  <a:gd name="T13" fmla="*/ 0 h 607"/>
                  <a:gd name="T14" fmla="*/ 60 w 487"/>
                  <a:gd name="T15" fmla="*/ 0 h 60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7" h="607">
                    <a:moveTo>
                      <a:pt x="60" y="0"/>
                    </a:moveTo>
                    <a:lnTo>
                      <a:pt x="294" y="0"/>
                    </a:lnTo>
                    <a:lnTo>
                      <a:pt x="294" y="126"/>
                    </a:lnTo>
                    <a:lnTo>
                      <a:pt x="487" y="126"/>
                    </a:lnTo>
                    <a:lnTo>
                      <a:pt x="487" y="607"/>
                    </a:lnTo>
                    <a:lnTo>
                      <a:pt x="0" y="607"/>
                    </a:lnTo>
                    <a:lnTo>
                      <a:pt x="0"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6" name="Freeform 318"/>
              <p:cNvSpPr/>
              <p:nvPr/>
            </p:nvSpPr>
            <p:spPr>
              <a:xfrm>
                <a:off x="2353" y="1443"/>
                <a:ext cx="487" cy="607"/>
              </a:xfrm>
              <a:custGeom>
                <a:gdLst>
                  <a:gd name="T0" fmla="*/ 60 w 487"/>
                  <a:gd name="T1" fmla="*/ 0 h 607"/>
                  <a:gd name="T2" fmla="*/ 294 w 487"/>
                  <a:gd name="T3" fmla="*/ 0 h 607"/>
                  <a:gd name="T4" fmla="*/ 294 w 487"/>
                  <a:gd name="T5" fmla="*/ 126 h 607"/>
                  <a:gd name="T6" fmla="*/ 487 w 487"/>
                  <a:gd name="T7" fmla="*/ 126 h 607"/>
                  <a:gd name="T8" fmla="*/ 487 w 487"/>
                  <a:gd name="T9" fmla="*/ 607 h 607"/>
                  <a:gd name="T10" fmla="*/ 0 w 487"/>
                  <a:gd name="T11" fmla="*/ 607 h 607"/>
                  <a:gd name="T12" fmla="*/ 0 w 487"/>
                  <a:gd name="T13" fmla="*/ 0 h 607"/>
                  <a:gd name="T14" fmla="*/ 60 w 487"/>
                  <a:gd name="T15" fmla="*/ 0 h 60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7" h="607">
                    <a:moveTo>
                      <a:pt x="60" y="0"/>
                    </a:moveTo>
                    <a:lnTo>
                      <a:pt x="294" y="0"/>
                    </a:lnTo>
                    <a:lnTo>
                      <a:pt x="294" y="126"/>
                    </a:lnTo>
                    <a:lnTo>
                      <a:pt x="487" y="126"/>
                    </a:lnTo>
                    <a:lnTo>
                      <a:pt x="487" y="607"/>
                    </a:lnTo>
                    <a:lnTo>
                      <a:pt x="0" y="607"/>
                    </a:lnTo>
                    <a:lnTo>
                      <a:pt x="0" y="0"/>
                    </a:lnTo>
                    <a:lnTo>
                      <a:pt x="60"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17" name="Freeform 319"/>
              <p:cNvSpPr/>
              <p:nvPr/>
            </p:nvSpPr>
            <p:spPr>
              <a:xfrm>
                <a:off x="1770" y="1443"/>
                <a:ext cx="583" cy="835"/>
              </a:xfrm>
              <a:custGeom>
                <a:gdLst>
                  <a:gd name="T0" fmla="*/ 427 w 583"/>
                  <a:gd name="T1" fmla="*/ 751 h 835"/>
                  <a:gd name="T2" fmla="*/ 289 w 583"/>
                  <a:gd name="T3" fmla="*/ 631 h 835"/>
                  <a:gd name="T4" fmla="*/ 193 w 583"/>
                  <a:gd name="T5" fmla="*/ 541 h 835"/>
                  <a:gd name="T6" fmla="*/ 85 w 583"/>
                  <a:gd name="T7" fmla="*/ 450 h 835"/>
                  <a:gd name="T8" fmla="*/ 0 w 583"/>
                  <a:gd name="T9" fmla="*/ 372 h 835"/>
                  <a:gd name="T10" fmla="*/ 0 w 583"/>
                  <a:gd name="T11" fmla="*/ 0 h 835"/>
                  <a:gd name="T12" fmla="*/ 583 w 583"/>
                  <a:gd name="T13" fmla="*/ 0 h 835"/>
                  <a:gd name="T14" fmla="*/ 583 w 583"/>
                  <a:gd name="T15" fmla="*/ 697 h 835"/>
                  <a:gd name="T16" fmla="*/ 571 w 583"/>
                  <a:gd name="T17" fmla="*/ 715 h 835"/>
                  <a:gd name="T18" fmla="*/ 529 w 583"/>
                  <a:gd name="T19" fmla="*/ 703 h 835"/>
                  <a:gd name="T20" fmla="*/ 517 w 583"/>
                  <a:gd name="T21" fmla="*/ 727 h 835"/>
                  <a:gd name="T22" fmla="*/ 529 w 583"/>
                  <a:gd name="T23" fmla="*/ 799 h 835"/>
                  <a:gd name="T24" fmla="*/ 523 w 583"/>
                  <a:gd name="T25" fmla="*/ 835 h 835"/>
                  <a:gd name="T26" fmla="*/ 427 w 583"/>
                  <a:gd name="T27" fmla="*/ 751 h 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835">
                    <a:moveTo>
                      <a:pt x="427" y="751"/>
                    </a:moveTo>
                    <a:lnTo>
                      <a:pt x="289" y="631"/>
                    </a:lnTo>
                    <a:lnTo>
                      <a:pt x="193" y="541"/>
                    </a:lnTo>
                    <a:lnTo>
                      <a:pt x="85" y="450"/>
                    </a:lnTo>
                    <a:lnTo>
                      <a:pt x="0" y="372"/>
                    </a:lnTo>
                    <a:lnTo>
                      <a:pt x="0" y="0"/>
                    </a:lnTo>
                    <a:lnTo>
                      <a:pt x="583" y="0"/>
                    </a:lnTo>
                    <a:lnTo>
                      <a:pt x="583" y="697"/>
                    </a:lnTo>
                    <a:lnTo>
                      <a:pt x="571" y="715"/>
                    </a:lnTo>
                    <a:lnTo>
                      <a:pt x="529" y="703"/>
                    </a:lnTo>
                    <a:lnTo>
                      <a:pt x="517" y="727"/>
                    </a:lnTo>
                    <a:lnTo>
                      <a:pt x="529" y="799"/>
                    </a:lnTo>
                    <a:lnTo>
                      <a:pt x="523" y="835"/>
                    </a:lnTo>
                    <a:lnTo>
                      <a:pt x="427" y="75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8" name="Freeform 320"/>
              <p:cNvSpPr/>
              <p:nvPr/>
            </p:nvSpPr>
            <p:spPr>
              <a:xfrm>
                <a:off x="1770" y="1443"/>
                <a:ext cx="583" cy="835"/>
              </a:xfrm>
              <a:custGeom>
                <a:gdLst>
                  <a:gd name="T0" fmla="*/ 427 w 583"/>
                  <a:gd name="T1" fmla="*/ 751 h 835"/>
                  <a:gd name="T2" fmla="*/ 289 w 583"/>
                  <a:gd name="T3" fmla="*/ 631 h 835"/>
                  <a:gd name="T4" fmla="*/ 193 w 583"/>
                  <a:gd name="T5" fmla="*/ 541 h 835"/>
                  <a:gd name="T6" fmla="*/ 85 w 583"/>
                  <a:gd name="T7" fmla="*/ 450 h 835"/>
                  <a:gd name="T8" fmla="*/ 0 w 583"/>
                  <a:gd name="T9" fmla="*/ 372 h 835"/>
                  <a:gd name="T10" fmla="*/ 0 w 583"/>
                  <a:gd name="T11" fmla="*/ 0 h 835"/>
                  <a:gd name="T12" fmla="*/ 583 w 583"/>
                  <a:gd name="T13" fmla="*/ 0 h 835"/>
                  <a:gd name="T14" fmla="*/ 583 w 583"/>
                  <a:gd name="T15" fmla="*/ 697 h 835"/>
                  <a:gd name="T16" fmla="*/ 571 w 583"/>
                  <a:gd name="T17" fmla="*/ 715 h 835"/>
                  <a:gd name="T18" fmla="*/ 529 w 583"/>
                  <a:gd name="T19" fmla="*/ 703 h 835"/>
                  <a:gd name="T20" fmla="*/ 517 w 583"/>
                  <a:gd name="T21" fmla="*/ 727 h 835"/>
                  <a:gd name="T22" fmla="*/ 529 w 583"/>
                  <a:gd name="T23" fmla="*/ 799 h 835"/>
                  <a:gd name="T24" fmla="*/ 523 w 583"/>
                  <a:gd name="T25" fmla="*/ 835 h 835"/>
                  <a:gd name="T26" fmla="*/ 427 w 583"/>
                  <a:gd name="T27" fmla="*/ 751 h 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835">
                    <a:moveTo>
                      <a:pt x="427" y="751"/>
                    </a:moveTo>
                    <a:lnTo>
                      <a:pt x="289" y="631"/>
                    </a:lnTo>
                    <a:lnTo>
                      <a:pt x="193" y="541"/>
                    </a:lnTo>
                    <a:lnTo>
                      <a:pt x="85" y="450"/>
                    </a:lnTo>
                    <a:lnTo>
                      <a:pt x="0" y="372"/>
                    </a:lnTo>
                    <a:lnTo>
                      <a:pt x="0" y="0"/>
                    </a:lnTo>
                    <a:lnTo>
                      <a:pt x="583" y="0"/>
                    </a:lnTo>
                    <a:lnTo>
                      <a:pt x="583" y="697"/>
                    </a:lnTo>
                    <a:lnTo>
                      <a:pt x="571" y="715"/>
                    </a:lnTo>
                    <a:lnTo>
                      <a:pt x="529" y="703"/>
                    </a:lnTo>
                    <a:lnTo>
                      <a:pt x="517" y="727"/>
                    </a:lnTo>
                    <a:lnTo>
                      <a:pt x="529" y="799"/>
                    </a:lnTo>
                    <a:lnTo>
                      <a:pt x="523" y="835"/>
                    </a:lnTo>
                    <a:lnTo>
                      <a:pt x="427" y="7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19" name="Freeform 321"/>
              <p:cNvSpPr/>
              <p:nvPr/>
            </p:nvSpPr>
            <p:spPr>
              <a:xfrm>
                <a:off x="1770" y="1443"/>
                <a:ext cx="583" cy="835"/>
              </a:xfrm>
              <a:custGeom>
                <a:gdLst>
                  <a:gd name="T0" fmla="*/ 427 w 583"/>
                  <a:gd name="T1" fmla="*/ 751 h 835"/>
                  <a:gd name="T2" fmla="*/ 289 w 583"/>
                  <a:gd name="T3" fmla="*/ 631 h 835"/>
                  <a:gd name="T4" fmla="*/ 193 w 583"/>
                  <a:gd name="T5" fmla="*/ 541 h 835"/>
                  <a:gd name="T6" fmla="*/ 85 w 583"/>
                  <a:gd name="T7" fmla="*/ 450 h 835"/>
                  <a:gd name="T8" fmla="*/ 0 w 583"/>
                  <a:gd name="T9" fmla="*/ 372 h 835"/>
                  <a:gd name="T10" fmla="*/ 0 w 583"/>
                  <a:gd name="T11" fmla="*/ 0 h 835"/>
                  <a:gd name="T12" fmla="*/ 583 w 583"/>
                  <a:gd name="T13" fmla="*/ 0 h 835"/>
                  <a:gd name="T14" fmla="*/ 583 w 583"/>
                  <a:gd name="T15" fmla="*/ 697 h 835"/>
                  <a:gd name="T16" fmla="*/ 571 w 583"/>
                  <a:gd name="T17" fmla="*/ 715 h 835"/>
                  <a:gd name="T18" fmla="*/ 529 w 583"/>
                  <a:gd name="T19" fmla="*/ 703 h 835"/>
                  <a:gd name="T20" fmla="*/ 517 w 583"/>
                  <a:gd name="T21" fmla="*/ 727 h 835"/>
                  <a:gd name="T22" fmla="*/ 529 w 583"/>
                  <a:gd name="T23" fmla="*/ 799 h 835"/>
                  <a:gd name="T24" fmla="*/ 523 w 583"/>
                  <a:gd name="T25" fmla="*/ 835 h 835"/>
                  <a:gd name="T26" fmla="*/ 427 w 583"/>
                  <a:gd name="T27" fmla="*/ 751 h 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835">
                    <a:moveTo>
                      <a:pt x="427" y="751"/>
                    </a:moveTo>
                    <a:lnTo>
                      <a:pt x="289" y="631"/>
                    </a:lnTo>
                    <a:lnTo>
                      <a:pt x="193" y="541"/>
                    </a:lnTo>
                    <a:lnTo>
                      <a:pt x="85" y="450"/>
                    </a:lnTo>
                    <a:lnTo>
                      <a:pt x="0" y="372"/>
                    </a:lnTo>
                    <a:lnTo>
                      <a:pt x="0" y="0"/>
                    </a:lnTo>
                    <a:lnTo>
                      <a:pt x="583" y="0"/>
                    </a:lnTo>
                    <a:lnTo>
                      <a:pt x="583" y="697"/>
                    </a:lnTo>
                    <a:lnTo>
                      <a:pt x="571" y="715"/>
                    </a:lnTo>
                    <a:lnTo>
                      <a:pt x="529" y="703"/>
                    </a:lnTo>
                    <a:lnTo>
                      <a:pt x="517" y="727"/>
                    </a:lnTo>
                    <a:lnTo>
                      <a:pt x="529" y="799"/>
                    </a:lnTo>
                    <a:lnTo>
                      <a:pt x="523" y="835"/>
                    </a:lnTo>
                    <a:lnTo>
                      <a:pt x="427" y="75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20" name="Freeform 322"/>
              <p:cNvSpPr/>
              <p:nvPr/>
            </p:nvSpPr>
            <p:spPr>
              <a:xfrm>
                <a:off x="1344" y="902"/>
                <a:ext cx="769" cy="541"/>
              </a:xfrm>
              <a:custGeom>
                <a:gdLst>
                  <a:gd name="T0" fmla="*/ 619 w 769"/>
                  <a:gd name="T1" fmla="*/ 541 h 541"/>
                  <a:gd name="T2" fmla="*/ 24 w 769"/>
                  <a:gd name="T3" fmla="*/ 541 h 541"/>
                  <a:gd name="T4" fmla="*/ 6 w 769"/>
                  <a:gd name="T5" fmla="*/ 505 h 541"/>
                  <a:gd name="T6" fmla="*/ 0 w 769"/>
                  <a:gd name="T7" fmla="*/ 433 h 541"/>
                  <a:gd name="T8" fmla="*/ 6 w 769"/>
                  <a:gd name="T9" fmla="*/ 384 h 541"/>
                  <a:gd name="T10" fmla="*/ 30 w 769"/>
                  <a:gd name="T11" fmla="*/ 360 h 541"/>
                  <a:gd name="T12" fmla="*/ 24 w 769"/>
                  <a:gd name="T13" fmla="*/ 348 h 541"/>
                  <a:gd name="T14" fmla="*/ 36 w 769"/>
                  <a:gd name="T15" fmla="*/ 252 h 541"/>
                  <a:gd name="T16" fmla="*/ 54 w 769"/>
                  <a:gd name="T17" fmla="*/ 6 h 541"/>
                  <a:gd name="T18" fmla="*/ 114 w 769"/>
                  <a:gd name="T19" fmla="*/ 0 h 541"/>
                  <a:gd name="T20" fmla="*/ 144 w 769"/>
                  <a:gd name="T21" fmla="*/ 18 h 541"/>
                  <a:gd name="T22" fmla="*/ 156 w 769"/>
                  <a:gd name="T23" fmla="*/ 72 h 541"/>
                  <a:gd name="T24" fmla="*/ 204 w 769"/>
                  <a:gd name="T25" fmla="*/ 84 h 541"/>
                  <a:gd name="T26" fmla="*/ 246 w 769"/>
                  <a:gd name="T27" fmla="*/ 66 h 541"/>
                  <a:gd name="T28" fmla="*/ 294 w 769"/>
                  <a:gd name="T29" fmla="*/ 66 h 541"/>
                  <a:gd name="T30" fmla="*/ 312 w 769"/>
                  <a:gd name="T31" fmla="*/ 78 h 541"/>
                  <a:gd name="T32" fmla="*/ 366 w 769"/>
                  <a:gd name="T33" fmla="*/ 60 h 541"/>
                  <a:gd name="T34" fmla="*/ 402 w 769"/>
                  <a:gd name="T35" fmla="*/ 60 h 541"/>
                  <a:gd name="T36" fmla="*/ 469 w 769"/>
                  <a:gd name="T37" fmla="*/ 36 h 541"/>
                  <a:gd name="T38" fmla="*/ 523 w 769"/>
                  <a:gd name="T39" fmla="*/ 24 h 541"/>
                  <a:gd name="T40" fmla="*/ 727 w 769"/>
                  <a:gd name="T41" fmla="*/ 24 h 541"/>
                  <a:gd name="T42" fmla="*/ 739 w 769"/>
                  <a:gd name="T43" fmla="*/ 48 h 541"/>
                  <a:gd name="T44" fmla="*/ 763 w 769"/>
                  <a:gd name="T45" fmla="*/ 60 h 541"/>
                  <a:gd name="T46" fmla="*/ 769 w 769"/>
                  <a:gd name="T47" fmla="*/ 78 h 541"/>
                  <a:gd name="T48" fmla="*/ 727 w 769"/>
                  <a:gd name="T49" fmla="*/ 180 h 541"/>
                  <a:gd name="T50" fmla="*/ 697 w 769"/>
                  <a:gd name="T51" fmla="*/ 228 h 541"/>
                  <a:gd name="T52" fmla="*/ 697 w 769"/>
                  <a:gd name="T53" fmla="*/ 252 h 541"/>
                  <a:gd name="T54" fmla="*/ 727 w 769"/>
                  <a:gd name="T55" fmla="*/ 264 h 541"/>
                  <a:gd name="T56" fmla="*/ 715 w 769"/>
                  <a:gd name="T57" fmla="*/ 312 h 541"/>
                  <a:gd name="T58" fmla="*/ 715 w 769"/>
                  <a:gd name="T59" fmla="*/ 541 h 541"/>
                  <a:gd name="T60" fmla="*/ 619 w 769"/>
                  <a:gd name="T61" fmla="*/ 541 h 5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9" h="541">
                    <a:moveTo>
                      <a:pt x="619" y="541"/>
                    </a:moveTo>
                    <a:lnTo>
                      <a:pt x="24" y="541"/>
                    </a:lnTo>
                    <a:lnTo>
                      <a:pt x="6" y="505"/>
                    </a:lnTo>
                    <a:lnTo>
                      <a:pt x="0" y="433"/>
                    </a:lnTo>
                    <a:lnTo>
                      <a:pt x="6" y="384"/>
                    </a:lnTo>
                    <a:lnTo>
                      <a:pt x="30" y="360"/>
                    </a:lnTo>
                    <a:lnTo>
                      <a:pt x="24" y="348"/>
                    </a:lnTo>
                    <a:lnTo>
                      <a:pt x="36" y="252"/>
                    </a:lnTo>
                    <a:lnTo>
                      <a:pt x="54" y="6"/>
                    </a:lnTo>
                    <a:lnTo>
                      <a:pt x="114" y="0"/>
                    </a:lnTo>
                    <a:lnTo>
                      <a:pt x="144" y="18"/>
                    </a:lnTo>
                    <a:lnTo>
                      <a:pt x="156" y="72"/>
                    </a:lnTo>
                    <a:lnTo>
                      <a:pt x="204" y="84"/>
                    </a:lnTo>
                    <a:lnTo>
                      <a:pt x="246" y="66"/>
                    </a:lnTo>
                    <a:lnTo>
                      <a:pt x="294" y="66"/>
                    </a:lnTo>
                    <a:lnTo>
                      <a:pt x="312" y="78"/>
                    </a:lnTo>
                    <a:lnTo>
                      <a:pt x="366" y="60"/>
                    </a:lnTo>
                    <a:lnTo>
                      <a:pt x="402" y="60"/>
                    </a:lnTo>
                    <a:lnTo>
                      <a:pt x="469" y="36"/>
                    </a:lnTo>
                    <a:lnTo>
                      <a:pt x="523" y="24"/>
                    </a:lnTo>
                    <a:lnTo>
                      <a:pt x="727" y="24"/>
                    </a:lnTo>
                    <a:lnTo>
                      <a:pt x="739" y="48"/>
                    </a:lnTo>
                    <a:lnTo>
                      <a:pt x="763" y="60"/>
                    </a:lnTo>
                    <a:lnTo>
                      <a:pt x="769" y="78"/>
                    </a:lnTo>
                    <a:lnTo>
                      <a:pt x="727" y="180"/>
                    </a:lnTo>
                    <a:lnTo>
                      <a:pt x="697" y="228"/>
                    </a:lnTo>
                    <a:lnTo>
                      <a:pt x="697" y="252"/>
                    </a:lnTo>
                    <a:lnTo>
                      <a:pt x="727" y="264"/>
                    </a:lnTo>
                    <a:lnTo>
                      <a:pt x="715" y="312"/>
                    </a:lnTo>
                    <a:lnTo>
                      <a:pt x="715" y="541"/>
                    </a:lnTo>
                    <a:lnTo>
                      <a:pt x="619" y="54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21" name="Freeform 323"/>
              <p:cNvSpPr/>
              <p:nvPr/>
            </p:nvSpPr>
            <p:spPr>
              <a:xfrm>
                <a:off x="1344" y="902"/>
                <a:ext cx="769" cy="541"/>
              </a:xfrm>
              <a:custGeom>
                <a:gdLst>
                  <a:gd name="T0" fmla="*/ 619 w 769"/>
                  <a:gd name="T1" fmla="*/ 541 h 541"/>
                  <a:gd name="T2" fmla="*/ 24 w 769"/>
                  <a:gd name="T3" fmla="*/ 541 h 541"/>
                  <a:gd name="T4" fmla="*/ 6 w 769"/>
                  <a:gd name="T5" fmla="*/ 505 h 541"/>
                  <a:gd name="T6" fmla="*/ 0 w 769"/>
                  <a:gd name="T7" fmla="*/ 433 h 541"/>
                  <a:gd name="T8" fmla="*/ 6 w 769"/>
                  <a:gd name="T9" fmla="*/ 384 h 541"/>
                  <a:gd name="T10" fmla="*/ 30 w 769"/>
                  <a:gd name="T11" fmla="*/ 360 h 541"/>
                  <a:gd name="T12" fmla="*/ 24 w 769"/>
                  <a:gd name="T13" fmla="*/ 348 h 541"/>
                  <a:gd name="T14" fmla="*/ 36 w 769"/>
                  <a:gd name="T15" fmla="*/ 252 h 541"/>
                  <a:gd name="T16" fmla="*/ 54 w 769"/>
                  <a:gd name="T17" fmla="*/ 6 h 541"/>
                  <a:gd name="T18" fmla="*/ 114 w 769"/>
                  <a:gd name="T19" fmla="*/ 0 h 541"/>
                  <a:gd name="T20" fmla="*/ 144 w 769"/>
                  <a:gd name="T21" fmla="*/ 18 h 541"/>
                  <a:gd name="T22" fmla="*/ 156 w 769"/>
                  <a:gd name="T23" fmla="*/ 72 h 541"/>
                  <a:gd name="T24" fmla="*/ 204 w 769"/>
                  <a:gd name="T25" fmla="*/ 84 h 541"/>
                  <a:gd name="T26" fmla="*/ 246 w 769"/>
                  <a:gd name="T27" fmla="*/ 66 h 541"/>
                  <a:gd name="T28" fmla="*/ 294 w 769"/>
                  <a:gd name="T29" fmla="*/ 66 h 541"/>
                  <a:gd name="T30" fmla="*/ 312 w 769"/>
                  <a:gd name="T31" fmla="*/ 78 h 541"/>
                  <a:gd name="T32" fmla="*/ 366 w 769"/>
                  <a:gd name="T33" fmla="*/ 60 h 541"/>
                  <a:gd name="T34" fmla="*/ 402 w 769"/>
                  <a:gd name="T35" fmla="*/ 60 h 541"/>
                  <a:gd name="T36" fmla="*/ 469 w 769"/>
                  <a:gd name="T37" fmla="*/ 36 h 541"/>
                  <a:gd name="T38" fmla="*/ 523 w 769"/>
                  <a:gd name="T39" fmla="*/ 24 h 541"/>
                  <a:gd name="T40" fmla="*/ 727 w 769"/>
                  <a:gd name="T41" fmla="*/ 24 h 541"/>
                  <a:gd name="T42" fmla="*/ 739 w 769"/>
                  <a:gd name="T43" fmla="*/ 48 h 541"/>
                  <a:gd name="T44" fmla="*/ 763 w 769"/>
                  <a:gd name="T45" fmla="*/ 60 h 541"/>
                  <a:gd name="T46" fmla="*/ 769 w 769"/>
                  <a:gd name="T47" fmla="*/ 78 h 541"/>
                  <a:gd name="T48" fmla="*/ 727 w 769"/>
                  <a:gd name="T49" fmla="*/ 180 h 541"/>
                  <a:gd name="T50" fmla="*/ 697 w 769"/>
                  <a:gd name="T51" fmla="*/ 228 h 541"/>
                  <a:gd name="T52" fmla="*/ 697 w 769"/>
                  <a:gd name="T53" fmla="*/ 252 h 541"/>
                  <a:gd name="T54" fmla="*/ 727 w 769"/>
                  <a:gd name="T55" fmla="*/ 264 h 541"/>
                  <a:gd name="T56" fmla="*/ 715 w 769"/>
                  <a:gd name="T57" fmla="*/ 312 h 541"/>
                  <a:gd name="T58" fmla="*/ 715 w 769"/>
                  <a:gd name="T59" fmla="*/ 541 h 541"/>
                  <a:gd name="T60" fmla="*/ 619 w 769"/>
                  <a:gd name="T61" fmla="*/ 541 h 5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9" h="541">
                    <a:moveTo>
                      <a:pt x="619" y="541"/>
                    </a:moveTo>
                    <a:lnTo>
                      <a:pt x="24" y="541"/>
                    </a:lnTo>
                    <a:lnTo>
                      <a:pt x="6" y="505"/>
                    </a:lnTo>
                    <a:lnTo>
                      <a:pt x="0" y="433"/>
                    </a:lnTo>
                    <a:lnTo>
                      <a:pt x="6" y="384"/>
                    </a:lnTo>
                    <a:lnTo>
                      <a:pt x="30" y="360"/>
                    </a:lnTo>
                    <a:lnTo>
                      <a:pt x="24" y="348"/>
                    </a:lnTo>
                    <a:lnTo>
                      <a:pt x="36" y="252"/>
                    </a:lnTo>
                    <a:lnTo>
                      <a:pt x="54" y="6"/>
                    </a:lnTo>
                    <a:lnTo>
                      <a:pt x="114" y="0"/>
                    </a:lnTo>
                    <a:lnTo>
                      <a:pt x="144" y="18"/>
                    </a:lnTo>
                    <a:lnTo>
                      <a:pt x="156" y="72"/>
                    </a:lnTo>
                    <a:lnTo>
                      <a:pt x="204" y="84"/>
                    </a:lnTo>
                    <a:lnTo>
                      <a:pt x="246" y="66"/>
                    </a:lnTo>
                    <a:lnTo>
                      <a:pt x="294" y="66"/>
                    </a:lnTo>
                    <a:lnTo>
                      <a:pt x="312" y="78"/>
                    </a:lnTo>
                    <a:lnTo>
                      <a:pt x="366" y="60"/>
                    </a:lnTo>
                    <a:lnTo>
                      <a:pt x="402" y="60"/>
                    </a:lnTo>
                    <a:lnTo>
                      <a:pt x="469" y="36"/>
                    </a:lnTo>
                    <a:lnTo>
                      <a:pt x="523" y="24"/>
                    </a:lnTo>
                    <a:lnTo>
                      <a:pt x="727" y="24"/>
                    </a:lnTo>
                    <a:lnTo>
                      <a:pt x="739" y="48"/>
                    </a:lnTo>
                    <a:lnTo>
                      <a:pt x="763" y="60"/>
                    </a:lnTo>
                    <a:lnTo>
                      <a:pt x="769" y="78"/>
                    </a:lnTo>
                    <a:lnTo>
                      <a:pt x="727" y="180"/>
                    </a:lnTo>
                    <a:lnTo>
                      <a:pt x="697" y="228"/>
                    </a:lnTo>
                    <a:lnTo>
                      <a:pt x="697" y="252"/>
                    </a:lnTo>
                    <a:lnTo>
                      <a:pt x="727" y="264"/>
                    </a:lnTo>
                    <a:lnTo>
                      <a:pt x="715" y="312"/>
                    </a:lnTo>
                    <a:lnTo>
                      <a:pt x="715" y="541"/>
                    </a:lnTo>
                    <a:lnTo>
                      <a:pt x="619" y="5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22" name="Freeform 324"/>
              <p:cNvSpPr/>
              <p:nvPr/>
            </p:nvSpPr>
            <p:spPr>
              <a:xfrm>
                <a:off x="1344" y="902"/>
                <a:ext cx="769" cy="541"/>
              </a:xfrm>
              <a:custGeom>
                <a:gdLst>
                  <a:gd name="T0" fmla="*/ 619 w 769"/>
                  <a:gd name="T1" fmla="*/ 541 h 541"/>
                  <a:gd name="T2" fmla="*/ 24 w 769"/>
                  <a:gd name="T3" fmla="*/ 541 h 541"/>
                  <a:gd name="T4" fmla="*/ 6 w 769"/>
                  <a:gd name="T5" fmla="*/ 505 h 541"/>
                  <a:gd name="T6" fmla="*/ 0 w 769"/>
                  <a:gd name="T7" fmla="*/ 433 h 541"/>
                  <a:gd name="T8" fmla="*/ 6 w 769"/>
                  <a:gd name="T9" fmla="*/ 384 h 541"/>
                  <a:gd name="T10" fmla="*/ 30 w 769"/>
                  <a:gd name="T11" fmla="*/ 360 h 541"/>
                  <a:gd name="T12" fmla="*/ 24 w 769"/>
                  <a:gd name="T13" fmla="*/ 348 h 541"/>
                  <a:gd name="T14" fmla="*/ 36 w 769"/>
                  <a:gd name="T15" fmla="*/ 252 h 541"/>
                  <a:gd name="T16" fmla="*/ 54 w 769"/>
                  <a:gd name="T17" fmla="*/ 6 h 541"/>
                  <a:gd name="T18" fmla="*/ 114 w 769"/>
                  <a:gd name="T19" fmla="*/ 0 h 541"/>
                  <a:gd name="T20" fmla="*/ 144 w 769"/>
                  <a:gd name="T21" fmla="*/ 18 h 541"/>
                  <a:gd name="T22" fmla="*/ 156 w 769"/>
                  <a:gd name="T23" fmla="*/ 72 h 541"/>
                  <a:gd name="T24" fmla="*/ 204 w 769"/>
                  <a:gd name="T25" fmla="*/ 84 h 541"/>
                  <a:gd name="T26" fmla="*/ 246 w 769"/>
                  <a:gd name="T27" fmla="*/ 66 h 541"/>
                  <a:gd name="T28" fmla="*/ 294 w 769"/>
                  <a:gd name="T29" fmla="*/ 66 h 541"/>
                  <a:gd name="T30" fmla="*/ 312 w 769"/>
                  <a:gd name="T31" fmla="*/ 78 h 541"/>
                  <a:gd name="T32" fmla="*/ 366 w 769"/>
                  <a:gd name="T33" fmla="*/ 60 h 541"/>
                  <a:gd name="T34" fmla="*/ 402 w 769"/>
                  <a:gd name="T35" fmla="*/ 60 h 541"/>
                  <a:gd name="T36" fmla="*/ 469 w 769"/>
                  <a:gd name="T37" fmla="*/ 36 h 541"/>
                  <a:gd name="T38" fmla="*/ 523 w 769"/>
                  <a:gd name="T39" fmla="*/ 24 h 541"/>
                  <a:gd name="T40" fmla="*/ 727 w 769"/>
                  <a:gd name="T41" fmla="*/ 24 h 541"/>
                  <a:gd name="T42" fmla="*/ 739 w 769"/>
                  <a:gd name="T43" fmla="*/ 48 h 541"/>
                  <a:gd name="T44" fmla="*/ 763 w 769"/>
                  <a:gd name="T45" fmla="*/ 60 h 541"/>
                  <a:gd name="T46" fmla="*/ 769 w 769"/>
                  <a:gd name="T47" fmla="*/ 78 h 541"/>
                  <a:gd name="T48" fmla="*/ 727 w 769"/>
                  <a:gd name="T49" fmla="*/ 180 h 541"/>
                  <a:gd name="T50" fmla="*/ 697 w 769"/>
                  <a:gd name="T51" fmla="*/ 228 h 541"/>
                  <a:gd name="T52" fmla="*/ 697 w 769"/>
                  <a:gd name="T53" fmla="*/ 252 h 541"/>
                  <a:gd name="T54" fmla="*/ 727 w 769"/>
                  <a:gd name="T55" fmla="*/ 264 h 541"/>
                  <a:gd name="T56" fmla="*/ 715 w 769"/>
                  <a:gd name="T57" fmla="*/ 312 h 541"/>
                  <a:gd name="T58" fmla="*/ 715 w 769"/>
                  <a:gd name="T59" fmla="*/ 541 h 541"/>
                  <a:gd name="T60" fmla="*/ 619 w 769"/>
                  <a:gd name="T61" fmla="*/ 541 h 5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9" h="541">
                    <a:moveTo>
                      <a:pt x="619" y="541"/>
                    </a:moveTo>
                    <a:lnTo>
                      <a:pt x="24" y="541"/>
                    </a:lnTo>
                    <a:lnTo>
                      <a:pt x="6" y="505"/>
                    </a:lnTo>
                    <a:lnTo>
                      <a:pt x="0" y="433"/>
                    </a:lnTo>
                    <a:lnTo>
                      <a:pt x="6" y="384"/>
                    </a:lnTo>
                    <a:lnTo>
                      <a:pt x="30" y="360"/>
                    </a:lnTo>
                    <a:lnTo>
                      <a:pt x="24" y="348"/>
                    </a:lnTo>
                    <a:lnTo>
                      <a:pt x="36" y="252"/>
                    </a:lnTo>
                    <a:lnTo>
                      <a:pt x="54" y="6"/>
                    </a:lnTo>
                    <a:lnTo>
                      <a:pt x="114" y="0"/>
                    </a:lnTo>
                    <a:lnTo>
                      <a:pt x="144" y="18"/>
                    </a:lnTo>
                    <a:lnTo>
                      <a:pt x="156" y="72"/>
                    </a:lnTo>
                    <a:lnTo>
                      <a:pt x="204" y="84"/>
                    </a:lnTo>
                    <a:lnTo>
                      <a:pt x="246" y="66"/>
                    </a:lnTo>
                    <a:lnTo>
                      <a:pt x="294" y="66"/>
                    </a:lnTo>
                    <a:lnTo>
                      <a:pt x="312" y="78"/>
                    </a:lnTo>
                    <a:lnTo>
                      <a:pt x="366" y="60"/>
                    </a:lnTo>
                    <a:lnTo>
                      <a:pt x="402" y="60"/>
                    </a:lnTo>
                    <a:lnTo>
                      <a:pt x="469" y="36"/>
                    </a:lnTo>
                    <a:lnTo>
                      <a:pt x="523" y="24"/>
                    </a:lnTo>
                    <a:lnTo>
                      <a:pt x="727" y="24"/>
                    </a:lnTo>
                    <a:lnTo>
                      <a:pt x="739" y="48"/>
                    </a:lnTo>
                    <a:lnTo>
                      <a:pt x="763" y="60"/>
                    </a:lnTo>
                    <a:lnTo>
                      <a:pt x="769" y="78"/>
                    </a:lnTo>
                    <a:lnTo>
                      <a:pt x="727" y="180"/>
                    </a:lnTo>
                    <a:lnTo>
                      <a:pt x="697" y="228"/>
                    </a:lnTo>
                    <a:lnTo>
                      <a:pt x="697" y="252"/>
                    </a:lnTo>
                    <a:lnTo>
                      <a:pt x="727" y="264"/>
                    </a:lnTo>
                    <a:lnTo>
                      <a:pt x="715" y="312"/>
                    </a:lnTo>
                    <a:lnTo>
                      <a:pt x="715" y="541"/>
                    </a:lnTo>
                    <a:lnTo>
                      <a:pt x="619" y="54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23" name="Freeform 325"/>
              <p:cNvSpPr/>
              <p:nvPr/>
            </p:nvSpPr>
            <p:spPr>
              <a:xfrm>
                <a:off x="2041" y="517"/>
                <a:ext cx="606" cy="926"/>
              </a:xfrm>
              <a:custGeom>
                <a:gdLst>
                  <a:gd name="T0" fmla="*/ 114 w 606"/>
                  <a:gd name="T1" fmla="*/ 926 h 926"/>
                  <a:gd name="T2" fmla="*/ 606 w 606"/>
                  <a:gd name="T3" fmla="*/ 926 h 926"/>
                  <a:gd name="T4" fmla="*/ 606 w 606"/>
                  <a:gd name="T5" fmla="*/ 607 h 926"/>
                  <a:gd name="T6" fmla="*/ 570 w 606"/>
                  <a:gd name="T7" fmla="*/ 577 h 926"/>
                  <a:gd name="T8" fmla="*/ 564 w 606"/>
                  <a:gd name="T9" fmla="*/ 583 h 926"/>
                  <a:gd name="T10" fmla="*/ 564 w 606"/>
                  <a:gd name="T11" fmla="*/ 601 h 926"/>
                  <a:gd name="T12" fmla="*/ 486 w 606"/>
                  <a:gd name="T13" fmla="*/ 601 h 926"/>
                  <a:gd name="T14" fmla="*/ 474 w 606"/>
                  <a:gd name="T15" fmla="*/ 613 h 926"/>
                  <a:gd name="T16" fmla="*/ 438 w 606"/>
                  <a:gd name="T17" fmla="*/ 613 h 926"/>
                  <a:gd name="T18" fmla="*/ 432 w 606"/>
                  <a:gd name="T19" fmla="*/ 625 h 926"/>
                  <a:gd name="T20" fmla="*/ 414 w 606"/>
                  <a:gd name="T21" fmla="*/ 613 h 926"/>
                  <a:gd name="T22" fmla="*/ 396 w 606"/>
                  <a:gd name="T23" fmla="*/ 571 h 926"/>
                  <a:gd name="T24" fmla="*/ 372 w 606"/>
                  <a:gd name="T25" fmla="*/ 559 h 926"/>
                  <a:gd name="T26" fmla="*/ 372 w 606"/>
                  <a:gd name="T27" fmla="*/ 541 h 926"/>
                  <a:gd name="T28" fmla="*/ 342 w 606"/>
                  <a:gd name="T29" fmla="*/ 505 h 926"/>
                  <a:gd name="T30" fmla="*/ 336 w 606"/>
                  <a:gd name="T31" fmla="*/ 463 h 926"/>
                  <a:gd name="T32" fmla="*/ 318 w 606"/>
                  <a:gd name="T33" fmla="*/ 451 h 926"/>
                  <a:gd name="T34" fmla="*/ 282 w 606"/>
                  <a:gd name="T35" fmla="*/ 481 h 926"/>
                  <a:gd name="T36" fmla="*/ 264 w 606"/>
                  <a:gd name="T37" fmla="*/ 469 h 926"/>
                  <a:gd name="T38" fmla="*/ 264 w 606"/>
                  <a:gd name="T39" fmla="*/ 451 h 926"/>
                  <a:gd name="T40" fmla="*/ 258 w 606"/>
                  <a:gd name="T41" fmla="*/ 439 h 926"/>
                  <a:gd name="T42" fmla="*/ 276 w 606"/>
                  <a:gd name="T43" fmla="*/ 427 h 926"/>
                  <a:gd name="T44" fmla="*/ 264 w 606"/>
                  <a:gd name="T45" fmla="*/ 391 h 926"/>
                  <a:gd name="T46" fmla="*/ 270 w 606"/>
                  <a:gd name="T47" fmla="*/ 385 h 926"/>
                  <a:gd name="T48" fmla="*/ 282 w 606"/>
                  <a:gd name="T49" fmla="*/ 319 h 926"/>
                  <a:gd name="T50" fmla="*/ 240 w 606"/>
                  <a:gd name="T51" fmla="*/ 313 h 926"/>
                  <a:gd name="T52" fmla="*/ 186 w 606"/>
                  <a:gd name="T53" fmla="*/ 241 h 926"/>
                  <a:gd name="T54" fmla="*/ 144 w 606"/>
                  <a:gd name="T55" fmla="*/ 217 h 926"/>
                  <a:gd name="T56" fmla="*/ 156 w 606"/>
                  <a:gd name="T57" fmla="*/ 211 h 926"/>
                  <a:gd name="T58" fmla="*/ 144 w 606"/>
                  <a:gd name="T59" fmla="*/ 199 h 926"/>
                  <a:gd name="T60" fmla="*/ 150 w 606"/>
                  <a:gd name="T61" fmla="*/ 193 h 926"/>
                  <a:gd name="T62" fmla="*/ 144 w 606"/>
                  <a:gd name="T63" fmla="*/ 181 h 926"/>
                  <a:gd name="T64" fmla="*/ 114 w 606"/>
                  <a:gd name="T65" fmla="*/ 138 h 926"/>
                  <a:gd name="T66" fmla="*/ 114 w 606"/>
                  <a:gd name="T67" fmla="*/ 0 h 926"/>
                  <a:gd name="T68" fmla="*/ 18 w 606"/>
                  <a:gd name="T69" fmla="*/ 0 h 926"/>
                  <a:gd name="T70" fmla="*/ 18 w 606"/>
                  <a:gd name="T71" fmla="*/ 120 h 926"/>
                  <a:gd name="T72" fmla="*/ 18 w 606"/>
                  <a:gd name="T73" fmla="*/ 235 h 926"/>
                  <a:gd name="T74" fmla="*/ 18 w 606"/>
                  <a:gd name="T75" fmla="*/ 349 h 926"/>
                  <a:gd name="T76" fmla="*/ 30 w 606"/>
                  <a:gd name="T77" fmla="*/ 391 h 926"/>
                  <a:gd name="T78" fmla="*/ 30 w 606"/>
                  <a:gd name="T79" fmla="*/ 409 h 926"/>
                  <a:gd name="T80" fmla="*/ 42 w 606"/>
                  <a:gd name="T81" fmla="*/ 433 h 926"/>
                  <a:gd name="T82" fmla="*/ 66 w 606"/>
                  <a:gd name="T83" fmla="*/ 445 h 926"/>
                  <a:gd name="T84" fmla="*/ 72 w 606"/>
                  <a:gd name="T85" fmla="*/ 463 h 926"/>
                  <a:gd name="T86" fmla="*/ 30 w 606"/>
                  <a:gd name="T87" fmla="*/ 565 h 926"/>
                  <a:gd name="T88" fmla="*/ 0 w 606"/>
                  <a:gd name="T89" fmla="*/ 613 h 926"/>
                  <a:gd name="T90" fmla="*/ 0 w 606"/>
                  <a:gd name="T91" fmla="*/ 637 h 926"/>
                  <a:gd name="T92" fmla="*/ 30 w 606"/>
                  <a:gd name="T93" fmla="*/ 649 h 926"/>
                  <a:gd name="T94" fmla="*/ 18 w 606"/>
                  <a:gd name="T95" fmla="*/ 697 h 926"/>
                  <a:gd name="T96" fmla="*/ 18 w 606"/>
                  <a:gd name="T97" fmla="*/ 926 h 926"/>
                  <a:gd name="T98" fmla="*/ 114 w 606"/>
                  <a:gd name="T99" fmla="*/ 926 h 9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6" h="926">
                    <a:moveTo>
                      <a:pt x="114" y="926"/>
                    </a:moveTo>
                    <a:lnTo>
                      <a:pt x="606" y="926"/>
                    </a:lnTo>
                    <a:lnTo>
                      <a:pt x="606" y="607"/>
                    </a:lnTo>
                    <a:lnTo>
                      <a:pt x="570" y="577"/>
                    </a:lnTo>
                    <a:lnTo>
                      <a:pt x="564" y="583"/>
                    </a:lnTo>
                    <a:lnTo>
                      <a:pt x="564" y="601"/>
                    </a:lnTo>
                    <a:lnTo>
                      <a:pt x="486" y="601"/>
                    </a:lnTo>
                    <a:lnTo>
                      <a:pt x="474" y="613"/>
                    </a:lnTo>
                    <a:lnTo>
                      <a:pt x="438" y="613"/>
                    </a:lnTo>
                    <a:lnTo>
                      <a:pt x="432" y="625"/>
                    </a:lnTo>
                    <a:lnTo>
                      <a:pt x="414" y="613"/>
                    </a:lnTo>
                    <a:lnTo>
                      <a:pt x="396" y="571"/>
                    </a:lnTo>
                    <a:lnTo>
                      <a:pt x="372" y="559"/>
                    </a:lnTo>
                    <a:lnTo>
                      <a:pt x="372" y="541"/>
                    </a:lnTo>
                    <a:lnTo>
                      <a:pt x="342" y="505"/>
                    </a:lnTo>
                    <a:lnTo>
                      <a:pt x="336" y="463"/>
                    </a:lnTo>
                    <a:lnTo>
                      <a:pt x="318" y="451"/>
                    </a:lnTo>
                    <a:lnTo>
                      <a:pt x="282" y="481"/>
                    </a:lnTo>
                    <a:lnTo>
                      <a:pt x="264" y="469"/>
                    </a:lnTo>
                    <a:lnTo>
                      <a:pt x="264" y="451"/>
                    </a:lnTo>
                    <a:lnTo>
                      <a:pt x="258" y="439"/>
                    </a:lnTo>
                    <a:lnTo>
                      <a:pt x="276" y="427"/>
                    </a:lnTo>
                    <a:lnTo>
                      <a:pt x="264" y="391"/>
                    </a:lnTo>
                    <a:lnTo>
                      <a:pt x="270" y="385"/>
                    </a:lnTo>
                    <a:lnTo>
                      <a:pt x="282" y="319"/>
                    </a:lnTo>
                    <a:lnTo>
                      <a:pt x="240" y="313"/>
                    </a:lnTo>
                    <a:lnTo>
                      <a:pt x="186" y="241"/>
                    </a:lnTo>
                    <a:lnTo>
                      <a:pt x="144" y="217"/>
                    </a:lnTo>
                    <a:lnTo>
                      <a:pt x="156" y="211"/>
                    </a:lnTo>
                    <a:lnTo>
                      <a:pt x="144" y="199"/>
                    </a:lnTo>
                    <a:lnTo>
                      <a:pt x="150" y="193"/>
                    </a:lnTo>
                    <a:lnTo>
                      <a:pt x="144" y="181"/>
                    </a:lnTo>
                    <a:lnTo>
                      <a:pt x="114" y="138"/>
                    </a:lnTo>
                    <a:lnTo>
                      <a:pt x="114" y="0"/>
                    </a:lnTo>
                    <a:lnTo>
                      <a:pt x="18" y="0"/>
                    </a:lnTo>
                    <a:lnTo>
                      <a:pt x="18" y="120"/>
                    </a:lnTo>
                    <a:lnTo>
                      <a:pt x="18" y="235"/>
                    </a:lnTo>
                    <a:lnTo>
                      <a:pt x="18" y="349"/>
                    </a:lnTo>
                    <a:lnTo>
                      <a:pt x="30" y="391"/>
                    </a:lnTo>
                    <a:lnTo>
                      <a:pt x="30" y="409"/>
                    </a:lnTo>
                    <a:lnTo>
                      <a:pt x="42" y="433"/>
                    </a:lnTo>
                    <a:lnTo>
                      <a:pt x="66" y="445"/>
                    </a:lnTo>
                    <a:lnTo>
                      <a:pt x="72" y="463"/>
                    </a:lnTo>
                    <a:lnTo>
                      <a:pt x="30" y="565"/>
                    </a:lnTo>
                    <a:lnTo>
                      <a:pt x="0" y="613"/>
                    </a:lnTo>
                    <a:lnTo>
                      <a:pt x="0" y="637"/>
                    </a:lnTo>
                    <a:lnTo>
                      <a:pt x="30" y="649"/>
                    </a:lnTo>
                    <a:lnTo>
                      <a:pt x="18" y="697"/>
                    </a:lnTo>
                    <a:lnTo>
                      <a:pt x="18" y="926"/>
                    </a:lnTo>
                    <a:lnTo>
                      <a:pt x="114" y="92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24" name="Freeform 326"/>
              <p:cNvSpPr/>
              <p:nvPr/>
            </p:nvSpPr>
            <p:spPr>
              <a:xfrm>
                <a:off x="2041" y="517"/>
                <a:ext cx="606" cy="926"/>
              </a:xfrm>
              <a:custGeom>
                <a:gdLst>
                  <a:gd name="T0" fmla="*/ 114 w 606"/>
                  <a:gd name="T1" fmla="*/ 926 h 926"/>
                  <a:gd name="T2" fmla="*/ 606 w 606"/>
                  <a:gd name="T3" fmla="*/ 926 h 926"/>
                  <a:gd name="T4" fmla="*/ 606 w 606"/>
                  <a:gd name="T5" fmla="*/ 607 h 926"/>
                  <a:gd name="T6" fmla="*/ 570 w 606"/>
                  <a:gd name="T7" fmla="*/ 577 h 926"/>
                  <a:gd name="T8" fmla="*/ 564 w 606"/>
                  <a:gd name="T9" fmla="*/ 583 h 926"/>
                  <a:gd name="T10" fmla="*/ 564 w 606"/>
                  <a:gd name="T11" fmla="*/ 601 h 926"/>
                  <a:gd name="T12" fmla="*/ 486 w 606"/>
                  <a:gd name="T13" fmla="*/ 601 h 926"/>
                  <a:gd name="T14" fmla="*/ 474 w 606"/>
                  <a:gd name="T15" fmla="*/ 613 h 926"/>
                  <a:gd name="T16" fmla="*/ 438 w 606"/>
                  <a:gd name="T17" fmla="*/ 613 h 926"/>
                  <a:gd name="T18" fmla="*/ 432 w 606"/>
                  <a:gd name="T19" fmla="*/ 625 h 926"/>
                  <a:gd name="T20" fmla="*/ 414 w 606"/>
                  <a:gd name="T21" fmla="*/ 613 h 926"/>
                  <a:gd name="T22" fmla="*/ 396 w 606"/>
                  <a:gd name="T23" fmla="*/ 571 h 926"/>
                  <a:gd name="T24" fmla="*/ 372 w 606"/>
                  <a:gd name="T25" fmla="*/ 559 h 926"/>
                  <a:gd name="T26" fmla="*/ 372 w 606"/>
                  <a:gd name="T27" fmla="*/ 541 h 926"/>
                  <a:gd name="T28" fmla="*/ 342 w 606"/>
                  <a:gd name="T29" fmla="*/ 505 h 926"/>
                  <a:gd name="T30" fmla="*/ 336 w 606"/>
                  <a:gd name="T31" fmla="*/ 463 h 926"/>
                  <a:gd name="T32" fmla="*/ 318 w 606"/>
                  <a:gd name="T33" fmla="*/ 451 h 926"/>
                  <a:gd name="T34" fmla="*/ 282 w 606"/>
                  <a:gd name="T35" fmla="*/ 481 h 926"/>
                  <a:gd name="T36" fmla="*/ 264 w 606"/>
                  <a:gd name="T37" fmla="*/ 469 h 926"/>
                  <a:gd name="T38" fmla="*/ 264 w 606"/>
                  <a:gd name="T39" fmla="*/ 451 h 926"/>
                  <a:gd name="T40" fmla="*/ 258 w 606"/>
                  <a:gd name="T41" fmla="*/ 439 h 926"/>
                  <a:gd name="T42" fmla="*/ 276 w 606"/>
                  <a:gd name="T43" fmla="*/ 427 h 926"/>
                  <a:gd name="T44" fmla="*/ 264 w 606"/>
                  <a:gd name="T45" fmla="*/ 391 h 926"/>
                  <a:gd name="T46" fmla="*/ 270 w 606"/>
                  <a:gd name="T47" fmla="*/ 385 h 926"/>
                  <a:gd name="T48" fmla="*/ 282 w 606"/>
                  <a:gd name="T49" fmla="*/ 319 h 926"/>
                  <a:gd name="T50" fmla="*/ 240 w 606"/>
                  <a:gd name="T51" fmla="*/ 313 h 926"/>
                  <a:gd name="T52" fmla="*/ 186 w 606"/>
                  <a:gd name="T53" fmla="*/ 241 h 926"/>
                  <a:gd name="T54" fmla="*/ 144 w 606"/>
                  <a:gd name="T55" fmla="*/ 217 h 926"/>
                  <a:gd name="T56" fmla="*/ 156 w 606"/>
                  <a:gd name="T57" fmla="*/ 211 h 926"/>
                  <a:gd name="T58" fmla="*/ 144 w 606"/>
                  <a:gd name="T59" fmla="*/ 199 h 926"/>
                  <a:gd name="T60" fmla="*/ 150 w 606"/>
                  <a:gd name="T61" fmla="*/ 193 h 926"/>
                  <a:gd name="T62" fmla="*/ 144 w 606"/>
                  <a:gd name="T63" fmla="*/ 181 h 926"/>
                  <a:gd name="T64" fmla="*/ 114 w 606"/>
                  <a:gd name="T65" fmla="*/ 138 h 926"/>
                  <a:gd name="T66" fmla="*/ 114 w 606"/>
                  <a:gd name="T67" fmla="*/ 0 h 926"/>
                  <a:gd name="T68" fmla="*/ 18 w 606"/>
                  <a:gd name="T69" fmla="*/ 0 h 926"/>
                  <a:gd name="T70" fmla="*/ 18 w 606"/>
                  <a:gd name="T71" fmla="*/ 120 h 926"/>
                  <a:gd name="T72" fmla="*/ 18 w 606"/>
                  <a:gd name="T73" fmla="*/ 235 h 926"/>
                  <a:gd name="T74" fmla="*/ 18 w 606"/>
                  <a:gd name="T75" fmla="*/ 349 h 926"/>
                  <a:gd name="T76" fmla="*/ 30 w 606"/>
                  <a:gd name="T77" fmla="*/ 391 h 926"/>
                  <a:gd name="T78" fmla="*/ 30 w 606"/>
                  <a:gd name="T79" fmla="*/ 409 h 926"/>
                  <a:gd name="T80" fmla="*/ 42 w 606"/>
                  <a:gd name="T81" fmla="*/ 433 h 926"/>
                  <a:gd name="T82" fmla="*/ 66 w 606"/>
                  <a:gd name="T83" fmla="*/ 445 h 926"/>
                  <a:gd name="T84" fmla="*/ 72 w 606"/>
                  <a:gd name="T85" fmla="*/ 463 h 926"/>
                  <a:gd name="T86" fmla="*/ 30 w 606"/>
                  <a:gd name="T87" fmla="*/ 565 h 926"/>
                  <a:gd name="T88" fmla="*/ 0 w 606"/>
                  <a:gd name="T89" fmla="*/ 613 h 926"/>
                  <a:gd name="T90" fmla="*/ 0 w 606"/>
                  <a:gd name="T91" fmla="*/ 637 h 926"/>
                  <a:gd name="T92" fmla="*/ 30 w 606"/>
                  <a:gd name="T93" fmla="*/ 649 h 926"/>
                  <a:gd name="T94" fmla="*/ 18 w 606"/>
                  <a:gd name="T95" fmla="*/ 697 h 926"/>
                  <a:gd name="T96" fmla="*/ 18 w 606"/>
                  <a:gd name="T97" fmla="*/ 926 h 926"/>
                  <a:gd name="T98" fmla="*/ 114 w 606"/>
                  <a:gd name="T99" fmla="*/ 926 h 9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6" h="926">
                    <a:moveTo>
                      <a:pt x="114" y="926"/>
                    </a:moveTo>
                    <a:lnTo>
                      <a:pt x="606" y="926"/>
                    </a:lnTo>
                    <a:lnTo>
                      <a:pt x="606" y="607"/>
                    </a:lnTo>
                    <a:lnTo>
                      <a:pt x="570" y="577"/>
                    </a:lnTo>
                    <a:lnTo>
                      <a:pt x="564" y="583"/>
                    </a:lnTo>
                    <a:lnTo>
                      <a:pt x="564" y="601"/>
                    </a:lnTo>
                    <a:lnTo>
                      <a:pt x="486" y="601"/>
                    </a:lnTo>
                    <a:lnTo>
                      <a:pt x="474" y="613"/>
                    </a:lnTo>
                    <a:lnTo>
                      <a:pt x="438" y="613"/>
                    </a:lnTo>
                    <a:lnTo>
                      <a:pt x="432" y="625"/>
                    </a:lnTo>
                    <a:lnTo>
                      <a:pt x="414" y="613"/>
                    </a:lnTo>
                    <a:lnTo>
                      <a:pt x="396" y="571"/>
                    </a:lnTo>
                    <a:lnTo>
                      <a:pt x="372" y="559"/>
                    </a:lnTo>
                    <a:lnTo>
                      <a:pt x="372" y="541"/>
                    </a:lnTo>
                    <a:lnTo>
                      <a:pt x="342" y="505"/>
                    </a:lnTo>
                    <a:lnTo>
                      <a:pt x="336" y="463"/>
                    </a:lnTo>
                    <a:lnTo>
                      <a:pt x="318" y="451"/>
                    </a:lnTo>
                    <a:lnTo>
                      <a:pt x="282" y="481"/>
                    </a:lnTo>
                    <a:lnTo>
                      <a:pt x="264" y="469"/>
                    </a:lnTo>
                    <a:lnTo>
                      <a:pt x="264" y="451"/>
                    </a:lnTo>
                    <a:lnTo>
                      <a:pt x="258" y="439"/>
                    </a:lnTo>
                    <a:lnTo>
                      <a:pt x="276" y="427"/>
                    </a:lnTo>
                    <a:lnTo>
                      <a:pt x="264" y="391"/>
                    </a:lnTo>
                    <a:lnTo>
                      <a:pt x="270" y="385"/>
                    </a:lnTo>
                    <a:lnTo>
                      <a:pt x="282" y="319"/>
                    </a:lnTo>
                    <a:lnTo>
                      <a:pt x="240" y="313"/>
                    </a:lnTo>
                    <a:lnTo>
                      <a:pt x="186" y="241"/>
                    </a:lnTo>
                    <a:lnTo>
                      <a:pt x="144" y="217"/>
                    </a:lnTo>
                    <a:lnTo>
                      <a:pt x="156" y="211"/>
                    </a:lnTo>
                    <a:lnTo>
                      <a:pt x="144" y="199"/>
                    </a:lnTo>
                    <a:lnTo>
                      <a:pt x="150" y="193"/>
                    </a:lnTo>
                    <a:lnTo>
                      <a:pt x="144" y="181"/>
                    </a:lnTo>
                    <a:lnTo>
                      <a:pt x="114" y="138"/>
                    </a:lnTo>
                    <a:lnTo>
                      <a:pt x="114" y="0"/>
                    </a:lnTo>
                    <a:lnTo>
                      <a:pt x="18" y="0"/>
                    </a:lnTo>
                    <a:lnTo>
                      <a:pt x="18" y="120"/>
                    </a:lnTo>
                    <a:lnTo>
                      <a:pt x="18" y="235"/>
                    </a:lnTo>
                    <a:lnTo>
                      <a:pt x="18" y="349"/>
                    </a:lnTo>
                    <a:lnTo>
                      <a:pt x="30" y="391"/>
                    </a:lnTo>
                    <a:lnTo>
                      <a:pt x="30" y="409"/>
                    </a:lnTo>
                    <a:lnTo>
                      <a:pt x="42" y="433"/>
                    </a:lnTo>
                    <a:lnTo>
                      <a:pt x="66" y="445"/>
                    </a:lnTo>
                    <a:lnTo>
                      <a:pt x="72" y="463"/>
                    </a:lnTo>
                    <a:lnTo>
                      <a:pt x="30" y="565"/>
                    </a:lnTo>
                    <a:lnTo>
                      <a:pt x="0" y="613"/>
                    </a:lnTo>
                    <a:lnTo>
                      <a:pt x="0" y="637"/>
                    </a:lnTo>
                    <a:lnTo>
                      <a:pt x="30" y="649"/>
                    </a:lnTo>
                    <a:lnTo>
                      <a:pt x="18" y="697"/>
                    </a:lnTo>
                    <a:lnTo>
                      <a:pt x="18" y="926"/>
                    </a:lnTo>
                    <a:lnTo>
                      <a:pt x="114" y="9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25" name="Freeform 327"/>
              <p:cNvSpPr/>
              <p:nvPr/>
            </p:nvSpPr>
            <p:spPr>
              <a:xfrm>
                <a:off x="2041" y="517"/>
                <a:ext cx="606" cy="926"/>
              </a:xfrm>
              <a:custGeom>
                <a:gdLst>
                  <a:gd name="T0" fmla="*/ 114 w 606"/>
                  <a:gd name="T1" fmla="*/ 926 h 926"/>
                  <a:gd name="T2" fmla="*/ 606 w 606"/>
                  <a:gd name="T3" fmla="*/ 926 h 926"/>
                  <a:gd name="T4" fmla="*/ 606 w 606"/>
                  <a:gd name="T5" fmla="*/ 607 h 926"/>
                  <a:gd name="T6" fmla="*/ 570 w 606"/>
                  <a:gd name="T7" fmla="*/ 577 h 926"/>
                  <a:gd name="T8" fmla="*/ 564 w 606"/>
                  <a:gd name="T9" fmla="*/ 583 h 926"/>
                  <a:gd name="T10" fmla="*/ 564 w 606"/>
                  <a:gd name="T11" fmla="*/ 601 h 926"/>
                  <a:gd name="T12" fmla="*/ 486 w 606"/>
                  <a:gd name="T13" fmla="*/ 601 h 926"/>
                  <a:gd name="T14" fmla="*/ 474 w 606"/>
                  <a:gd name="T15" fmla="*/ 613 h 926"/>
                  <a:gd name="T16" fmla="*/ 438 w 606"/>
                  <a:gd name="T17" fmla="*/ 613 h 926"/>
                  <a:gd name="T18" fmla="*/ 432 w 606"/>
                  <a:gd name="T19" fmla="*/ 625 h 926"/>
                  <a:gd name="T20" fmla="*/ 414 w 606"/>
                  <a:gd name="T21" fmla="*/ 613 h 926"/>
                  <a:gd name="T22" fmla="*/ 396 w 606"/>
                  <a:gd name="T23" fmla="*/ 571 h 926"/>
                  <a:gd name="T24" fmla="*/ 372 w 606"/>
                  <a:gd name="T25" fmla="*/ 559 h 926"/>
                  <a:gd name="T26" fmla="*/ 372 w 606"/>
                  <a:gd name="T27" fmla="*/ 541 h 926"/>
                  <a:gd name="T28" fmla="*/ 342 w 606"/>
                  <a:gd name="T29" fmla="*/ 505 h 926"/>
                  <a:gd name="T30" fmla="*/ 336 w 606"/>
                  <a:gd name="T31" fmla="*/ 463 h 926"/>
                  <a:gd name="T32" fmla="*/ 318 w 606"/>
                  <a:gd name="T33" fmla="*/ 451 h 926"/>
                  <a:gd name="T34" fmla="*/ 282 w 606"/>
                  <a:gd name="T35" fmla="*/ 481 h 926"/>
                  <a:gd name="T36" fmla="*/ 264 w 606"/>
                  <a:gd name="T37" fmla="*/ 469 h 926"/>
                  <a:gd name="T38" fmla="*/ 264 w 606"/>
                  <a:gd name="T39" fmla="*/ 451 h 926"/>
                  <a:gd name="T40" fmla="*/ 258 w 606"/>
                  <a:gd name="T41" fmla="*/ 439 h 926"/>
                  <a:gd name="T42" fmla="*/ 276 w 606"/>
                  <a:gd name="T43" fmla="*/ 427 h 926"/>
                  <a:gd name="T44" fmla="*/ 264 w 606"/>
                  <a:gd name="T45" fmla="*/ 391 h 926"/>
                  <a:gd name="T46" fmla="*/ 270 w 606"/>
                  <a:gd name="T47" fmla="*/ 385 h 926"/>
                  <a:gd name="T48" fmla="*/ 282 w 606"/>
                  <a:gd name="T49" fmla="*/ 319 h 926"/>
                  <a:gd name="T50" fmla="*/ 240 w 606"/>
                  <a:gd name="T51" fmla="*/ 313 h 926"/>
                  <a:gd name="T52" fmla="*/ 186 w 606"/>
                  <a:gd name="T53" fmla="*/ 241 h 926"/>
                  <a:gd name="T54" fmla="*/ 144 w 606"/>
                  <a:gd name="T55" fmla="*/ 217 h 926"/>
                  <a:gd name="T56" fmla="*/ 156 w 606"/>
                  <a:gd name="T57" fmla="*/ 211 h 926"/>
                  <a:gd name="T58" fmla="*/ 144 w 606"/>
                  <a:gd name="T59" fmla="*/ 199 h 926"/>
                  <a:gd name="T60" fmla="*/ 150 w 606"/>
                  <a:gd name="T61" fmla="*/ 193 h 926"/>
                  <a:gd name="T62" fmla="*/ 144 w 606"/>
                  <a:gd name="T63" fmla="*/ 181 h 926"/>
                  <a:gd name="T64" fmla="*/ 114 w 606"/>
                  <a:gd name="T65" fmla="*/ 138 h 926"/>
                  <a:gd name="T66" fmla="*/ 114 w 606"/>
                  <a:gd name="T67" fmla="*/ 0 h 926"/>
                  <a:gd name="T68" fmla="*/ 18 w 606"/>
                  <a:gd name="T69" fmla="*/ 0 h 926"/>
                  <a:gd name="T70" fmla="*/ 18 w 606"/>
                  <a:gd name="T71" fmla="*/ 120 h 926"/>
                  <a:gd name="T72" fmla="*/ 18 w 606"/>
                  <a:gd name="T73" fmla="*/ 235 h 926"/>
                  <a:gd name="T74" fmla="*/ 18 w 606"/>
                  <a:gd name="T75" fmla="*/ 349 h 926"/>
                  <a:gd name="T76" fmla="*/ 30 w 606"/>
                  <a:gd name="T77" fmla="*/ 391 h 926"/>
                  <a:gd name="T78" fmla="*/ 30 w 606"/>
                  <a:gd name="T79" fmla="*/ 409 h 926"/>
                  <a:gd name="T80" fmla="*/ 42 w 606"/>
                  <a:gd name="T81" fmla="*/ 433 h 926"/>
                  <a:gd name="T82" fmla="*/ 66 w 606"/>
                  <a:gd name="T83" fmla="*/ 445 h 926"/>
                  <a:gd name="T84" fmla="*/ 72 w 606"/>
                  <a:gd name="T85" fmla="*/ 463 h 926"/>
                  <a:gd name="T86" fmla="*/ 30 w 606"/>
                  <a:gd name="T87" fmla="*/ 565 h 926"/>
                  <a:gd name="T88" fmla="*/ 0 w 606"/>
                  <a:gd name="T89" fmla="*/ 613 h 926"/>
                  <a:gd name="T90" fmla="*/ 0 w 606"/>
                  <a:gd name="T91" fmla="*/ 637 h 926"/>
                  <a:gd name="T92" fmla="*/ 30 w 606"/>
                  <a:gd name="T93" fmla="*/ 649 h 926"/>
                  <a:gd name="T94" fmla="*/ 18 w 606"/>
                  <a:gd name="T95" fmla="*/ 697 h 926"/>
                  <a:gd name="T96" fmla="*/ 18 w 606"/>
                  <a:gd name="T97" fmla="*/ 926 h 926"/>
                  <a:gd name="T98" fmla="*/ 114 w 606"/>
                  <a:gd name="T99" fmla="*/ 926 h 9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6" h="926">
                    <a:moveTo>
                      <a:pt x="114" y="926"/>
                    </a:moveTo>
                    <a:lnTo>
                      <a:pt x="606" y="926"/>
                    </a:lnTo>
                    <a:lnTo>
                      <a:pt x="606" y="607"/>
                    </a:lnTo>
                    <a:lnTo>
                      <a:pt x="570" y="577"/>
                    </a:lnTo>
                    <a:lnTo>
                      <a:pt x="564" y="583"/>
                    </a:lnTo>
                    <a:lnTo>
                      <a:pt x="564" y="601"/>
                    </a:lnTo>
                    <a:lnTo>
                      <a:pt x="486" y="601"/>
                    </a:lnTo>
                    <a:lnTo>
                      <a:pt x="474" y="613"/>
                    </a:lnTo>
                    <a:lnTo>
                      <a:pt x="438" y="613"/>
                    </a:lnTo>
                    <a:lnTo>
                      <a:pt x="432" y="625"/>
                    </a:lnTo>
                    <a:lnTo>
                      <a:pt x="414" y="613"/>
                    </a:lnTo>
                    <a:lnTo>
                      <a:pt x="396" y="571"/>
                    </a:lnTo>
                    <a:lnTo>
                      <a:pt x="372" y="559"/>
                    </a:lnTo>
                    <a:lnTo>
                      <a:pt x="372" y="541"/>
                    </a:lnTo>
                    <a:lnTo>
                      <a:pt x="342" y="505"/>
                    </a:lnTo>
                    <a:lnTo>
                      <a:pt x="336" y="463"/>
                    </a:lnTo>
                    <a:lnTo>
                      <a:pt x="318" y="451"/>
                    </a:lnTo>
                    <a:lnTo>
                      <a:pt x="282" y="481"/>
                    </a:lnTo>
                    <a:lnTo>
                      <a:pt x="264" y="469"/>
                    </a:lnTo>
                    <a:lnTo>
                      <a:pt x="264" y="451"/>
                    </a:lnTo>
                    <a:lnTo>
                      <a:pt x="258" y="439"/>
                    </a:lnTo>
                    <a:lnTo>
                      <a:pt x="276" y="427"/>
                    </a:lnTo>
                    <a:lnTo>
                      <a:pt x="264" y="391"/>
                    </a:lnTo>
                    <a:lnTo>
                      <a:pt x="270" y="385"/>
                    </a:lnTo>
                    <a:lnTo>
                      <a:pt x="282" y="319"/>
                    </a:lnTo>
                    <a:lnTo>
                      <a:pt x="240" y="313"/>
                    </a:lnTo>
                    <a:lnTo>
                      <a:pt x="186" y="241"/>
                    </a:lnTo>
                    <a:lnTo>
                      <a:pt x="144" y="217"/>
                    </a:lnTo>
                    <a:lnTo>
                      <a:pt x="156" y="211"/>
                    </a:lnTo>
                    <a:lnTo>
                      <a:pt x="144" y="199"/>
                    </a:lnTo>
                    <a:lnTo>
                      <a:pt x="150" y="193"/>
                    </a:lnTo>
                    <a:lnTo>
                      <a:pt x="144" y="181"/>
                    </a:lnTo>
                    <a:lnTo>
                      <a:pt x="114" y="138"/>
                    </a:lnTo>
                    <a:lnTo>
                      <a:pt x="114" y="0"/>
                    </a:lnTo>
                    <a:lnTo>
                      <a:pt x="18" y="0"/>
                    </a:lnTo>
                    <a:lnTo>
                      <a:pt x="18" y="120"/>
                    </a:lnTo>
                    <a:lnTo>
                      <a:pt x="18" y="235"/>
                    </a:lnTo>
                    <a:lnTo>
                      <a:pt x="18" y="349"/>
                    </a:lnTo>
                    <a:lnTo>
                      <a:pt x="30" y="391"/>
                    </a:lnTo>
                    <a:lnTo>
                      <a:pt x="30" y="409"/>
                    </a:lnTo>
                    <a:lnTo>
                      <a:pt x="42" y="433"/>
                    </a:lnTo>
                    <a:lnTo>
                      <a:pt x="66" y="445"/>
                    </a:lnTo>
                    <a:lnTo>
                      <a:pt x="72" y="463"/>
                    </a:lnTo>
                    <a:lnTo>
                      <a:pt x="30" y="565"/>
                    </a:lnTo>
                    <a:lnTo>
                      <a:pt x="0" y="613"/>
                    </a:lnTo>
                    <a:lnTo>
                      <a:pt x="0" y="637"/>
                    </a:lnTo>
                    <a:lnTo>
                      <a:pt x="30" y="649"/>
                    </a:lnTo>
                    <a:lnTo>
                      <a:pt x="18" y="697"/>
                    </a:lnTo>
                    <a:lnTo>
                      <a:pt x="18" y="926"/>
                    </a:lnTo>
                    <a:lnTo>
                      <a:pt x="114" y="926"/>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26" name="Freeform 328"/>
              <p:cNvSpPr/>
              <p:nvPr/>
            </p:nvSpPr>
            <p:spPr>
              <a:xfrm>
                <a:off x="1320" y="517"/>
                <a:ext cx="751" cy="469"/>
              </a:xfrm>
              <a:custGeom>
                <a:gdLst>
                  <a:gd name="T0" fmla="*/ 294 w 751"/>
                  <a:gd name="T1" fmla="*/ 0 h 469"/>
                  <a:gd name="T2" fmla="*/ 739 w 751"/>
                  <a:gd name="T3" fmla="*/ 0 h 469"/>
                  <a:gd name="T4" fmla="*/ 739 w 751"/>
                  <a:gd name="T5" fmla="*/ 120 h 469"/>
                  <a:gd name="T6" fmla="*/ 739 w 751"/>
                  <a:gd name="T7" fmla="*/ 235 h 469"/>
                  <a:gd name="T8" fmla="*/ 739 w 751"/>
                  <a:gd name="T9" fmla="*/ 349 h 469"/>
                  <a:gd name="T10" fmla="*/ 751 w 751"/>
                  <a:gd name="T11" fmla="*/ 391 h 469"/>
                  <a:gd name="T12" fmla="*/ 751 w 751"/>
                  <a:gd name="T13" fmla="*/ 409 h 469"/>
                  <a:gd name="T14" fmla="*/ 547 w 751"/>
                  <a:gd name="T15" fmla="*/ 409 h 469"/>
                  <a:gd name="T16" fmla="*/ 493 w 751"/>
                  <a:gd name="T17" fmla="*/ 421 h 469"/>
                  <a:gd name="T18" fmla="*/ 426 w 751"/>
                  <a:gd name="T19" fmla="*/ 445 h 469"/>
                  <a:gd name="T20" fmla="*/ 390 w 751"/>
                  <a:gd name="T21" fmla="*/ 445 h 469"/>
                  <a:gd name="T22" fmla="*/ 336 w 751"/>
                  <a:gd name="T23" fmla="*/ 463 h 469"/>
                  <a:gd name="T24" fmla="*/ 318 w 751"/>
                  <a:gd name="T25" fmla="*/ 451 h 469"/>
                  <a:gd name="T26" fmla="*/ 270 w 751"/>
                  <a:gd name="T27" fmla="*/ 451 h 469"/>
                  <a:gd name="T28" fmla="*/ 228 w 751"/>
                  <a:gd name="T29" fmla="*/ 469 h 469"/>
                  <a:gd name="T30" fmla="*/ 180 w 751"/>
                  <a:gd name="T31" fmla="*/ 457 h 469"/>
                  <a:gd name="T32" fmla="*/ 168 w 751"/>
                  <a:gd name="T33" fmla="*/ 403 h 469"/>
                  <a:gd name="T34" fmla="*/ 138 w 751"/>
                  <a:gd name="T35" fmla="*/ 385 h 469"/>
                  <a:gd name="T36" fmla="*/ 114 w 751"/>
                  <a:gd name="T37" fmla="*/ 367 h 469"/>
                  <a:gd name="T38" fmla="*/ 66 w 751"/>
                  <a:gd name="T39" fmla="*/ 361 h 469"/>
                  <a:gd name="T40" fmla="*/ 60 w 751"/>
                  <a:gd name="T41" fmla="*/ 325 h 469"/>
                  <a:gd name="T42" fmla="*/ 72 w 751"/>
                  <a:gd name="T43" fmla="*/ 349 h 469"/>
                  <a:gd name="T44" fmla="*/ 78 w 751"/>
                  <a:gd name="T45" fmla="*/ 343 h 469"/>
                  <a:gd name="T46" fmla="*/ 78 w 751"/>
                  <a:gd name="T47" fmla="*/ 313 h 469"/>
                  <a:gd name="T48" fmla="*/ 60 w 751"/>
                  <a:gd name="T49" fmla="*/ 301 h 469"/>
                  <a:gd name="T50" fmla="*/ 66 w 751"/>
                  <a:gd name="T51" fmla="*/ 271 h 469"/>
                  <a:gd name="T52" fmla="*/ 60 w 751"/>
                  <a:gd name="T53" fmla="*/ 259 h 469"/>
                  <a:gd name="T54" fmla="*/ 54 w 751"/>
                  <a:gd name="T55" fmla="*/ 271 h 469"/>
                  <a:gd name="T56" fmla="*/ 36 w 751"/>
                  <a:gd name="T57" fmla="*/ 193 h 469"/>
                  <a:gd name="T58" fmla="*/ 0 w 751"/>
                  <a:gd name="T59" fmla="*/ 132 h 469"/>
                  <a:gd name="T60" fmla="*/ 0 w 751"/>
                  <a:gd name="T61" fmla="*/ 90 h 469"/>
                  <a:gd name="T62" fmla="*/ 12 w 751"/>
                  <a:gd name="T63" fmla="*/ 78 h 469"/>
                  <a:gd name="T64" fmla="*/ 78 w 751"/>
                  <a:gd name="T65" fmla="*/ 108 h 469"/>
                  <a:gd name="T66" fmla="*/ 192 w 751"/>
                  <a:gd name="T67" fmla="*/ 120 h 469"/>
                  <a:gd name="T68" fmla="*/ 192 w 751"/>
                  <a:gd name="T69" fmla="*/ 144 h 469"/>
                  <a:gd name="T70" fmla="*/ 162 w 751"/>
                  <a:gd name="T71" fmla="*/ 199 h 469"/>
                  <a:gd name="T72" fmla="*/ 162 w 751"/>
                  <a:gd name="T73" fmla="*/ 217 h 469"/>
                  <a:gd name="T74" fmla="*/ 174 w 751"/>
                  <a:gd name="T75" fmla="*/ 217 h 469"/>
                  <a:gd name="T76" fmla="*/ 168 w 751"/>
                  <a:gd name="T77" fmla="*/ 205 h 469"/>
                  <a:gd name="T78" fmla="*/ 204 w 751"/>
                  <a:gd name="T79" fmla="*/ 156 h 469"/>
                  <a:gd name="T80" fmla="*/ 222 w 751"/>
                  <a:gd name="T81" fmla="*/ 156 h 469"/>
                  <a:gd name="T82" fmla="*/ 228 w 751"/>
                  <a:gd name="T83" fmla="*/ 169 h 469"/>
                  <a:gd name="T84" fmla="*/ 234 w 751"/>
                  <a:gd name="T85" fmla="*/ 144 h 469"/>
                  <a:gd name="T86" fmla="*/ 222 w 751"/>
                  <a:gd name="T87" fmla="*/ 90 h 469"/>
                  <a:gd name="T88" fmla="*/ 198 w 751"/>
                  <a:gd name="T89" fmla="*/ 66 h 469"/>
                  <a:gd name="T90" fmla="*/ 216 w 751"/>
                  <a:gd name="T91" fmla="*/ 54 h 469"/>
                  <a:gd name="T92" fmla="*/ 216 w 751"/>
                  <a:gd name="T93" fmla="*/ 36 h 469"/>
                  <a:gd name="T94" fmla="*/ 228 w 751"/>
                  <a:gd name="T95" fmla="*/ 36 h 469"/>
                  <a:gd name="T96" fmla="*/ 198 w 751"/>
                  <a:gd name="T97" fmla="*/ 24 h 469"/>
                  <a:gd name="T98" fmla="*/ 180 w 751"/>
                  <a:gd name="T99" fmla="*/ 0 h 469"/>
                  <a:gd name="T100" fmla="*/ 294 w 751"/>
                  <a:gd name="T101" fmla="*/ 0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1" h="469">
                    <a:moveTo>
                      <a:pt x="294" y="0"/>
                    </a:moveTo>
                    <a:lnTo>
                      <a:pt x="739" y="0"/>
                    </a:lnTo>
                    <a:lnTo>
                      <a:pt x="739" y="120"/>
                    </a:lnTo>
                    <a:lnTo>
                      <a:pt x="739" y="235"/>
                    </a:lnTo>
                    <a:lnTo>
                      <a:pt x="739" y="349"/>
                    </a:lnTo>
                    <a:lnTo>
                      <a:pt x="751" y="391"/>
                    </a:lnTo>
                    <a:lnTo>
                      <a:pt x="751" y="409"/>
                    </a:lnTo>
                    <a:lnTo>
                      <a:pt x="547" y="409"/>
                    </a:lnTo>
                    <a:lnTo>
                      <a:pt x="493" y="421"/>
                    </a:lnTo>
                    <a:lnTo>
                      <a:pt x="426" y="445"/>
                    </a:lnTo>
                    <a:lnTo>
                      <a:pt x="390" y="445"/>
                    </a:lnTo>
                    <a:lnTo>
                      <a:pt x="336" y="463"/>
                    </a:lnTo>
                    <a:lnTo>
                      <a:pt x="318" y="451"/>
                    </a:lnTo>
                    <a:lnTo>
                      <a:pt x="270" y="451"/>
                    </a:lnTo>
                    <a:lnTo>
                      <a:pt x="228" y="469"/>
                    </a:lnTo>
                    <a:lnTo>
                      <a:pt x="180" y="457"/>
                    </a:lnTo>
                    <a:lnTo>
                      <a:pt x="168" y="403"/>
                    </a:lnTo>
                    <a:lnTo>
                      <a:pt x="138" y="385"/>
                    </a:lnTo>
                    <a:lnTo>
                      <a:pt x="114" y="367"/>
                    </a:lnTo>
                    <a:lnTo>
                      <a:pt x="66" y="361"/>
                    </a:lnTo>
                    <a:lnTo>
                      <a:pt x="60" y="325"/>
                    </a:lnTo>
                    <a:lnTo>
                      <a:pt x="72" y="349"/>
                    </a:lnTo>
                    <a:lnTo>
                      <a:pt x="78" y="343"/>
                    </a:lnTo>
                    <a:lnTo>
                      <a:pt x="78" y="313"/>
                    </a:lnTo>
                    <a:lnTo>
                      <a:pt x="60" y="301"/>
                    </a:lnTo>
                    <a:lnTo>
                      <a:pt x="66" y="271"/>
                    </a:lnTo>
                    <a:lnTo>
                      <a:pt x="60" y="259"/>
                    </a:lnTo>
                    <a:lnTo>
                      <a:pt x="54" y="271"/>
                    </a:lnTo>
                    <a:lnTo>
                      <a:pt x="36" y="193"/>
                    </a:lnTo>
                    <a:lnTo>
                      <a:pt x="0" y="132"/>
                    </a:lnTo>
                    <a:lnTo>
                      <a:pt x="0" y="90"/>
                    </a:lnTo>
                    <a:lnTo>
                      <a:pt x="12" y="78"/>
                    </a:lnTo>
                    <a:lnTo>
                      <a:pt x="78" y="108"/>
                    </a:lnTo>
                    <a:lnTo>
                      <a:pt x="192" y="120"/>
                    </a:lnTo>
                    <a:lnTo>
                      <a:pt x="192" y="144"/>
                    </a:lnTo>
                    <a:lnTo>
                      <a:pt x="162" y="199"/>
                    </a:lnTo>
                    <a:lnTo>
                      <a:pt x="162" y="217"/>
                    </a:lnTo>
                    <a:lnTo>
                      <a:pt x="174" y="217"/>
                    </a:lnTo>
                    <a:lnTo>
                      <a:pt x="168" y="205"/>
                    </a:lnTo>
                    <a:lnTo>
                      <a:pt x="204" y="156"/>
                    </a:lnTo>
                    <a:lnTo>
                      <a:pt x="222" y="156"/>
                    </a:lnTo>
                    <a:lnTo>
                      <a:pt x="228" y="169"/>
                    </a:lnTo>
                    <a:lnTo>
                      <a:pt x="234" y="144"/>
                    </a:lnTo>
                    <a:lnTo>
                      <a:pt x="222" y="90"/>
                    </a:lnTo>
                    <a:lnTo>
                      <a:pt x="198" y="66"/>
                    </a:lnTo>
                    <a:lnTo>
                      <a:pt x="216" y="54"/>
                    </a:lnTo>
                    <a:lnTo>
                      <a:pt x="216" y="36"/>
                    </a:lnTo>
                    <a:lnTo>
                      <a:pt x="228" y="36"/>
                    </a:lnTo>
                    <a:lnTo>
                      <a:pt x="198" y="24"/>
                    </a:lnTo>
                    <a:lnTo>
                      <a:pt x="180" y="0"/>
                    </a:lnTo>
                    <a:lnTo>
                      <a:pt x="294"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27" name="Freeform 329"/>
              <p:cNvSpPr/>
              <p:nvPr/>
            </p:nvSpPr>
            <p:spPr>
              <a:xfrm>
                <a:off x="1320" y="517"/>
                <a:ext cx="751" cy="469"/>
              </a:xfrm>
              <a:custGeom>
                <a:gdLst>
                  <a:gd name="T0" fmla="*/ 294 w 751"/>
                  <a:gd name="T1" fmla="*/ 0 h 469"/>
                  <a:gd name="T2" fmla="*/ 739 w 751"/>
                  <a:gd name="T3" fmla="*/ 0 h 469"/>
                  <a:gd name="T4" fmla="*/ 739 w 751"/>
                  <a:gd name="T5" fmla="*/ 120 h 469"/>
                  <a:gd name="T6" fmla="*/ 739 w 751"/>
                  <a:gd name="T7" fmla="*/ 235 h 469"/>
                  <a:gd name="T8" fmla="*/ 739 w 751"/>
                  <a:gd name="T9" fmla="*/ 349 h 469"/>
                  <a:gd name="T10" fmla="*/ 751 w 751"/>
                  <a:gd name="T11" fmla="*/ 391 h 469"/>
                  <a:gd name="T12" fmla="*/ 751 w 751"/>
                  <a:gd name="T13" fmla="*/ 409 h 469"/>
                  <a:gd name="T14" fmla="*/ 547 w 751"/>
                  <a:gd name="T15" fmla="*/ 409 h 469"/>
                  <a:gd name="T16" fmla="*/ 493 w 751"/>
                  <a:gd name="T17" fmla="*/ 421 h 469"/>
                  <a:gd name="T18" fmla="*/ 426 w 751"/>
                  <a:gd name="T19" fmla="*/ 445 h 469"/>
                  <a:gd name="T20" fmla="*/ 390 w 751"/>
                  <a:gd name="T21" fmla="*/ 445 h 469"/>
                  <a:gd name="T22" fmla="*/ 336 w 751"/>
                  <a:gd name="T23" fmla="*/ 463 h 469"/>
                  <a:gd name="T24" fmla="*/ 318 w 751"/>
                  <a:gd name="T25" fmla="*/ 451 h 469"/>
                  <a:gd name="T26" fmla="*/ 270 w 751"/>
                  <a:gd name="T27" fmla="*/ 451 h 469"/>
                  <a:gd name="T28" fmla="*/ 228 w 751"/>
                  <a:gd name="T29" fmla="*/ 469 h 469"/>
                  <a:gd name="T30" fmla="*/ 180 w 751"/>
                  <a:gd name="T31" fmla="*/ 457 h 469"/>
                  <a:gd name="T32" fmla="*/ 168 w 751"/>
                  <a:gd name="T33" fmla="*/ 403 h 469"/>
                  <a:gd name="T34" fmla="*/ 138 w 751"/>
                  <a:gd name="T35" fmla="*/ 385 h 469"/>
                  <a:gd name="T36" fmla="*/ 114 w 751"/>
                  <a:gd name="T37" fmla="*/ 367 h 469"/>
                  <a:gd name="T38" fmla="*/ 66 w 751"/>
                  <a:gd name="T39" fmla="*/ 361 h 469"/>
                  <a:gd name="T40" fmla="*/ 60 w 751"/>
                  <a:gd name="T41" fmla="*/ 325 h 469"/>
                  <a:gd name="T42" fmla="*/ 72 w 751"/>
                  <a:gd name="T43" fmla="*/ 349 h 469"/>
                  <a:gd name="T44" fmla="*/ 78 w 751"/>
                  <a:gd name="T45" fmla="*/ 343 h 469"/>
                  <a:gd name="T46" fmla="*/ 78 w 751"/>
                  <a:gd name="T47" fmla="*/ 313 h 469"/>
                  <a:gd name="T48" fmla="*/ 60 w 751"/>
                  <a:gd name="T49" fmla="*/ 301 h 469"/>
                  <a:gd name="T50" fmla="*/ 66 w 751"/>
                  <a:gd name="T51" fmla="*/ 271 h 469"/>
                  <a:gd name="T52" fmla="*/ 60 w 751"/>
                  <a:gd name="T53" fmla="*/ 259 h 469"/>
                  <a:gd name="T54" fmla="*/ 54 w 751"/>
                  <a:gd name="T55" fmla="*/ 271 h 469"/>
                  <a:gd name="T56" fmla="*/ 36 w 751"/>
                  <a:gd name="T57" fmla="*/ 193 h 469"/>
                  <a:gd name="T58" fmla="*/ 0 w 751"/>
                  <a:gd name="T59" fmla="*/ 132 h 469"/>
                  <a:gd name="T60" fmla="*/ 0 w 751"/>
                  <a:gd name="T61" fmla="*/ 90 h 469"/>
                  <a:gd name="T62" fmla="*/ 12 w 751"/>
                  <a:gd name="T63" fmla="*/ 78 h 469"/>
                  <a:gd name="T64" fmla="*/ 78 w 751"/>
                  <a:gd name="T65" fmla="*/ 108 h 469"/>
                  <a:gd name="T66" fmla="*/ 192 w 751"/>
                  <a:gd name="T67" fmla="*/ 120 h 469"/>
                  <a:gd name="T68" fmla="*/ 192 w 751"/>
                  <a:gd name="T69" fmla="*/ 144 h 469"/>
                  <a:gd name="T70" fmla="*/ 162 w 751"/>
                  <a:gd name="T71" fmla="*/ 199 h 469"/>
                  <a:gd name="T72" fmla="*/ 162 w 751"/>
                  <a:gd name="T73" fmla="*/ 217 h 469"/>
                  <a:gd name="T74" fmla="*/ 174 w 751"/>
                  <a:gd name="T75" fmla="*/ 217 h 469"/>
                  <a:gd name="T76" fmla="*/ 168 w 751"/>
                  <a:gd name="T77" fmla="*/ 205 h 469"/>
                  <a:gd name="T78" fmla="*/ 204 w 751"/>
                  <a:gd name="T79" fmla="*/ 156 h 469"/>
                  <a:gd name="T80" fmla="*/ 222 w 751"/>
                  <a:gd name="T81" fmla="*/ 156 h 469"/>
                  <a:gd name="T82" fmla="*/ 228 w 751"/>
                  <a:gd name="T83" fmla="*/ 169 h 469"/>
                  <a:gd name="T84" fmla="*/ 234 w 751"/>
                  <a:gd name="T85" fmla="*/ 144 h 469"/>
                  <a:gd name="T86" fmla="*/ 222 w 751"/>
                  <a:gd name="T87" fmla="*/ 90 h 469"/>
                  <a:gd name="T88" fmla="*/ 198 w 751"/>
                  <a:gd name="T89" fmla="*/ 66 h 469"/>
                  <a:gd name="T90" fmla="*/ 216 w 751"/>
                  <a:gd name="T91" fmla="*/ 54 h 469"/>
                  <a:gd name="T92" fmla="*/ 216 w 751"/>
                  <a:gd name="T93" fmla="*/ 36 h 469"/>
                  <a:gd name="T94" fmla="*/ 228 w 751"/>
                  <a:gd name="T95" fmla="*/ 36 h 469"/>
                  <a:gd name="T96" fmla="*/ 198 w 751"/>
                  <a:gd name="T97" fmla="*/ 24 h 469"/>
                  <a:gd name="T98" fmla="*/ 180 w 751"/>
                  <a:gd name="T99" fmla="*/ 0 h 469"/>
                  <a:gd name="T100" fmla="*/ 294 w 751"/>
                  <a:gd name="T101" fmla="*/ 0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1" h="469">
                    <a:moveTo>
                      <a:pt x="294" y="0"/>
                    </a:moveTo>
                    <a:lnTo>
                      <a:pt x="739" y="0"/>
                    </a:lnTo>
                    <a:lnTo>
                      <a:pt x="739" y="120"/>
                    </a:lnTo>
                    <a:lnTo>
                      <a:pt x="739" y="235"/>
                    </a:lnTo>
                    <a:lnTo>
                      <a:pt x="739" y="349"/>
                    </a:lnTo>
                    <a:lnTo>
                      <a:pt x="751" y="391"/>
                    </a:lnTo>
                    <a:lnTo>
                      <a:pt x="751" y="409"/>
                    </a:lnTo>
                    <a:lnTo>
                      <a:pt x="547" y="409"/>
                    </a:lnTo>
                    <a:lnTo>
                      <a:pt x="493" y="421"/>
                    </a:lnTo>
                    <a:lnTo>
                      <a:pt x="426" y="445"/>
                    </a:lnTo>
                    <a:lnTo>
                      <a:pt x="390" y="445"/>
                    </a:lnTo>
                    <a:lnTo>
                      <a:pt x="336" y="463"/>
                    </a:lnTo>
                    <a:lnTo>
                      <a:pt x="318" y="451"/>
                    </a:lnTo>
                    <a:lnTo>
                      <a:pt x="270" y="451"/>
                    </a:lnTo>
                    <a:lnTo>
                      <a:pt x="228" y="469"/>
                    </a:lnTo>
                    <a:lnTo>
                      <a:pt x="180" y="457"/>
                    </a:lnTo>
                    <a:lnTo>
                      <a:pt x="168" y="403"/>
                    </a:lnTo>
                    <a:lnTo>
                      <a:pt x="138" y="385"/>
                    </a:lnTo>
                    <a:lnTo>
                      <a:pt x="114" y="367"/>
                    </a:lnTo>
                    <a:lnTo>
                      <a:pt x="66" y="361"/>
                    </a:lnTo>
                    <a:lnTo>
                      <a:pt x="60" y="325"/>
                    </a:lnTo>
                    <a:lnTo>
                      <a:pt x="72" y="349"/>
                    </a:lnTo>
                    <a:lnTo>
                      <a:pt x="78" y="343"/>
                    </a:lnTo>
                    <a:lnTo>
                      <a:pt x="78" y="313"/>
                    </a:lnTo>
                    <a:lnTo>
                      <a:pt x="60" y="301"/>
                    </a:lnTo>
                    <a:lnTo>
                      <a:pt x="66" y="271"/>
                    </a:lnTo>
                    <a:lnTo>
                      <a:pt x="60" y="259"/>
                    </a:lnTo>
                    <a:lnTo>
                      <a:pt x="54" y="271"/>
                    </a:lnTo>
                    <a:lnTo>
                      <a:pt x="36" y="193"/>
                    </a:lnTo>
                    <a:lnTo>
                      <a:pt x="0" y="132"/>
                    </a:lnTo>
                    <a:lnTo>
                      <a:pt x="0" y="90"/>
                    </a:lnTo>
                    <a:lnTo>
                      <a:pt x="12" y="78"/>
                    </a:lnTo>
                    <a:lnTo>
                      <a:pt x="78" y="108"/>
                    </a:lnTo>
                    <a:lnTo>
                      <a:pt x="192" y="120"/>
                    </a:lnTo>
                    <a:lnTo>
                      <a:pt x="192" y="144"/>
                    </a:lnTo>
                    <a:lnTo>
                      <a:pt x="162" y="199"/>
                    </a:lnTo>
                    <a:lnTo>
                      <a:pt x="162" y="217"/>
                    </a:lnTo>
                    <a:lnTo>
                      <a:pt x="174" y="217"/>
                    </a:lnTo>
                    <a:lnTo>
                      <a:pt x="168" y="205"/>
                    </a:lnTo>
                    <a:lnTo>
                      <a:pt x="204" y="156"/>
                    </a:lnTo>
                    <a:lnTo>
                      <a:pt x="222" y="156"/>
                    </a:lnTo>
                    <a:lnTo>
                      <a:pt x="228" y="169"/>
                    </a:lnTo>
                    <a:lnTo>
                      <a:pt x="234" y="144"/>
                    </a:lnTo>
                    <a:lnTo>
                      <a:pt x="222" y="90"/>
                    </a:lnTo>
                    <a:lnTo>
                      <a:pt x="198" y="66"/>
                    </a:lnTo>
                    <a:lnTo>
                      <a:pt x="216" y="54"/>
                    </a:lnTo>
                    <a:lnTo>
                      <a:pt x="216" y="36"/>
                    </a:lnTo>
                    <a:lnTo>
                      <a:pt x="228" y="36"/>
                    </a:lnTo>
                    <a:lnTo>
                      <a:pt x="198" y="24"/>
                    </a:lnTo>
                    <a:lnTo>
                      <a:pt x="180" y="0"/>
                    </a:lnTo>
                    <a:lnTo>
                      <a:pt x="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28" name="Freeform 330"/>
              <p:cNvSpPr/>
              <p:nvPr/>
            </p:nvSpPr>
            <p:spPr>
              <a:xfrm>
                <a:off x="1320" y="517"/>
                <a:ext cx="751" cy="469"/>
              </a:xfrm>
              <a:custGeom>
                <a:gdLst>
                  <a:gd name="T0" fmla="*/ 294 w 751"/>
                  <a:gd name="T1" fmla="*/ 0 h 469"/>
                  <a:gd name="T2" fmla="*/ 739 w 751"/>
                  <a:gd name="T3" fmla="*/ 0 h 469"/>
                  <a:gd name="T4" fmla="*/ 739 w 751"/>
                  <a:gd name="T5" fmla="*/ 120 h 469"/>
                  <a:gd name="T6" fmla="*/ 739 w 751"/>
                  <a:gd name="T7" fmla="*/ 235 h 469"/>
                  <a:gd name="T8" fmla="*/ 739 w 751"/>
                  <a:gd name="T9" fmla="*/ 349 h 469"/>
                  <a:gd name="T10" fmla="*/ 751 w 751"/>
                  <a:gd name="T11" fmla="*/ 391 h 469"/>
                  <a:gd name="T12" fmla="*/ 751 w 751"/>
                  <a:gd name="T13" fmla="*/ 409 h 469"/>
                  <a:gd name="T14" fmla="*/ 547 w 751"/>
                  <a:gd name="T15" fmla="*/ 409 h 469"/>
                  <a:gd name="T16" fmla="*/ 493 w 751"/>
                  <a:gd name="T17" fmla="*/ 421 h 469"/>
                  <a:gd name="T18" fmla="*/ 426 w 751"/>
                  <a:gd name="T19" fmla="*/ 445 h 469"/>
                  <a:gd name="T20" fmla="*/ 390 w 751"/>
                  <a:gd name="T21" fmla="*/ 445 h 469"/>
                  <a:gd name="T22" fmla="*/ 336 w 751"/>
                  <a:gd name="T23" fmla="*/ 463 h 469"/>
                  <a:gd name="T24" fmla="*/ 318 w 751"/>
                  <a:gd name="T25" fmla="*/ 451 h 469"/>
                  <a:gd name="T26" fmla="*/ 270 w 751"/>
                  <a:gd name="T27" fmla="*/ 451 h 469"/>
                  <a:gd name="T28" fmla="*/ 228 w 751"/>
                  <a:gd name="T29" fmla="*/ 469 h 469"/>
                  <a:gd name="T30" fmla="*/ 180 w 751"/>
                  <a:gd name="T31" fmla="*/ 457 h 469"/>
                  <a:gd name="T32" fmla="*/ 168 w 751"/>
                  <a:gd name="T33" fmla="*/ 403 h 469"/>
                  <a:gd name="T34" fmla="*/ 138 w 751"/>
                  <a:gd name="T35" fmla="*/ 385 h 469"/>
                  <a:gd name="T36" fmla="*/ 114 w 751"/>
                  <a:gd name="T37" fmla="*/ 367 h 469"/>
                  <a:gd name="T38" fmla="*/ 66 w 751"/>
                  <a:gd name="T39" fmla="*/ 361 h 469"/>
                  <a:gd name="T40" fmla="*/ 60 w 751"/>
                  <a:gd name="T41" fmla="*/ 325 h 469"/>
                  <a:gd name="T42" fmla="*/ 72 w 751"/>
                  <a:gd name="T43" fmla="*/ 349 h 469"/>
                  <a:gd name="T44" fmla="*/ 78 w 751"/>
                  <a:gd name="T45" fmla="*/ 343 h 469"/>
                  <a:gd name="T46" fmla="*/ 78 w 751"/>
                  <a:gd name="T47" fmla="*/ 313 h 469"/>
                  <a:gd name="T48" fmla="*/ 60 w 751"/>
                  <a:gd name="T49" fmla="*/ 301 h 469"/>
                  <a:gd name="T50" fmla="*/ 66 w 751"/>
                  <a:gd name="T51" fmla="*/ 271 h 469"/>
                  <a:gd name="T52" fmla="*/ 60 w 751"/>
                  <a:gd name="T53" fmla="*/ 259 h 469"/>
                  <a:gd name="T54" fmla="*/ 54 w 751"/>
                  <a:gd name="T55" fmla="*/ 271 h 469"/>
                  <a:gd name="T56" fmla="*/ 36 w 751"/>
                  <a:gd name="T57" fmla="*/ 193 h 469"/>
                  <a:gd name="T58" fmla="*/ 0 w 751"/>
                  <a:gd name="T59" fmla="*/ 132 h 469"/>
                  <a:gd name="T60" fmla="*/ 0 w 751"/>
                  <a:gd name="T61" fmla="*/ 90 h 469"/>
                  <a:gd name="T62" fmla="*/ 12 w 751"/>
                  <a:gd name="T63" fmla="*/ 78 h 469"/>
                  <a:gd name="T64" fmla="*/ 78 w 751"/>
                  <a:gd name="T65" fmla="*/ 108 h 469"/>
                  <a:gd name="T66" fmla="*/ 192 w 751"/>
                  <a:gd name="T67" fmla="*/ 120 h 469"/>
                  <a:gd name="T68" fmla="*/ 192 w 751"/>
                  <a:gd name="T69" fmla="*/ 144 h 469"/>
                  <a:gd name="T70" fmla="*/ 162 w 751"/>
                  <a:gd name="T71" fmla="*/ 199 h 469"/>
                  <a:gd name="T72" fmla="*/ 162 w 751"/>
                  <a:gd name="T73" fmla="*/ 217 h 469"/>
                  <a:gd name="T74" fmla="*/ 174 w 751"/>
                  <a:gd name="T75" fmla="*/ 217 h 469"/>
                  <a:gd name="T76" fmla="*/ 168 w 751"/>
                  <a:gd name="T77" fmla="*/ 205 h 469"/>
                  <a:gd name="T78" fmla="*/ 204 w 751"/>
                  <a:gd name="T79" fmla="*/ 156 h 469"/>
                  <a:gd name="T80" fmla="*/ 222 w 751"/>
                  <a:gd name="T81" fmla="*/ 156 h 469"/>
                  <a:gd name="T82" fmla="*/ 228 w 751"/>
                  <a:gd name="T83" fmla="*/ 169 h 469"/>
                  <a:gd name="T84" fmla="*/ 234 w 751"/>
                  <a:gd name="T85" fmla="*/ 144 h 469"/>
                  <a:gd name="T86" fmla="*/ 222 w 751"/>
                  <a:gd name="T87" fmla="*/ 90 h 469"/>
                  <a:gd name="T88" fmla="*/ 198 w 751"/>
                  <a:gd name="T89" fmla="*/ 66 h 469"/>
                  <a:gd name="T90" fmla="*/ 216 w 751"/>
                  <a:gd name="T91" fmla="*/ 54 h 469"/>
                  <a:gd name="T92" fmla="*/ 216 w 751"/>
                  <a:gd name="T93" fmla="*/ 36 h 469"/>
                  <a:gd name="T94" fmla="*/ 228 w 751"/>
                  <a:gd name="T95" fmla="*/ 36 h 469"/>
                  <a:gd name="T96" fmla="*/ 198 w 751"/>
                  <a:gd name="T97" fmla="*/ 24 h 469"/>
                  <a:gd name="T98" fmla="*/ 180 w 751"/>
                  <a:gd name="T99" fmla="*/ 0 h 469"/>
                  <a:gd name="T100" fmla="*/ 294 w 751"/>
                  <a:gd name="T101" fmla="*/ 0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1" h="469">
                    <a:moveTo>
                      <a:pt x="294" y="0"/>
                    </a:moveTo>
                    <a:lnTo>
                      <a:pt x="739" y="0"/>
                    </a:lnTo>
                    <a:lnTo>
                      <a:pt x="739" y="120"/>
                    </a:lnTo>
                    <a:lnTo>
                      <a:pt x="739" y="235"/>
                    </a:lnTo>
                    <a:lnTo>
                      <a:pt x="739" y="349"/>
                    </a:lnTo>
                    <a:lnTo>
                      <a:pt x="751" y="391"/>
                    </a:lnTo>
                    <a:lnTo>
                      <a:pt x="751" y="409"/>
                    </a:lnTo>
                    <a:lnTo>
                      <a:pt x="547" y="409"/>
                    </a:lnTo>
                    <a:lnTo>
                      <a:pt x="493" y="421"/>
                    </a:lnTo>
                    <a:lnTo>
                      <a:pt x="426" y="445"/>
                    </a:lnTo>
                    <a:lnTo>
                      <a:pt x="390" y="445"/>
                    </a:lnTo>
                    <a:lnTo>
                      <a:pt x="336" y="463"/>
                    </a:lnTo>
                    <a:lnTo>
                      <a:pt x="318" y="451"/>
                    </a:lnTo>
                    <a:lnTo>
                      <a:pt x="270" y="451"/>
                    </a:lnTo>
                    <a:lnTo>
                      <a:pt x="228" y="469"/>
                    </a:lnTo>
                    <a:lnTo>
                      <a:pt x="180" y="457"/>
                    </a:lnTo>
                    <a:lnTo>
                      <a:pt x="168" y="403"/>
                    </a:lnTo>
                    <a:lnTo>
                      <a:pt x="138" y="385"/>
                    </a:lnTo>
                    <a:lnTo>
                      <a:pt x="114" y="367"/>
                    </a:lnTo>
                    <a:lnTo>
                      <a:pt x="66" y="361"/>
                    </a:lnTo>
                    <a:lnTo>
                      <a:pt x="60" y="325"/>
                    </a:lnTo>
                    <a:lnTo>
                      <a:pt x="72" y="349"/>
                    </a:lnTo>
                    <a:lnTo>
                      <a:pt x="78" y="343"/>
                    </a:lnTo>
                    <a:lnTo>
                      <a:pt x="78" y="313"/>
                    </a:lnTo>
                    <a:lnTo>
                      <a:pt x="60" y="301"/>
                    </a:lnTo>
                    <a:lnTo>
                      <a:pt x="66" y="271"/>
                    </a:lnTo>
                    <a:lnTo>
                      <a:pt x="60" y="259"/>
                    </a:lnTo>
                    <a:lnTo>
                      <a:pt x="54" y="271"/>
                    </a:lnTo>
                    <a:lnTo>
                      <a:pt x="36" y="193"/>
                    </a:lnTo>
                    <a:lnTo>
                      <a:pt x="0" y="132"/>
                    </a:lnTo>
                    <a:lnTo>
                      <a:pt x="0" y="90"/>
                    </a:lnTo>
                    <a:lnTo>
                      <a:pt x="12" y="78"/>
                    </a:lnTo>
                    <a:lnTo>
                      <a:pt x="78" y="108"/>
                    </a:lnTo>
                    <a:lnTo>
                      <a:pt x="192" y="120"/>
                    </a:lnTo>
                    <a:lnTo>
                      <a:pt x="192" y="144"/>
                    </a:lnTo>
                    <a:lnTo>
                      <a:pt x="162" y="199"/>
                    </a:lnTo>
                    <a:lnTo>
                      <a:pt x="162" y="217"/>
                    </a:lnTo>
                    <a:lnTo>
                      <a:pt x="174" y="217"/>
                    </a:lnTo>
                    <a:lnTo>
                      <a:pt x="168" y="205"/>
                    </a:lnTo>
                    <a:lnTo>
                      <a:pt x="204" y="156"/>
                    </a:lnTo>
                    <a:lnTo>
                      <a:pt x="222" y="156"/>
                    </a:lnTo>
                    <a:lnTo>
                      <a:pt x="228" y="169"/>
                    </a:lnTo>
                    <a:lnTo>
                      <a:pt x="234" y="144"/>
                    </a:lnTo>
                    <a:lnTo>
                      <a:pt x="222" y="90"/>
                    </a:lnTo>
                    <a:lnTo>
                      <a:pt x="198" y="66"/>
                    </a:lnTo>
                    <a:lnTo>
                      <a:pt x="216" y="54"/>
                    </a:lnTo>
                    <a:lnTo>
                      <a:pt x="216" y="36"/>
                    </a:lnTo>
                    <a:lnTo>
                      <a:pt x="228" y="36"/>
                    </a:lnTo>
                    <a:lnTo>
                      <a:pt x="198" y="24"/>
                    </a:lnTo>
                    <a:lnTo>
                      <a:pt x="180" y="0"/>
                    </a:lnTo>
                    <a:lnTo>
                      <a:pt x="294"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29" name="Freeform 331"/>
              <p:cNvSpPr/>
              <p:nvPr/>
            </p:nvSpPr>
            <p:spPr>
              <a:xfrm>
                <a:off x="2647" y="1058"/>
                <a:ext cx="685" cy="511"/>
              </a:xfrm>
              <a:custGeom>
                <a:gdLst>
                  <a:gd name="T0" fmla="*/ 595 w 685"/>
                  <a:gd name="T1" fmla="*/ 0 h 511"/>
                  <a:gd name="T2" fmla="*/ 0 w 685"/>
                  <a:gd name="T3" fmla="*/ 0 h 511"/>
                  <a:gd name="T4" fmla="*/ 0 w 685"/>
                  <a:gd name="T5" fmla="*/ 511 h 511"/>
                  <a:gd name="T6" fmla="*/ 295 w 685"/>
                  <a:gd name="T7" fmla="*/ 511 h 511"/>
                  <a:gd name="T8" fmla="*/ 409 w 685"/>
                  <a:gd name="T9" fmla="*/ 511 h 511"/>
                  <a:gd name="T10" fmla="*/ 685 w 685"/>
                  <a:gd name="T11" fmla="*/ 511 h 511"/>
                  <a:gd name="T12" fmla="*/ 685 w 685"/>
                  <a:gd name="T13" fmla="*/ 0 h 511"/>
                  <a:gd name="T14" fmla="*/ 595 w 685"/>
                  <a:gd name="T15" fmla="*/ 0 h 5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5" h="511">
                    <a:moveTo>
                      <a:pt x="595" y="0"/>
                    </a:moveTo>
                    <a:lnTo>
                      <a:pt x="0" y="0"/>
                    </a:lnTo>
                    <a:lnTo>
                      <a:pt x="0" y="511"/>
                    </a:lnTo>
                    <a:lnTo>
                      <a:pt x="295" y="511"/>
                    </a:lnTo>
                    <a:lnTo>
                      <a:pt x="409" y="511"/>
                    </a:lnTo>
                    <a:lnTo>
                      <a:pt x="685" y="511"/>
                    </a:lnTo>
                    <a:lnTo>
                      <a:pt x="685" y="0"/>
                    </a:lnTo>
                    <a:lnTo>
                      <a:pt x="595"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30" name="Freeform 332"/>
              <p:cNvSpPr/>
              <p:nvPr/>
            </p:nvSpPr>
            <p:spPr>
              <a:xfrm>
                <a:off x="2647" y="1058"/>
                <a:ext cx="685" cy="511"/>
              </a:xfrm>
              <a:custGeom>
                <a:gdLst>
                  <a:gd name="T0" fmla="*/ 595 w 685"/>
                  <a:gd name="T1" fmla="*/ 0 h 511"/>
                  <a:gd name="T2" fmla="*/ 0 w 685"/>
                  <a:gd name="T3" fmla="*/ 0 h 511"/>
                  <a:gd name="T4" fmla="*/ 0 w 685"/>
                  <a:gd name="T5" fmla="*/ 511 h 511"/>
                  <a:gd name="T6" fmla="*/ 295 w 685"/>
                  <a:gd name="T7" fmla="*/ 511 h 511"/>
                  <a:gd name="T8" fmla="*/ 409 w 685"/>
                  <a:gd name="T9" fmla="*/ 511 h 511"/>
                  <a:gd name="T10" fmla="*/ 685 w 685"/>
                  <a:gd name="T11" fmla="*/ 511 h 511"/>
                  <a:gd name="T12" fmla="*/ 685 w 685"/>
                  <a:gd name="T13" fmla="*/ 0 h 511"/>
                  <a:gd name="T14" fmla="*/ 595 w 685"/>
                  <a:gd name="T15" fmla="*/ 0 h 5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5" h="511">
                    <a:moveTo>
                      <a:pt x="595" y="0"/>
                    </a:moveTo>
                    <a:lnTo>
                      <a:pt x="0" y="0"/>
                    </a:lnTo>
                    <a:lnTo>
                      <a:pt x="0" y="511"/>
                    </a:lnTo>
                    <a:lnTo>
                      <a:pt x="295" y="511"/>
                    </a:lnTo>
                    <a:lnTo>
                      <a:pt x="409" y="511"/>
                    </a:lnTo>
                    <a:lnTo>
                      <a:pt x="685" y="511"/>
                    </a:lnTo>
                    <a:lnTo>
                      <a:pt x="685" y="0"/>
                    </a:lnTo>
                    <a:lnTo>
                      <a:pt x="5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31" name="Freeform 333"/>
              <p:cNvSpPr/>
              <p:nvPr/>
            </p:nvSpPr>
            <p:spPr>
              <a:xfrm>
                <a:off x="2647" y="1058"/>
                <a:ext cx="685" cy="511"/>
              </a:xfrm>
              <a:custGeom>
                <a:gdLst>
                  <a:gd name="T0" fmla="*/ 595 w 685"/>
                  <a:gd name="T1" fmla="*/ 0 h 511"/>
                  <a:gd name="T2" fmla="*/ 0 w 685"/>
                  <a:gd name="T3" fmla="*/ 0 h 511"/>
                  <a:gd name="T4" fmla="*/ 0 w 685"/>
                  <a:gd name="T5" fmla="*/ 511 h 511"/>
                  <a:gd name="T6" fmla="*/ 295 w 685"/>
                  <a:gd name="T7" fmla="*/ 511 h 511"/>
                  <a:gd name="T8" fmla="*/ 409 w 685"/>
                  <a:gd name="T9" fmla="*/ 511 h 511"/>
                  <a:gd name="T10" fmla="*/ 685 w 685"/>
                  <a:gd name="T11" fmla="*/ 511 h 511"/>
                  <a:gd name="T12" fmla="*/ 685 w 685"/>
                  <a:gd name="T13" fmla="*/ 0 h 511"/>
                  <a:gd name="T14" fmla="*/ 595 w 685"/>
                  <a:gd name="T15" fmla="*/ 0 h 5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5" h="511">
                    <a:moveTo>
                      <a:pt x="595" y="0"/>
                    </a:moveTo>
                    <a:lnTo>
                      <a:pt x="0" y="0"/>
                    </a:lnTo>
                    <a:lnTo>
                      <a:pt x="0" y="511"/>
                    </a:lnTo>
                    <a:lnTo>
                      <a:pt x="295" y="511"/>
                    </a:lnTo>
                    <a:lnTo>
                      <a:pt x="409" y="511"/>
                    </a:lnTo>
                    <a:lnTo>
                      <a:pt x="685" y="511"/>
                    </a:lnTo>
                    <a:lnTo>
                      <a:pt x="685" y="0"/>
                    </a:lnTo>
                    <a:lnTo>
                      <a:pt x="595"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32" name="Freeform 334"/>
              <p:cNvSpPr/>
              <p:nvPr/>
            </p:nvSpPr>
            <p:spPr>
              <a:xfrm>
                <a:off x="3332" y="1316"/>
                <a:ext cx="841" cy="373"/>
              </a:xfrm>
              <a:custGeom>
                <a:gdLst>
                  <a:gd name="T0" fmla="*/ 505 w 841"/>
                  <a:gd name="T1" fmla="*/ 0 h 373"/>
                  <a:gd name="T2" fmla="*/ 0 w 841"/>
                  <a:gd name="T3" fmla="*/ 0 h 373"/>
                  <a:gd name="T4" fmla="*/ 0 w 841"/>
                  <a:gd name="T5" fmla="*/ 253 h 373"/>
                  <a:gd name="T6" fmla="*/ 96 w 841"/>
                  <a:gd name="T7" fmla="*/ 253 h 373"/>
                  <a:gd name="T8" fmla="*/ 198 w 841"/>
                  <a:gd name="T9" fmla="*/ 253 h 373"/>
                  <a:gd name="T10" fmla="*/ 198 w 841"/>
                  <a:gd name="T11" fmla="*/ 373 h 373"/>
                  <a:gd name="T12" fmla="*/ 841 w 841"/>
                  <a:gd name="T13" fmla="*/ 373 h 373"/>
                  <a:gd name="T14" fmla="*/ 841 w 841"/>
                  <a:gd name="T15" fmla="*/ 349 h 373"/>
                  <a:gd name="T16" fmla="*/ 823 w 841"/>
                  <a:gd name="T17" fmla="*/ 337 h 373"/>
                  <a:gd name="T18" fmla="*/ 817 w 841"/>
                  <a:gd name="T19" fmla="*/ 313 h 373"/>
                  <a:gd name="T20" fmla="*/ 811 w 841"/>
                  <a:gd name="T21" fmla="*/ 301 h 373"/>
                  <a:gd name="T22" fmla="*/ 799 w 841"/>
                  <a:gd name="T23" fmla="*/ 289 h 373"/>
                  <a:gd name="T24" fmla="*/ 805 w 841"/>
                  <a:gd name="T25" fmla="*/ 271 h 373"/>
                  <a:gd name="T26" fmla="*/ 799 w 841"/>
                  <a:gd name="T27" fmla="*/ 247 h 373"/>
                  <a:gd name="T28" fmla="*/ 799 w 841"/>
                  <a:gd name="T29" fmla="*/ 217 h 373"/>
                  <a:gd name="T30" fmla="*/ 793 w 841"/>
                  <a:gd name="T31" fmla="*/ 211 h 373"/>
                  <a:gd name="T32" fmla="*/ 793 w 841"/>
                  <a:gd name="T33" fmla="*/ 199 h 373"/>
                  <a:gd name="T34" fmla="*/ 781 w 841"/>
                  <a:gd name="T35" fmla="*/ 187 h 373"/>
                  <a:gd name="T36" fmla="*/ 781 w 841"/>
                  <a:gd name="T37" fmla="*/ 157 h 373"/>
                  <a:gd name="T38" fmla="*/ 751 w 841"/>
                  <a:gd name="T39" fmla="*/ 109 h 373"/>
                  <a:gd name="T40" fmla="*/ 745 w 841"/>
                  <a:gd name="T41" fmla="*/ 67 h 373"/>
                  <a:gd name="T42" fmla="*/ 739 w 841"/>
                  <a:gd name="T43" fmla="*/ 67 h 373"/>
                  <a:gd name="T44" fmla="*/ 727 w 841"/>
                  <a:gd name="T45" fmla="*/ 61 h 373"/>
                  <a:gd name="T46" fmla="*/ 715 w 841"/>
                  <a:gd name="T47" fmla="*/ 43 h 373"/>
                  <a:gd name="T48" fmla="*/ 661 w 841"/>
                  <a:gd name="T49" fmla="*/ 19 h 373"/>
                  <a:gd name="T50" fmla="*/ 607 w 841"/>
                  <a:gd name="T51" fmla="*/ 19 h 373"/>
                  <a:gd name="T52" fmla="*/ 589 w 841"/>
                  <a:gd name="T53" fmla="*/ 31 h 373"/>
                  <a:gd name="T54" fmla="*/ 541 w 841"/>
                  <a:gd name="T55" fmla="*/ 0 h 373"/>
                  <a:gd name="T56" fmla="*/ 505 w 841"/>
                  <a:gd name="T57" fmla="*/ 0 h 3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1" h="373">
                    <a:moveTo>
                      <a:pt x="505" y="0"/>
                    </a:moveTo>
                    <a:lnTo>
                      <a:pt x="0" y="0"/>
                    </a:lnTo>
                    <a:lnTo>
                      <a:pt x="0" y="253"/>
                    </a:lnTo>
                    <a:lnTo>
                      <a:pt x="96" y="253"/>
                    </a:lnTo>
                    <a:lnTo>
                      <a:pt x="198" y="253"/>
                    </a:lnTo>
                    <a:lnTo>
                      <a:pt x="198" y="373"/>
                    </a:lnTo>
                    <a:lnTo>
                      <a:pt x="841" y="373"/>
                    </a:lnTo>
                    <a:lnTo>
                      <a:pt x="841" y="349"/>
                    </a:lnTo>
                    <a:lnTo>
                      <a:pt x="823" y="337"/>
                    </a:lnTo>
                    <a:lnTo>
                      <a:pt x="817" y="313"/>
                    </a:lnTo>
                    <a:lnTo>
                      <a:pt x="811" y="301"/>
                    </a:lnTo>
                    <a:lnTo>
                      <a:pt x="799" y="289"/>
                    </a:lnTo>
                    <a:lnTo>
                      <a:pt x="805" y="271"/>
                    </a:lnTo>
                    <a:lnTo>
                      <a:pt x="799" y="247"/>
                    </a:lnTo>
                    <a:lnTo>
                      <a:pt x="799" y="217"/>
                    </a:lnTo>
                    <a:lnTo>
                      <a:pt x="793" y="211"/>
                    </a:lnTo>
                    <a:lnTo>
                      <a:pt x="793" y="199"/>
                    </a:lnTo>
                    <a:lnTo>
                      <a:pt x="781" y="187"/>
                    </a:lnTo>
                    <a:lnTo>
                      <a:pt x="781" y="157"/>
                    </a:lnTo>
                    <a:lnTo>
                      <a:pt x="751" y="109"/>
                    </a:lnTo>
                    <a:lnTo>
                      <a:pt x="745" y="67"/>
                    </a:lnTo>
                    <a:lnTo>
                      <a:pt x="739" y="67"/>
                    </a:lnTo>
                    <a:lnTo>
                      <a:pt x="727" y="61"/>
                    </a:lnTo>
                    <a:lnTo>
                      <a:pt x="715" y="43"/>
                    </a:lnTo>
                    <a:lnTo>
                      <a:pt x="661" y="19"/>
                    </a:lnTo>
                    <a:lnTo>
                      <a:pt x="607" y="19"/>
                    </a:lnTo>
                    <a:lnTo>
                      <a:pt x="589" y="31"/>
                    </a:lnTo>
                    <a:lnTo>
                      <a:pt x="541" y="0"/>
                    </a:lnTo>
                    <a:lnTo>
                      <a:pt x="505"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33" name="Freeform 335"/>
              <p:cNvSpPr/>
              <p:nvPr/>
            </p:nvSpPr>
            <p:spPr>
              <a:xfrm>
                <a:off x="3332" y="1316"/>
                <a:ext cx="841" cy="373"/>
              </a:xfrm>
              <a:custGeom>
                <a:gdLst>
                  <a:gd name="T0" fmla="*/ 505 w 841"/>
                  <a:gd name="T1" fmla="*/ 0 h 373"/>
                  <a:gd name="T2" fmla="*/ 0 w 841"/>
                  <a:gd name="T3" fmla="*/ 0 h 373"/>
                  <a:gd name="T4" fmla="*/ 0 w 841"/>
                  <a:gd name="T5" fmla="*/ 253 h 373"/>
                  <a:gd name="T6" fmla="*/ 96 w 841"/>
                  <a:gd name="T7" fmla="*/ 253 h 373"/>
                  <a:gd name="T8" fmla="*/ 198 w 841"/>
                  <a:gd name="T9" fmla="*/ 253 h 373"/>
                  <a:gd name="T10" fmla="*/ 198 w 841"/>
                  <a:gd name="T11" fmla="*/ 373 h 373"/>
                  <a:gd name="T12" fmla="*/ 841 w 841"/>
                  <a:gd name="T13" fmla="*/ 373 h 373"/>
                  <a:gd name="T14" fmla="*/ 841 w 841"/>
                  <a:gd name="T15" fmla="*/ 349 h 373"/>
                  <a:gd name="T16" fmla="*/ 823 w 841"/>
                  <a:gd name="T17" fmla="*/ 337 h 373"/>
                  <a:gd name="T18" fmla="*/ 817 w 841"/>
                  <a:gd name="T19" fmla="*/ 313 h 373"/>
                  <a:gd name="T20" fmla="*/ 811 w 841"/>
                  <a:gd name="T21" fmla="*/ 301 h 373"/>
                  <a:gd name="T22" fmla="*/ 799 w 841"/>
                  <a:gd name="T23" fmla="*/ 289 h 373"/>
                  <a:gd name="T24" fmla="*/ 805 w 841"/>
                  <a:gd name="T25" fmla="*/ 271 h 373"/>
                  <a:gd name="T26" fmla="*/ 799 w 841"/>
                  <a:gd name="T27" fmla="*/ 247 h 373"/>
                  <a:gd name="T28" fmla="*/ 799 w 841"/>
                  <a:gd name="T29" fmla="*/ 217 h 373"/>
                  <a:gd name="T30" fmla="*/ 793 w 841"/>
                  <a:gd name="T31" fmla="*/ 211 h 373"/>
                  <a:gd name="T32" fmla="*/ 793 w 841"/>
                  <a:gd name="T33" fmla="*/ 199 h 373"/>
                  <a:gd name="T34" fmla="*/ 781 w 841"/>
                  <a:gd name="T35" fmla="*/ 187 h 373"/>
                  <a:gd name="T36" fmla="*/ 781 w 841"/>
                  <a:gd name="T37" fmla="*/ 157 h 373"/>
                  <a:gd name="T38" fmla="*/ 751 w 841"/>
                  <a:gd name="T39" fmla="*/ 109 h 373"/>
                  <a:gd name="T40" fmla="*/ 745 w 841"/>
                  <a:gd name="T41" fmla="*/ 67 h 373"/>
                  <a:gd name="T42" fmla="*/ 739 w 841"/>
                  <a:gd name="T43" fmla="*/ 67 h 373"/>
                  <a:gd name="T44" fmla="*/ 727 w 841"/>
                  <a:gd name="T45" fmla="*/ 61 h 373"/>
                  <a:gd name="T46" fmla="*/ 715 w 841"/>
                  <a:gd name="T47" fmla="*/ 43 h 373"/>
                  <a:gd name="T48" fmla="*/ 661 w 841"/>
                  <a:gd name="T49" fmla="*/ 19 h 373"/>
                  <a:gd name="T50" fmla="*/ 607 w 841"/>
                  <a:gd name="T51" fmla="*/ 19 h 373"/>
                  <a:gd name="T52" fmla="*/ 589 w 841"/>
                  <a:gd name="T53" fmla="*/ 31 h 373"/>
                  <a:gd name="T54" fmla="*/ 541 w 841"/>
                  <a:gd name="T55" fmla="*/ 0 h 373"/>
                  <a:gd name="T56" fmla="*/ 505 w 841"/>
                  <a:gd name="T57" fmla="*/ 0 h 3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1" h="373">
                    <a:moveTo>
                      <a:pt x="505" y="0"/>
                    </a:moveTo>
                    <a:lnTo>
                      <a:pt x="0" y="0"/>
                    </a:lnTo>
                    <a:lnTo>
                      <a:pt x="0" y="253"/>
                    </a:lnTo>
                    <a:lnTo>
                      <a:pt x="96" y="253"/>
                    </a:lnTo>
                    <a:lnTo>
                      <a:pt x="198" y="253"/>
                    </a:lnTo>
                    <a:lnTo>
                      <a:pt x="198" y="373"/>
                    </a:lnTo>
                    <a:lnTo>
                      <a:pt x="841" y="373"/>
                    </a:lnTo>
                    <a:lnTo>
                      <a:pt x="841" y="349"/>
                    </a:lnTo>
                    <a:lnTo>
                      <a:pt x="823" y="337"/>
                    </a:lnTo>
                    <a:lnTo>
                      <a:pt x="817" y="313"/>
                    </a:lnTo>
                    <a:lnTo>
                      <a:pt x="811" y="301"/>
                    </a:lnTo>
                    <a:lnTo>
                      <a:pt x="799" y="289"/>
                    </a:lnTo>
                    <a:lnTo>
                      <a:pt x="805" y="271"/>
                    </a:lnTo>
                    <a:lnTo>
                      <a:pt x="799" y="247"/>
                    </a:lnTo>
                    <a:lnTo>
                      <a:pt x="799" y="217"/>
                    </a:lnTo>
                    <a:lnTo>
                      <a:pt x="793" y="211"/>
                    </a:lnTo>
                    <a:lnTo>
                      <a:pt x="793" y="199"/>
                    </a:lnTo>
                    <a:lnTo>
                      <a:pt x="781" y="187"/>
                    </a:lnTo>
                    <a:lnTo>
                      <a:pt x="781" y="157"/>
                    </a:lnTo>
                    <a:lnTo>
                      <a:pt x="751" y="109"/>
                    </a:lnTo>
                    <a:lnTo>
                      <a:pt x="745" y="67"/>
                    </a:lnTo>
                    <a:lnTo>
                      <a:pt x="739" y="67"/>
                    </a:lnTo>
                    <a:lnTo>
                      <a:pt x="727" y="61"/>
                    </a:lnTo>
                    <a:lnTo>
                      <a:pt x="715" y="43"/>
                    </a:lnTo>
                    <a:lnTo>
                      <a:pt x="661" y="19"/>
                    </a:lnTo>
                    <a:lnTo>
                      <a:pt x="607" y="19"/>
                    </a:lnTo>
                    <a:lnTo>
                      <a:pt x="589" y="31"/>
                    </a:lnTo>
                    <a:lnTo>
                      <a:pt x="541" y="0"/>
                    </a:lnTo>
                    <a:lnTo>
                      <a:pt x="5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34" name="Freeform 336"/>
              <p:cNvSpPr/>
              <p:nvPr/>
            </p:nvSpPr>
            <p:spPr>
              <a:xfrm>
                <a:off x="3332" y="1316"/>
                <a:ext cx="841" cy="373"/>
              </a:xfrm>
              <a:custGeom>
                <a:gdLst>
                  <a:gd name="T0" fmla="*/ 505 w 841"/>
                  <a:gd name="T1" fmla="*/ 0 h 373"/>
                  <a:gd name="T2" fmla="*/ 0 w 841"/>
                  <a:gd name="T3" fmla="*/ 0 h 373"/>
                  <a:gd name="T4" fmla="*/ 0 w 841"/>
                  <a:gd name="T5" fmla="*/ 253 h 373"/>
                  <a:gd name="T6" fmla="*/ 96 w 841"/>
                  <a:gd name="T7" fmla="*/ 253 h 373"/>
                  <a:gd name="T8" fmla="*/ 198 w 841"/>
                  <a:gd name="T9" fmla="*/ 253 h 373"/>
                  <a:gd name="T10" fmla="*/ 198 w 841"/>
                  <a:gd name="T11" fmla="*/ 373 h 373"/>
                  <a:gd name="T12" fmla="*/ 841 w 841"/>
                  <a:gd name="T13" fmla="*/ 373 h 373"/>
                  <a:gd name="T14" fmla="*/ 841 w 841"/>
                  <a:gd name="T15" fmla="*/ 349 h 373"/>
                  <a:gd name="T16" fmla="*/ 823 w 841"/>
                  <a:gd name="T17" fmla="*/ 337 h 373"/>
                  <a:gd name="T18" fmla="*/ 817 w 841"/>
                  <a:gd name="T19" fmla="*/ 313 h 373"/>
                  <a:gd name="T20" fmla="*/ 811 w 841"/>
                  <a:gd name="T21" fmla="*/ 301 h 373"/>
                  <a:gd name="T22" fmla="*/ 799 w 841"/>
                  <a:gd name="T23" fmla="*/ 289 h 373"/>
                  <a:gd name="T24" fmla="*/ 805 w 841"/>
                  <a:gd name="T25" fmla="*/ 271 h 373"/>
                  <a:gd name="T26" fmla="*/ 799 w 841"/>
                  <a:gd name="T27" fmla="*/ 247 h 373"/>
                  <a:gd name="T28" fmla="*/ 799 w 841"/>
                  <a:gd name="T29" fmla="*/ 217 h 373"/>
                  <a:gd name="T30" fmla="*/ 793 w 841"/>
                  <a:gd name="T31" fmla="*/ 211 h 373"/>
                  <a:gd name="T32" fmla="*/ 793 w 841"/>
                  <a:gd name="T33" fmla="*/ 199 h 373"/>
                  <a:gd name="T34" fmla="*/ 781 w 841"/>
                  <a:gd name="T35" fmla="*/ 187 h 373"/>
                  <a:gd name="T36" fmla="*/ 781 w 841"/>
                  <a:gd name="T37" fmla="*/ 157 h 373"/>
                  <a:gd name="T38" fmla="*/ 751 w 841"/>
                  <a:gd name="T39" fmla="*/ 109 h 373"/>
                  <a:gd name="T40" fmla="*/ 745 w 841"/>
                  <a:gd name="T41" fmla="*/ 67 h 373"/>
                  <a:gd name="T42" fmla="*/ 739 w 841"/>
                  <a:gd name="T43" fmla="*/ 67 h 373"/>
                  <a:gd name="T44" fmla="*/ 727 w 841"/>
                  <a:gd name="T45" fmla="*/ 61 h 373"/>
                  <a:gd name="T46" fmla="*/ 715 w 841"/>
                  <a:gd name="T47" fmla="*/ 43 h 373"/>
                  <a:gd name="T48" fmla="*/ 661 w 841"/>
                  <a:gd name="T49" fmla="*/ 19 h 373"/>
                  <a:gd name="T50" fmla="*/ 607 w 841"/>
                  <a:gd name="T51" fmla="*/ 19 h 373"/>
                  <a:gd name="T52" fmla="*/ 589 w 841"/>
                  <a:gd name="T53" fmla="*/ 31 h 373"/>
                  <a:gd name="T54" fmla="*/ 541 w 841"/>
                  <a:gd name="T55" fmla="*/ 0 h 373"/>
                  <a:gd name="T56" fmla="*/ 505 w 841"/>
                  <a:gd name="T57" fmla="*/ 0 h 3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1" h="373">
                    <a:moveTo>
                      <a:pt x="505" y="0"/>
                    </a:moveTo>
                    <a:lnTo>
                      <a:pt x="0" y="0"/>
                    </a:lnTo>
                    <a:lnTo>
                      <a:pt x="0" y="253"/>
                    </a:lnTo>
                    <a:lnTo>
                      <a:pt x="96" y="253"/>
                    </a:lnTo>
                    <a:lnTo>
                      <a:pt x="198" y="253"/>
                    </a:lnTo>
                    <a:lnTo>
                      <a:pt x="198" y="373"/>
                    </a:lnTo>
                    <a:lnTo>
                      <a:pt x="841" y="373"/>
                    </a:lnTo>
                    <a:lnTo>
                      <a:pt x="841" y="349"/>
                    </a:lnTo>
                    <a:lnTo>
                      <a:pt x="823" y="337"/>
                    </a:lnTo>
                    <a:lnTo>
                      <a:pt x="817" y="313"/>
                    </a:lnTo>
                    <a:lnTo>
                      <a:pt x="811" y="301"/>
                    </a:lnTo>
                    <a:lnTo>
                      <a:pt x="799" y="289"/>
                    </a:lnTo>
                    <a:lnTo>
                      <a:pt x="805" y="271"/>
                    </a:lnTo>
                    <a:lnTo>
                      <a:pt x="799" y="247"/>
                    </a:lnTo>
                    <a:lnTo>
                      <a:pt x="799" y="217"/>
                    </a:lnTo>
                    <a:lnTo>
                      <a:pt x="793" y="211"/>
                    </a:lnTo>
                    <a:lnTo>
                      <a:pt x="793" y="199"/>
                    </a:lnTo>
                    <a:lnTo>
                      <a:pt x="781" y="187"/>
                    </a:lnTo>
                    <a:lnTo>
                      <a:pt x="781" y="157"/>
                    </a:lnTo>
                    <a:lnTo>
                      <a:pt x="751" y="109"/>
                    </a:lnTo>
                    <a:lnTo>
                      <a:pt x="745" y="67"/>
                    </a:lnTo>
                    <a:lnTo>
                      <a:pt x="739" y="67"/>
                    </a:lnTo>
                    <a:lnTo>
                      <a:pt x="727" y="61"/>
                    </a:lnTo>
                    <a:lnTo>
                      <a:pt x="715" y="43"/>
                    </a:lnTo>
                    <a:lnTo>
                      <a:pt x="661" y="19"/>
                    </a:lnTo>
                    <a:lnTo>
                      <a:pt x="607" y="19"/>
                    </a:lnTo>
                    <a:lnTo>
                      <a:pt x="589" y="31"/>
                    </a:lnTo>
                    <a:lnTo>
                      <a:pt x="541" y="0"/>
                    </a:lnTo>
                    <a:lnTo>
                      <a:pt x="505"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35" name="Freeform 337"/>
              <p:cNvSpPr/>
              <p:nvPr/>
            </p:nvSpPr>
            <p:spPr>
              <a:xfrm>
                <a:off x="2840" y="1569"/>
                <a:ext cx="690" cy="481"/>
              </a:xfrm>
              <a:custGeom>
                <a:gdLst>
                  <a:gd name="T0" fmla="*/ 594 w 690"/>
                  <a:gd name="T1" fmla="*/ 481 h 481"/>
                  <a:gd name="T2" fmla="*/ 0 w 690"/>
                  <a:gd name="T3" fmla="*/ 481 h 481"/>
                  <a:gd name="T4" fmla="*/ 0 w 690"/>
                  <a:gd name="T5" fmla="*/ 0 h 481"/>
                  <a:gd name="T6" fmla="*/ 690 w 690"/>
                  <a:gd name="T7" fmla="*/ 0 h 481"/>
                  <a:gd name="T8" fmla="*/ 690 w 690"/>
                  <a:gd name="T9" fmla="*/ 481 h 481"/>
                  <a:gd name="T10" fmla="*/ 594 w 690"/>
                  <a:gd name="T11" fmla="*/ 481 h 481"/>
                </a:gdLst>
                <a:cxnLst>
                  <a:cxn ang="0">
                    <a:pos x="T0" y="T1"/>
                  </a:cxn>
                  <a:cxn ang="0">
                    <a:pos x="T2" y="T3"/>
                  </a:cxn>
                  <a:cxn ang="0">
                    <a:pos x="T4" y="T5"/>
                  </a:cxn>
                  <a:cxn ang="0">
                    <a:pos x="T6" y="T7"/>
                  </a:cxn>
                  <a:cxn ang="0">
                    <a:pos x="T8" y="T9"/>
                  </a:cxn>
                  <a:cxn ang="0">
                    <a:pos x="T10" y="T11"/>
                  </a:cxn>
                </a:cxnLst>
                <a:rect l="0" t="0" r="r" b="b"/>
                <a:pathLst>
                  <a:path w="690" h="481">
                    <a:moveTo>
                      <a:pt x="594" y="481"/>
                    </a:moveTo>
                    <a:lnTo>
                      <a:pt x="0" y="481"/>
                    </a:lnTo>
                    <a:lnTo>
                      <a:pt x="0" y="0"/>
                    </a:lnTo>
                    <a:lnTo>
                      <a:pt x="690" y="0"/>
                    </a:lnTo>
                    <a:lnTo>
                      <a:pt x="690" y="481"/>
                    </a:lnTo>
                    <a:lnTo>
                      <a:pt x="594" y="48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36" name="Freeform 338"/>
              <p:cNvSpPr/>
              <p:nvPr/>
            </p:nvSpPr>
            <p:spPr>
              <a:xfrm>
                <a:off x="2840" y="1569"/>
                <a:ext cx="690" cy="481"/>
              </a:xfrm>
              <a:custGeom>
                <a:gdLst>
                  <a:gd name="T0" fmla="*/ 594 w 690"/>
                  <a:gd name="T1" fmla="*/ 481 h 481"/>
                  <a:gd name="T2" fmla="*/ 0 w 690"/>
                  <a:gd name="T3" fmla="*/ 481 h 481"/>
                  <a:gd name="T4" fmla="*/ 0 w 690"/>
                  <a:gd name="T5" fmla="*/ 0 h 481"/>
                  <a:gd name="T6" fmla="*/ 690 w 690"/>
                  <a:gd name="T7" fmla="*/ 0 h 481"/>
                  <a:gd name="T8" fmla="*/ 690 w 690"/>
                  <a:gd name="T9" fmla="*/ 481 h 481"/>
                  <a:gd name="T10" fmla="*/ 594 w 690"/>
                  <a:gd name="T11" fmla="*/ 481 h 481"/>
                </a:gdLst>
                <a:cxnLst>
                  <a:cxn ang="0">
                    <a:pos x="T0" y="T1"/>
                  </a:cxn>
                  <a:cxn ang="0">
                    <a:pos x="T2" y="T3"/>
                  </a:cxn>
                  <a:cxn ang="0">
                    <a:pos x="T4" y="T5"/>
                  </a:cxn>
                  <a:cxn ang="0">
                    <a:pos x="T6" y="T7"/>
                  </a:cxn>
                  <a:cxn ang="0">
                    <a:pos x="T8" y="T9"/>
                  </a:cxn>
                  <a:cxn ang="0">
                    <a:pos x="T10" y="T11"/>
                  </a:cxn>
                </a:cxnLst>
                <a:rect l="0" t="0" r="r" b="b"/>
                <a:pathLst>
                  <a:path w="690" h="481">
                    <a:moveTo>
                      <a:pt x="594" y="481"/>
                    </a:moveTo>
                    <a:lnTo>
                      <a:pt x="0" y="481"/>
                    </a:lnTo>
                    <a:lnTo>
                      <a:pt x="0" y="0"/>
                    </a:lnTo>
                    <a:lnTo>
                      <a:pt x="690" y="0"/>
                    </a:lnTo>
                    <a:lnTo>
                      <a:pt x="690" y="481"/>
                    </a:lnTo>
                    <a:lnTo>
                      <a:pt x="594" y="4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37" name="Freeform 339"/>
              <p:cNvSpPr/>
              <p:nvPr/>
            </p:nvSpPr>
            <p:spPr>
              <a:xfrm>
                <a:off x="2840" y="1569"/>
                <a:ext cx="690" cy="481"/>
              </a:xfrm>
              <a:custGeom>
                <a:gdLst>
                  <a:gd name="T0" fmla="*/ 594 w 690"/>
                  <a:gd name="T1" fmla="*/ 481 h 481"/>
                  <a:gd name="T2" fmla="*/ 0 w 690"/>
                  <a:gd name="T3" fmla="*/ 481 h 481"/>
                  <a:gd name="T4" fmla="*/ 0 w 690"/>
                  <a:gd name="T5" fmla="*/ 0 h 481"/>
                  <a:gd name="T6" fmla="*/ 690 w 690"/>
                  <a:gd name="T7" fmla="*/ 0 h 481"/>
                  <a:gd name="T8" fmla="*/ 690 w 690"/>
                  <a:gd name="T9" fmla="*/ 481 h 481"/>
                  <a:gd name="T10" fmla="*/ 594 w 690"/>
                  <a:gd name="T11" fmla="*/ 481 h 481"/>
                </a:gdLst>
                <a:cxnLst>
                  <a:cxn ang="0">
                    <a:pos x="T0" y="T1"/>
                  </a:cxn>
                  <a:cxn ang="0">
                    <a:pos x="T2" y="T3"/>
                  </a:cxn>
                  <a:cxn ang="0">
                    <a:pos x="T4" y="T5"/>
                  </a:cxn>
                  <a:cxn ang="0">
                    <a:pos x="T6" y="T7"/>
                  </a:cxn>
                  <a:cxn ang="0">
                    <a:pos x="T8" y="T9"/>
                  </a:cxn>
                  <a:cxn ang="0">
                    <a:pos x="T10" y="T11"/>
                  </a:cxn>
                </a:cxnLst>
                <a:rect l="0" t="0" r="r" b="b"/>
                <a:pathLst>
                  <a:path w="690" h="481">
                    <a:moveTo>
                      <a:pt x="594" y="481"/>
                    </a:moveTo>
                    <a:lnTo>
                      <a:pt x="0" y="481"/>
                    </a:lnTo>
                    <a:lnTo>
                      <a:pt x="0" y="0"/>
                    </a:lnTo>
                    <a:lnTo>
                      <a:pt x="690" y="0"/>
                    </a:lnTo>
                    <a:lnTo>
                      <a:pt x="690" y="481"/>
                    </a:lnTo>
                    <a:lnTo>
                      <a:pt x="594" y="48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38" name="Freeform 340"/>
              <p:cNvSpPr/>
              <p:nvPr/>
            </p:nvSpPr>
            <p:spPr>
              <a:xfrm>
                <a:off x="3530" y="1689"/>
                <a:ext cx="727" cy="361"/>
              </a:xfrm>
              <a:custGeom>
                <a:gdLst>
                  <a:gd name="T0" fmla="*/ 625 w 727"/>
                  <a:gd name="T1" fmla="*/ 0 h 361"/>
                  <a:gd name="T2" fmla="*/ 0 w 727"/>
                  <a:gd name="T3" fmla="*/ 0 h 361"/>
                  <a:gd name="T4" fmla="*/ 0 w 727"/>
                  <a:gd name="T5" fmla="*/ 361 h 361"/>
                  <a:gd name="T6" fmla="*/ 727 w 727"/>
                  <a:gd name="T7" fmla="*/ 361 h 361"/>
                  <a:gd name="T8" fmla="*/ 727 w 727"/>
                  <a:gd name="T9" fmla="*/ 108 h 361"/>
                  <a:gd name="T10" fmla="*/ 703 w 727"/>
                  <a:gd name="T11" fmla="*/ 96 h 361"/>
                  <a:gd name="T12" fmla="*/ 673 w 727"/>
                  <a:gd name="T13" fmla="*/ 60 h 361"/>
                  <a:gd name="T14" fmla="*/ 691 w 727"/>
                  <a:gd name="T15" fmla="*/ 36 h 361"/>
                  <a:gd name="T16" fmla="*/ 697 w 727"/>
                  <a:gd name="T17" fmla="*/ 36 h 361"/>
                  <a:gd name="T18" fmla="*/ 691 w 727"/>
                  <a:gd name="T19" fmla="*/ 18 h 361"/>
                  <a:gd name="T20" fmla="*/ 679 w 727"/>
                  <a:gd name="T21" fmla="*/ 18 h 361"/>
                  <a:gd name="T22" fmla="*/ 643 w 727"/>
                  <a:gd name="T23" fmla="*/ 0 h 361"/>
                  <a:gd name="T24" fmla="*/ 625 w 727"/>
                  <a:gd name="T25" fmla="*/ 0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7" h="361">
                    <a:moveTo>
                      <a:pt x="625" y="0"/>
                    </a:moveTo>
                    <a:lnTo>
                      <a:pt x="0" y="0"/>
                    </a:lnTo>
                    <a:lnTo>
                      <a:pt x="0" y="361"/>
                    </a:lnTo>
                    <a:lnTo>
                      <a:pt x="727" y="361"/>
                    </a:lnTo>
                    <a:lnTo>
                      <a:pt x="727" y="108"/>
                    </a:lnTo>
                    <a:lnTo>
                      <a:pt x="703" y="96"/>
                    </a:lnTo>
                    <a:lnTo>
                      <a:pt x="673" y="60"/>
                    </a:lnTo>
                    <a:lnTo>
                      <a:pt x="691" y="36"/>
                    </a:lnTo>
                    <a:lnTo>
                      <a:pt x="697" y="36"/>
                    </a:lnTo>
                    <a:lnTo>
                      <a:pt x="691" y="18"/>
                    </a:lnTo>
                    <a:lnTo>
                      <a:pt x="679" y="18"/>
                    </a:lnTo>
                    <a:lnTo>
                      <a:pt x="643" y="0"/>
                    </a:lnTo>
                    <a:lnTo>
                      <a:pt x="625"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39" name="Freeform 341"/>
              <p:cNvSpPr/>
              <p:nvPr/>
            </p:nvSpPr>
            <p:spPr>
              <a:xfrm>
                <a:off x="3530" y="1689"/>
                <a:ext cx="727" cy="361"/>
              </a:xfrm>
              <a:custGeom>
                <a:gdLst>
                  <a:gd name="T0" fmla="*/ 625 w 727"/>
                  <a:gd name="T1" fmla="*/ 0 h 361"/>
                  <a:gd name="T2" fmla="*/ 0 w 727"/>
                  <a:gd name="T3" fmla="*/ 0 h 361"/>
                  <a:gd name="T4" fmla="*/ 0 w 727"/>
                  <a:gd name="T5" fmla="*/ 361 h 361"/>
                  <a:gd name="T6" fmla="*/ 727 w 727"/>
                  <a:gd name="T7" fmla="*/ 361 h 361"/>
                  <a:gd name="T8" fmla="*/ 727 w 727"/>
                  <a:gd name="T9" fmla="*/ 108 h 361"/>
                  <a:gd name="T10" fmla="*/ 703 w 727"/>
                  <a:gd name="T11" fmla="*/ 96 h 361"/>
                  <a:gd name="T12" fmla="*/ 673 w 727"/>
                  <a:gd name="T13" fmla="*/ 60 h 361"/>
                  <a:gd name="T14" fmla="*/ 691 w 727"/>
                  <a:gd name="T15" fmla="*/ 36 h 361"/>
                  <a:gd name="T16" fmla="*/ 697 w 727"/>
                  <a:gd name="T17" fmla="*/ 36 h 361"/>
                  <a:gd name="T18" fmla="*/ 691 w 727"/>
                  <a:gd name="T19" fmla="*/ 18 h 361"/>
                  <a:gd name="T20" fmla="*/ 679 w 727"/>
                  <a:gd name="T21" fmla="*/ 18 h 361"/>
                  <a:gd name="T22" fmla="*/ 643 w 727"/>
                  <a:gd name="T23" fmla="*/ 0 h 361"/>
                  <a:gd name="T24" fmla="*/ 625 w 727"/>
                  <a:gd name="T25" fmla="*/ 0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7" h="361">
                    <a:moveTo>
                      <a:pt x="625" y="0"/>
                    </a:moveTo>
                    <a:lnTo>
                      <a:pt x="0" y="0"/>
                    </a:lnTo>
                    <a:lnTo>
                      <a:pt x="0" y="361"/>
                    </a:lnTo>
                    <a:lnTo>
                      <a:pt x="727" y="361"/>
                    </a:lnTo>
                    <a:lnTo>
                      <a:pt x="727" y="108"/>
                    </a:lnTo>
                    <a:lnTo>
                      <a:pt x="703" y="96"/>
                    </a:lnTo>
                    <a:lnTo>
                      <a:pt x="673" y="60"/>
                    </a:lnTo>
                    <a:lnTo>
                      <a:pt x="691" y="36"/>
                    </a:lnTo>
                    <a:lnTo>
                      <a:pt x="697" y="36"/>
                    </a:lnTo>
                    <a:lnTo>
                      <a:pt x="691" y="18"/>
                    </a:lnTo>
                    <a:lnTo>
                      <a:pt x="679" y="18"/>
                    </a:lnTo>
                    <a:lnTo>
                      <a:pt x="643" y="0"/>
                    </a:lnTo>
                    <a:lnTo>
                      <a:pt x="6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40" name="Freeform 342"/>
              <p:cNvSpPr/>
              <p:nvPr/>
            </p:nvSpPr>
            <p:spPr>
              <a:xfrm>
                <a:off x="3530" y="1689"/>
                <a:ext cx="727" cy="361"/>
              </a:xfrm>
              <a:custGeom>
                <a:gdLst>
                  <a:gd name="T0" fmla="*/ 625 w 727"/>
                  <a:gd name="T1" fmla="*/ 0 h 361"/>
                  <a:gd name="T2" fmla="*/ 0 w 727"/>
                  <a:gd name="T3" fmla="*/ 0 h 361"/>
                  <a:gd name="T4" fmla="*/ 0 w 727"/>
                  <a:gd name="T5" fmla="*/ 361 h 361"/>
                  <a:gd name="T6" fmla="*/ 727 w 727"/>
                  <a:gd name="T7" fmla="*/ 361 h 361"/>
                  <a:gd name="T8" fmla="*/ 727 w 727"/>
                  <a:gd name="T9" fmla="*/ 108 h 361"/>
                  <a:gd name="T10" fmla="*/ 703 w 727"/>
                  <a:gd name="T11" fmla="*/ 96 h 361"/>
                  <a:gd name="T12" fmla="*/ 673 w 727"/>
                  <a:gd name="T13" fmla="*/ 60 h 361"/>
                  <a:gd name="T14" fmla="*/ 691 w 727"/>
                  <a:gd name="T15" fmla="*/ 36 h 361"/>
                  <a:gd name="T16" fmla="*/ 697 w 727"/>
                  <a:gd name="T17" fmla="*/ 36 h 361"/>
                  <a:gd name="T18" fmla="*/ 691 w 727"/>
                  <a:gd name="T19" fmla="*/ 18 h 361"/>
                  <a:gd name="T20" fmla="*/ 679 w 727"/>
                  <a:gd name="T21" fmla="*/ 18 h 361"/>
                  <a:gd name="T22" fmla="*/ 643 w 727"/>
                  <a:gd name="T23" fmla="*/ 0 h 361"/>
                  <a:gd name="T24" fmla="*/ 625 w 727"/>
                  <a:gd name="T25" fmla="*/ 0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7" h="361">
                    <a:moveTo>
                      <a:pt x="625" y="0"/>
                    </a:moveTo>
                    <a:lnTo>
                      <a:pt x="0" y="0"/>
                    </a:lnTo>
                    <a:lnTo>
                      <a:pt x="0" y="361"/>
                    </a:lnTo>
                    <a:lnTo>
                      <a:pt x="727" y="361"/>
                    </a:lnTo>
                    <a:lnTo>
                      <a:pt x="727" y="108"/>
                    </a:lnTo>
                    <a:lnTo>
                      <a:pt x="703" y="96"/>
                    </a:lnTo>
                    <a:lnTo>
                      <a:pt x="673" y="60"/>
                    </a:lnTo>
                    <a:lnTo>
                      <a:pt x="691" y="36"/>
                    </a:lnTo>
                    <a:lnTo>
                      <a:pt x="697" y="36"/>
                    </a:lnTo>
                    <a:lnTo>
                      <a:pt x="691" y="18"/>
                    </a:lnTo>
                    <a:lnTo>
                      <a:pt x="679" y="18"/>
                    </a:lnTo>
                    <a:lnTo>
                      <a:pt x="643" y="0"/>
                    </a:lnTo>
                    <a:lnTo>
                      <a:pt x="625"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41" name="Freeform 343"/>
              <p:cNvSpPr/>
              <p:nvPr/>
            </p:nvSpPr>
            <p:spPr>
              <a:xfrm>
                <a:off x="3074" y="2110"/>
                <a:ext cx="1285" cy="1154"/>
              </a:xfrm>
              <a:custGeom>
                <a:gdLst>
                  <a:gd name="T0" fmla="*/ 0 w 1285"/>
                  <a:gd name="T1" fmla="*/ 505 h 1154"/>
                  <a:gd name="T2" fmla="*/ 30 w 1285"/>
                  <a:gd name="T3" fmla="*/ 535 h 1154"/>
                  <a:gd name="T4" fmla="*/ 66 w 1285"/>
                  <a:gd name="T5" fmla="*/ 571 h 1154"/>
                  <a:gd name="T6" fmla="*/ 168 w 1285"/>
                  <a:gd name="T7" fmla="*/ 655 h 1154"/>
                  <a:gd name="T8" fmla="*/ 222 w 1285"/>
                  <a:gd name="T9" fmla="*/ 769 h 1154"/>
                  <a:gd name="T10" fmla="*/ 336 w 1285"/>
                  <a:gd name="T11" fmla="*/ 835 h 1154"/>
                  <a:gd name="T12" fmla="*/ 408 w 1285"/>
                  <a:gd name="T13" fmla="*/ 739 h 1154"/>
                  <a:gd name="T14" fmla="*/ 522 w 1285"/>
                  <a:gd name="T15" fmla="*/ 757 h 1154"/>
                  <a:gd name="T16" fmla="*/ 618 w 1285"/>
                  <a:gd name="T17" fmla="*/ 895 h 1154"/>
                  <a:gd name="T18" fmla="*/ 661 w 1285"/>
                  <a:gd name="T19" fmla="*/ 955 h 1154"/>
                  <a:gd name="T20" fmla="*/ 721 w 1285"/>
                  <a:gd name="T21" fmla="*/ 1057 h 1154"/>
                  <a:gd name="T22" fmla="*/ 781 w 1285"/>
                  <a:gd name="T23" fmla="*/ 1117 h 1154"/>
                  <a:gd name="T24" fmla="*/ 877 w 1285"/>
                  <a:gd name="T25" fmla="*/ 1142 h 1154"/>
                  <a:gd name="T26" fmla="*/ 943 w 1285"/>
                  <a:gd name="T27" fmla="*/ 1154 h 1154"/>
                  <a:gd name="T28" fmla="*/ 913 w 1285"/>
                  <a:gd name="T29" fmla="*/ 1069 h 1154"/>
                  <a:gd name="T30" fmla="*/ 901 w 1285"/>
                  <a:gd name="T31" fmla="*/ 1021 h 1154"/>
                  <a:gd name="T32" fmla="*/ 931 w 1285"/>
                  <a:gd name="T33" fmla="*/ 979 h 1154"/>
                  <a:gd name="T34" fmla="*/ 949 w 1285"/>
                  <a:gd name="T35" fmla="*/ 955 h 1154"/>
                  <a:gd name="T36" fmla="*/ 943 w 1285"/>
                  <a:gd name="T37" fmla="*/ 937 h 1154"/>
                  <a:gd name="T38" fmla="*/ 967 w 1285"/>
                  <a:gd name="T39" fmla="*/ 919 h 1154"/>
                  <a:gd name="T40" fmla="*/ 1009 w 1285"/>
                  <a:gd name="T41" fmla="*/ 895 h 1154"/>
                  <a:gd name="T42" fmla="*/ 1015 w 1285"/>
                  <a:gd name="T43" fmla="*/ 871 h 1154"/>
                  <a:gd name="T44" fmla="*/ 1033 w 1285"/>
                  <a:gd name="T45" fmla="*/ 871 h 1154"/>
                  <a:gd name="T46" fmla="*/ 1045 w 1285"/>
                  <a:gd name="T47" fmla="*/ 877 h 1154"/>
                  <a:gd name="T48" fmla="*/ 1039 w 1285"/>
                  <a:gd name="T49" fmla="*/ 889 h 1154"/>
                  <a:gd name="T50" fmla="*/ 1099 w 1285"/>
                  <a:gd name="T51" fmla="*/ 871 h 1154"/>
                  <a:gd name="T52" fmla="*/ 1129 w 1285"/>
                  <a:gd name="T53" fmla="*/ 841 h 1154"/>
                  <a:gd name="T54" fmla="*/ 1153 w 1285"/>
                  <a:gd name="T55" fmla="*/ 745 h 1154"/>
                  <a:gd name="T56" fmla="*/ 1165 w 1285"/>
                  <a:gd name="T57" fmla="*/ 763 h 1154"/>
                  <a:gd name="T58" fmla="*/ 1165 w 1285"/>
                  <a:gd name="T59" fmla="*/ 781 h 1154"/>
                  <a:gd name="T60" fmla="*/ 1255 w 1285"/>
                  <a:gd name="T61" fmla="*/ 751 h 1154"/>
                  <a:gd name="T62" fmla="*/ 1267 w 1285"/>
                  <a:gd name="T63" fmla="*/ 715 h 1154"/>
                  <a:gd name="T64" fmla="*/ 1285 w 1285"/>
                  <a:gd name="T65" fmla="*/ 613 h 1154"/>
                  <a:gd name="T66" fmla="*/ 1255 w 1285"/>
                  <a:gd name="T67" fmla="*/ 529 h 1154"/>
                  <a:gd name="T68" fmla="*/ 1237 w 1285"/>
                  <a:gd name="T69" fmla="*/ 330 h 1154"/>
                  <a:gd name="T70" fmla="*/ 1195 w 1285"/>
                  <a:gd name="T71" fmla="*/ 324 h 1154"/>
                  <a:gd name="T72" fmla="*/ 1111 w 1285"/>
                  <a:gd name="T73" fmla="*/ 300 h 1154"/>
                  <a:gd name="T74" fmla="*/ 1069 w 1285"/>
                  <a:gd name="T75" fmla="*/ 300 h 1154"/>
                  <a:gd name="T76" fmla="*/ 1015 w 1285"/>
                  <a:gd name="T77" fmla="*/ 318 h 1154"/>
                  <a:gd name="T78" fmla="*/ 937 w 1285"/>
                  <a:gd name="T79" fmla="*/ 300 h 1154"/>
                  <a:gd name="T80" fmla="*/ 925 w 1285"/>
                  <a:gd name="T81" fmla="*/ 294 h 1154"/>
                  <a:gd name="T82" fmla="*/ 883 w 1285"/>
                  <a:gd name="T83" fmla="*/ 282 h 1154"/>
                  <a:gd name="T84" fmla="*/ 853 w 1285"/>
                  <a:gd name="T85" fmla="*/ 294 h 1154"/>
                  <a:gd name="T86" fmla="*/ 805 w 1285"/>
                  <a:gd name="T87" fmla="*/ 276 h 1154"/>
                  <a:gd name="T88" fmla="*/ 733 w 1285"/>
                  <a:gd name="T89" fmla="*/ 258 h 1154"/>
                  <a:gd name="T90" fmla="*/ 709 w 1285"/>
                  <a:gd name="T91" fmla="*/ 240 h 1154"/>
                  <a:gd name="T92" fmla="*/ 655 w 1285"/>
                  <a:gd name="T93" fmla="*/ 216 h 1154"/>
                  <a:gd name="T94" fmla="*/ 354 w 1285"/>
                  <a:gd name="T95" fmla="*/ 0 h 1154"/>
                  <a:gd name="T96" fmla="*/ 264 w 1285"/>
                  <a:gd name="T97" fmla="*/ 505 h 1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5" h="1154">
                    <a:moveTo>
                      <a:pt x="264" y="505"/>
                    </a:moveTo>
                    <a:lnTo>
                      <a:pt x="0" y="505"/>
                    </a:lnTo>
                    <a:lnTo>
                      <a:pt x="6" y="523"/>
                    </a:lnTo>
                    <a:lnTo>
                      <a:pt x="30" y="535"/>
                    </a:lnTo>
                    <a:lnTo>
                      <a:pt x="48" y="559"/>
                    </a:lnTo>
                    <a:lnTo>
                      <a:pt x="66" y="571"/>
                    </a:lnTo>
                    <a:lnTo>
                      <a:pt x="120" y="619"/>
                    </a:lnTo>
                    <a:lnTo>
                      <a:pt x="168" y="655"/>
                    </a:lnTo>
                    <a:lnTo>
                      <a:pt x="198" y="739"/>
                    </a:lnTo>
                    <a:lnTo>
                      <a:pt x="222" y="769"/>
                    </a:lnTo>
                    <a:lnTo>
                      <a:pt x="300" y="823"/>
                    </a:lnTo>
                    <a:lnTo>
                      <a:pt x="336" y="835"/>
                    </a:lnTo>
                    <a:lnTo>
                      <a:pt x="384" y="745"/>
                    </a:lnTo>
                    <a:lnTo>
                      <a:pt x="408" y="739"/>
                    </a:lnTo>
                    <a:lnTo>
                      <a:pt x="504" y="739"/>
                    </a:lnTo>
                    <a:lnTo>
                      <a:pt x="522" y="757"/>
                    </a:lnTo>
                    <a:lnTo>
                      <a:pt x="582" y="817"/>
                    </a:lnTo>
                    <a:lnTo>
                      <a:pt x="618" y="895"/>
                    </a:lnTo>
                    <a:lnTo>
                      <a:pt x="642" y="925"/>
                    </a:lnTo>
                    <a:lnTo>
                      <a:pt x="661" y="955"/>
                    </a:lnTo>
                    <a:lnTo>
                      <a:pt x="691" y="973"/>
                    </a:lnTo>
                    <a:lnTo>
                      <a:pt x="721" y="1057"/>
                    </a:lnTo>
                    <a:lnTo>
                      <a:pt x="751" y="1099"/>
                    </a:lnTo>
                    <a:lnTo>
                      <a:pt x="781" y="1117"/>
                    </a:lnTo>
                    <a:lnTo>
                      <a:pt x="829" y="1136"/>
                    </a:lnTo>
                    <a:lnTo>
                      <a:pt x="877" y="1142"/>
                    </a:lnTo>
                    <a:lnTo>
                      <a:pt x="913" y="1154"/>
                    </a:lnTo>
                    <a:lnTo>
                      <a:pt x="943" y="1154"/>
                    </a:lnTo>
                    <a:lnTo>
                      <a:pt x="925" y="1130"/>
                    </a:lnTo>
                    <a:lnTo>
                      <a:pt x="913" y="1069"/>
                    </a:lnTo>
                    <a:lnTo>
                      <a:pt x="919" y="1027"/>
                    </a:lnTo>
                    <a:lnTo>
                      <a:pt x="901" y="1021"/>
                    </a:lnTo>
                    <a:lnTo>
                      <a:pt x="931" y="1015"/>
                    </a:lnTo>
                    <a:lnTo>
                      <a:pt x="931" y="979"/>
                    </a:lnTo>
                    <a:lnTo>
                      <a:pt x="919" y="961"/>
                    </a:lnTo>
                    <a:lnTo>
                      <a:pt x="949" y="955"/>
                    </a:lnTo>
                    <a:lnTo>
                      <a:pt x="955" y="937"/>
                    </a:lnTo>
                    <a:lnTo>
                      <a:pt x="943" y="937"/>
                    </a:lnTo>
                    <a:lnTo>
                      <a:pt x="943" y="931"/>
                    </a:lnTo>
                    <a:lnTo>
                      <a:pt x="967" y="919"/>
                    </a:lnTo>
                    <a:lnTo>
                      <a:pt x="985" y="901"/>
                    </a:lnTo>
                    <a:lnTo>
                      <a:pt x="1009" y="895"/>
                    </a:lnTo>
                    <a:lnTo>
                      <a:pt x="1003" y="865"/>
                    </a:lnTo>
                    <a:lnTo>
                      <a:pt x="1015" y="871"/>
                    </a:lnTo>
                    <a:lnTo>
                      <a:pt x="1021" y="859"/>
                    </a:lnTo>
                    <a:lnTo>
                      <a:pt x="1033" y="871"/>
                    </a:lnTo>
                    <a:lnTo>
                      <a:pt x="1045" y="859"/>
                    </a:lnTo>
                    <a:lnTo>
                      <a:pt x="1045" y="877"/>
                    </a:lnTo>
                    <a:lnTo>
                      <a:pt x="1081" y="865"/>
                    </a:lnTo>
                    <a:lnTo>
                      <a:pt x="1039" y="889"/>
                    </a:lnTo>
                    <a:lnTo>
                      <a:pt x="1057" y="889"/>
                    </a:lnTo>
                    <a:lnTo>
                      <a:pt x="1099" y="871"/>
                    </a:lnTo>
                    <a:lnTo>
                      <a:pt x="1111" y="859"/>
                    </a:lnTo>
                    <a:lnTo>
                      <a:pt x="1129" y="841"/>
                    </a:lnTo>
                    <a:lnTo>
                      <a:pt x="1147" y="805"/>
                    </a:lnTo>
                    <a:lnTo>
                      <a:pt x="1153" y="745"/>
                    </a:lnTo>
                    <a:lnTo>
                      <a:pt x="1165" y="745"/>
                    </a:lnTo>
                    <a:lnTo>
                      <a:pt x="1165" y="763"/>
                    </a:lnTo>
                    <a:lnTo>
                      <a:pt x="1177" y="763"/>
                    </a:lnTo>
                    <a:lnTo>
                      <a:pt x="1165" y="781"/>
                    </a:lnTo>
                    <a:lnTo>
                      <a:pt x="1225" y="757"/>
                    </a:lnTo>
                    <a:lnTo>
                      <a:pt x="1255" y="751"/>
                    </a:lnTo>
                    <a:lnTo>
                      <a:pt x="1243" y="745"/>
                    </a:lnTo>
                    <a:lnTo>
                      <a:pt x="1267" y="715"/>
                    </a:lnTo>
                    <a:lnTo>
                      <a:pt x="1267" y="661"/>
                    </a:lnTo>
                    <a:lnTo>
                      <a:pt x="1285" y="613"/>
                    </a:lnTo>
                    <a:lnTo>
                      <a:pt x="1255" y="547"/>
                    </a:lnTo>
                    <a:lnTo>
                      <a:pt x="1255" y="529"/>
                    </a:lnTo>
                    <a:lnTo>
                      <a:pt x="1237" y="505"/>
                    </a:lnTo>
                    <a:lnTo>
                      <a:pt x="1237" y="330"/>
                    </a:lnTo>
                    <a:lnTo>
                      <a:pt x="1201" y="330"/>
                    </a:lnTo>
                    <a:lnTo>
                      <a:pt x="1195" y="324"/>
                    </a:lnTo>
                    <a:lnTo>
                      <a:pt x="1123" y="288"/>
                    </a:lnTo>
                    <a:lnTo>
                      <a:pt x="1111" y="300"/>
                    </a:lnTo>
                    <a:lnTo>
                      <a:pt x="1087" y="288"/>
                    </a:lnTo>
                    <a:lnTo>
                      <a:pt x="1069" y="300"/>
                    </a:lnTo>
                    <a:lnTo>
                      <a:pt x="1051" y="294"/>
                    </a:lnTo>
                    <a:lnTo>
                      <a:pt x="1015" y="318"/>
                    </a:lnTo>
                    <a:lnTo>
                      <a:pt x="967" y="288"/>
                    </a:lnTo>
                    <a:lnTo>
                      <a:pt x="937" y="300"/>
                    </a:lnTo>
                    <a:lnTo>
                      <a:pt x="931" y="312"/>
                    </a:lnTo>
                    <a:lnTo>
                      <a:pt x="925" y="294"/>
                    </a:lnTo>
                    <a:lnTo>
                      <a:pt x="907" y="300"/>
                    </a:lnTo>
                    <a:lnTo>
                      <a:pt x="883" y="282"/>
                    </a:lnTo>
                    <a:lnTo>
                      <a:pt x="859" y="300"/>
                    </a:lnTo>
                    <a:lnTo>
                      <a:pt x="853" y="294"/>
                    </a:lnTo>
                    <a:lnTo>
                      <a:pt x="841" y="264"/>
                    </a:lnTo>
                    <a:lnTo>
                      <a:pt x="805" y="276"/>
                    </a:lnTo>
                    <a:lnTo>
                      <a:pt x="793" y="264"/>
                    </a:lnTo>
                    <a:lnTo>
                      <a:pt x="733" y="258"/>
                    </a:lnTo>
                    <a:lnTo>
                      <a:pt x="715" y="228"/>
                    </a:lnTo>
                    <a:lnTo>
                      <a:pt x="709" y="240"/>
                    </a:lnTo>
                    <a:lnTo>
                      <a:pt x="691" y="240"/>
                    </a:lnTo>
                    <a:lnTo>
                      <a:pt x="655" y="216"/>
                    </a:lnTo>
                    <a:lnTo>
                      <a:pt x="655" y="0"/>
                    </a:lnTo>
                    <a:lnTo>
                      <a:pt x="354" y="0"/>
                    </a:lnTo>
                    <a:lnTo>
                      <a:pt x="354" y="505"/>
                    </a:lnTo>
                    <a:lnTo>
                      <a:pt x="264" y="50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42" name="Freeform 344"/>
              <p:cNvSpPr/>
              <p:nvPr/>
            </p:nvSpPr>
            <p:spPr>
              <a:xfrm>
                <a:off x="3074" y="2110"/>
                <a:ext cx="1285" cy="1154"/>
              </a:xfrm>
              <a:custGeom>
                <a:gdLst>
                  <a:gd name="T0" fmla="*/ 0 w 1285"/>
                  <a:gd name="T1" fmla="*/ 505 h 1154"/>
                  <a:gd name="T2" fmla="*/ 30 w 1285"/>
                  <a:gd name="T3" fmla="*/ 535 h 1154"/>
                  <a:gd name="T4" fmla="*/ 66 w 1285"/>
                  <a:gd name="T5" fmla="*/ 571 h 1154"/>
                  <a:gd name="T6" fmla="*/ 168 w 1285"/>
                  <a:gd name="T7" fmla="*/ 655 h 1154"/>
                  <a:gd name="T8" fmla="*/ 222 w 1285"/>
                  <a:gd name="T9" fmla="*/ 769 h 1154"/>
                  <a:gd name="T10" fmla="*/ 336 w 1285"/>
                  <a:gd name="T11" fmla="*/ 835 h 1154"/>
                  <a:gd name="T12" fmla="*/ 408 w 1285"/>
                  <a:gd name="T13" fmla="*/ 739 h 1154"/>
                  <a:gd name="T14" fmla="*/ 522 w 1285"/>
                  <a:gd name="T15" fmla="*/ 757 h 1154"/>
                  <a:gd name="T16" fmla="*/ 618 w 1285"/>
                  <a:gd name="T17" fmla="*/ 895 h 1154"/>
                  <a:gd name="T18" fmla="*/ 661 w 1285"/>
                  <a:gd name="T19" fmla="*/ 955 h 1154"/>
                  <a:gd name="T20" fmla="*/ 721 w 1285"/>
                  <a:gd name="T21" fmla="*/ 1057 h 1154"/>
                  <a:gd name="T22" fmla="*/ 781 w 1285"/>
                  <a:gd name="T23" fmla="*/ 1117 h 1154"/>
                  <a:gd name="T24" fmla="*/ 877 w 1285"/>
                  <a:gd name="T25" fmla="*/ 1142 h 1154"/>
                  <a:gd name="T26" fmla="*/ 943 w 1285"/>
                  <a:gd name="T27" fmla="*/ 1154 h 1154"/>
                  <a:gd name="T28" fmla="*/ 913 w 1285"/>
                  <a:gd name="T29" fmla="*/ 1069 h 1154"/>
                  <a:gd name="T30" fmla="*/ 901 w 1285"/>
                  <a:gd name="T31" fmla="*/ 1021 h 1154"/>
                  <a:gd name="T32" fmla="*/ 931 w 1285"/>
                  <a:gd name="T33" fmla="*/ 979 h 1154"/>
                  <a:gd name="T34" fmla="*/ 949 w 1285"/>
                  <a:gd name="T35" fmla="*/ 955 h 1154"/>
                  <a:gd name="T36" fmla="*/ 943 w 1285"/>
                  <a:gd name="T37" fmla="*/ 937 h 1154"/>
                  <a:gd name="T38" fmla="*/ 967 w 1285"/>
                  <a:gd name="T39" fmla="*/ 919 h 1154"/>
                  <a:gd name="T40" fmla="*/ 1009 w 1285"/>
                  <a:gd name="T41" fmla="*/ 895 h 1154"/>
                  <a:gd name="T42" fmla="*/ 1015 w 1285"/>
                  <a:gd name="T43" fmla="*/ 871 h 1154"/>
                  <a:gd name="T44" fmla="*/ 1033 w 1285"/>
                  <a:gd name="T45" fmla="*/ 871 h 1154"/>
                  <a:gd name="T46" fmla="*/ 1045 w 1285"/>
                  <a:gd name="T47" fmla="*/ 877 h 1154"/>
                  <a:gd name="T48" fmla="*/ 1039 w 1285"/>
                  <a:gd name="T49" fmla="*/ 889 h 1154"/>
                  <a:gd name="T50" fmla="*/ 1099 w 1285"/>
                  <a:gd name="T51" fmla="*/ 871 h 1154"/>
                  <a:gd name="T52" fmla="*/ 1129 w 1285"/>
                  <a:gd name="T53" fmla="*/ 841 h 1154"/>
                  <a:gd name="T54" fmla="*/ 1153 w 1285"/>
                  <a:gd name="T55" fmla="*/ 745 h 1154"/>
                  <a:gd name="T56" fmla="*/ 1165 w 1285"/>
                  <a:gd name="T57" fmla="*/ 763 h 1154"/>
                  <a:gd name="T58" fmla="*/ 1165 w 1285"/>
                  <a:gd name="T59" fmla="*/ 781 h 1154"/>
                  <a:gd name="T60" fmla="*/ 1255 w 1285"/>
                  <a:gd name="T61" fmla="*/ 751 h 1154"/>
                  <a:gd name="T62" fmla="*/ 1267 w 1285"/>
                  <a:gd name="T63" fmla="*/ 715 h 1154"/>
                  <a:gd name="T64" fmla="*/ 1285 w 1285"/>
                  <a:gd name="T65" fmla="*/ 613 h 1154"/>
                  <a:gd name="T66" fmla="*/ 1255 w 1285"/>
                  <a:gd name="T67" fmla="*/ 529 h 1154"/>
                  <a:gd name="T68" fmla="*/ 1237 w 1285"/>
                  <a:gd name="T69" fmla="*/ 330 h 1154"/>
                  <a:gd name="T70" fmla="*/ 1195 w 1285"/>
                  <a:gd name="T71" fmla="*/ 324 h 1154"/>
                  <a:gd name="T72" fmla="*/ 1111 w 1285"/>
                  <a:gd name="T73" fmla="*/ 300 h 1154"/>
                  <a:gd name="T74" fmla="*/ 1069 w 1285"/>
                  <a:gd name="T75" fmla="*/ 300 h 1154"/>
                  <a:gd name="T76" fmla="*/ 1015 w 1285"/>
                  <a:gd name="T77" fmla="*/ 318 h 1154"/>
                  <a:gd name="T78" fmla="*/ 937 w 1285"/>
                  <a:gd name="T79" fmla="*/ 300 h 1154"/>
                  <a:gd name="T80" fmla="*/ 925 w 1285"/>
                  <a:gd name="T81" fmla="*/ 294 h 1154"/>
                  <a:gd name="T82" fmla="*/ 883 w 1285"/>
                  <a:gd name="T83" fmla="*/ 282 h 1154"/>
                  <a:gd name="T84" fmla="*/ 853 w 1285"/>
                  <a:gd name="T85" fmla="*/ 294 h 1154"/>
                  <a:gd name="T86" fmla="*/ 805 w 1285"/>
                  <a:gd name="T87" fmla="*/ 276 h 1154"/>
                  <a:gd name="T88" fmla="*/ 733 w 1285"/>
                  <a:gd name="T89" fmla="*/ 258 h 1154"/>
                  <a:gd name="T90" fmla="*/ 709 w 1285"/>
                  <a:gd name="T91" fmla="*/ 240 h 1154"/>
                  <a:gd name="T92" fmla="*/ 655 w 1285"/>
                  <a:gd name="T93" fmla="*/ 216 h 1154"/>
                  <a:gd name="T94" fmla="*/ 354 w 1285"/>
                  <a:gd name="T95" fmla="*/ 0 h 1154"/>
                  <a:gd name="T96" fmla="*/ 264 w 1285"/>
                  <a:gd name="T97" fmla="*/ 505 h 1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5" h="1154">
                    <a:moveTo>
                      <a:pt x="264" y="505"/>
                    </a:moveTo>
                    <a:lnTo>
                      <a:pt x="0" y="505"/>
                    </a:lnTo>
                    <a:lnTo>
                      <a:pt x="6" y="523"/>
                    </a:lnTo>
                    <a:lnTo>
                      <a:pt x="30" y="535"/>
                    </a:lnTo>
                    <a:lnTo>
                      <a:pt x="48" y="559"/>
                    </a:lnTo>
                    <a:lnTo>
                      <a:pt x="66" y="571"/>
                    </a:lnTo>
                    <a:lnTo>
                      <a:pt x="120" y="619"/>
                    </a:lnTo>
                    <a:lnTo>
                      <a:pt x="168" y="655"/>
                    </a:lnTo>
                    <a:lnTo>
                      <a:pt x="198" y="739"/>
                    </a:lnTo>
                    <a:lnTo>
                      <a:pt x="222" y="769"/>
                    </a:lnTo>
                    <a:lnTo>
                      <a:pt x="300" y="823"/>
                    </a:lnTo>
                    <a:lnTo>
                      <a:pt x="336" y="835"/>
                    </a:lnTo>
                    <a:lnTo>
                      <a:pt x="384" y="745"/>
                    </a:lnTo>
                    <a:lnTo>
                      <a:pt x="408" y="739"/>
                    </a:lnTo>
                    <a:lnTo>
                      <a:pt x="504" y="739"/>
                    </a:lnTo>
                    <a:lnTo>
                      <a:pt x="522" y="757"/>
                    </a:lnTo>
                    <a:lnTo>
                      <a:pt x="582" y="817"/>
                    </a:lnTo>
                    <a:lnTo>
                      <a:pt x="618" y="895"/>
                    </a:lnTo>
                    <a:lnTo>
                      <a:pt x="642" y="925"/>
                    </a:lnTo>
                    <a:lnTo>
                      <a:pt x="661" y="955"/>
                    </a:lnTo>
                    <a:lnTo>
                      <a:pt x="691" y="973"/>
                    </a:lnTo>
                    <a:lnTo>
                      <a:pt x="721" y="1057"/>
                    </a:lnTo>
                    <a:lnTo>
                      <a:pt x="751" y="1099"/>
                    </a:lnTo>
                    <a:lnTo>
                      <a:pt x="781" y="1117"/>
                    </a:lnTo>
                    <a:lnTo>
                      <a:pt x="829" y="1136"/>
                    </a:lnTo>
                    <a:lnTo>
                      <a:pt x="877" y="1142"/>
                    </a:lnTo>
                    <a:lnTo>
                      <a:pt x="913" y="1154"/>
                    </a:lnTo>
                    <a:lnTo>
                      <a:pt x="943" y="1154"/>
                    </a:lnTo>
                    <a:lnTo>
                      <a:pt x="925" y="1130"/>
                    </a:lnTo>
                    <a:lnTo>
                      <a:pt x="913" y="1069"/>
                    </a:lnTo>
                    <a:lnTo>
                      <a:pt x="919" y="1027"/>
                    </a:lnTo>
                    <a:lnTo>
                      <a:pt x="901" y="1021"/>
                    </a:lnTo>
                    <a:lnTo>
                      <a:pt x="931" y="1015"/>
                    </a:lnTo>
                    <a:lnTo>
                      <a:pt x="931" y="979"/>
                    </a:lnTo>
                    <a:lnTo>
                      <a:pt x="919" y="961"/>
                    </a:lnTo>
                    <a:lnTo>
                      <a:pt x="949" y="955"/>
                    </a:lnTo>
                    <a:lnTo>
                      <a:pt x="955" y="937"/>
                    </a:lnTo>
                    <a:lnTo>
                      <a:pt x="943" y="937"/>
                    </a:lnTo>
                    <a:lnTo>
                      <a:pt x="943" y="931"/>
                    </a:lnTo>
                    <a:lnTo>
                      <a:pt x="967" y="919"/>
                    </a:lnTo>
                    <a:lnTo>
                      <a:pt x="985" y="901"/>
                    </a:lnTo>
                    <a:lnTo>
                      <a:pt x="1009" y="895"/>
                    </a:lnTo>
                    <a:lnTo>
                      <a:pt x="1003" y="865"/>
                    </a:lnTo>
                    <a:lnTo>
                      <a:pt x="1015" y="871"/>
                    </a:lnTo>
                    <a:lnTo>
                      <a:pt x="1021" y="859"/>
                    </a:lnTo>
                    <a:lnTo>
                      <a:pt x="1033" y="871"/>
                    </a:lnTo>
                    <a:lnTo>
                      <a:pt x="1045" y="859"/>
                    </a:lnTo>
                    <a:lnTo>
                      <a:pt x="1045" y="877"/>
                    </a:lnTo>
                    <a:lnTo>
                      <a:pt x="1081" y="865"/>
                    </a:lnTo>
                    <a:lnTo>
                      <a:pt x="1039" y="889"/>
                    </a:lnTo>
                    <a:lnTo>
                      <a:pt x="1057" y="889"/>
                    </a:lnTo>
                    <a:lnTo>
                      <a:pt x="1099" y="871"/>
                    </a:lnTo>
                    <a:lnTo>
                      <a:pt x="1111" y="859"/>
                    </a:lnTo>
                    <a:lnTo>
                      <a:pt x="1129" y="841"/>
                    </a:lnTo>
                    <a:lnTo>
                      <a:pt x="1147" y="805"/>
                    </a:lnTo>
                    <a:lnTo>
                      <a:pt x="1153" y="745"/>
                    </a:lnTo>
                    <a:lnTo>
                      <a:pt x="1165" y="745"/>
                    </a:lnTo>
                    <a:lnTo>
                      <a:pt x="1165" y="763"/>
                    </a:lnTo>
                    <a:lnTo>
                      <a:pt x="1177" y="763"/>
                    </a:lnTo>
                    <a:lnTo>
                      <a:pt x="1165" y="781"/>
                    </a:lnTo>
                    <a:lnTo>
                      <a:pt x="1225" y="757"/>
                    </a:lnTo>
                    <a:lnTo>
                      <a:pt x="1255" y="751"/>
                    </a:lnTo>
                    <a:lnTo>
                      <a:pt x="1243" y="745"/>
                    </a:lnTo>
                    <a:lnTo>
                      <a:pt x="1267" y="715"/>
                    </a:lnTo>
                    <a:lnTo>
                      <a:pt x="1267" y="661"/>
                    </a:lnTo>
                    <a:lnTo>
                      <a:pt x="1285" y="613"/>
                    </a:lnTo>
                    <a:lnTo>
                      <a:pt x="1255" y="547"/>
                    </a:lnTo>
                    <a:lnTo>
                      <a:pt x="1255" y="529"/>
                    </a:lnTo>
                    <a:lnTo>
                      <a:pt x="1237" y="505"/>
                    </a:lnTo>
                    <a:lnTo>
                      <a:pt x="1237" y="330"/>
                    </a:lnTo>
                    <a:lnTo>
                      <a:pt x="1201" y="330"/>
                    </a:lnTo>
                    <a:lnTo>
                      <a:pt x="1195" y="324"/>
                    </a:lnTo>
                    <a:lnTo>
                      <a:pt x="1123" y="288"/>
                    </a:lnTo>
                    <a:lnTo>
                      <a:pt x="1111" y="300"/>
                    </a:lnTo>
                    <a:lnTo>
                      <a:pt x="1087" y="288"/>
                    </a:lnTo>
                    <a:lnTo>
                      <a:pt x="1069" y="300"/>
                    </a:lnTo>
                    <a:lnTo>
                      <a:pt x="1051" y="294"/>
                    </a:lnTo>
                    <a:lnTo>
                      <a:pt x="1015" y="318"/>
                    </a:lnTo>
                    <a:lnTo>
                      <a:pt x="967" y="288"/>
                    </a:lnTo>
                    <a:lnTo>
                      <a:pt x="937" y="300"/>
                    </a:lnTo>
                    <a:lnTo>
                      <a:pt x="931" y="312"/>
                    </a:lnTo>
                    <a:lnTo>
                      <a:pt x="925" y="294"/>
                    </a:lnTo>
                    <a:lnTo>
                      <a:pt x="907" y="300"/>
                    </a:lnTo>
                    <a:lnTo>
                      <a:pt x="883" y="282"/>
                    </a:lnTo>
                    <a:lnTo>
                      <a:pt x="859" y="300"/>
                    </a:lnTo>
                    <a:lnTo>
                      <a:pt x="853" y="294"/>
                    </a:lnTo>
                    <a:lnTo>
                      <a:pt x="841" y="264"/>
                    </a:lnTo>
                    <a:lnTo>
                      <a:pt x="805" y="276"/>
                    </a:lnTo>
                    <a:lnTo>
                      <a:pt x="793" y="264"/>
                    </a:lnTo>
                    <a:lnTo>
                      <a:pt x="733" y="258"/>
                    </a:lnTo>
                    <a:lnTo>
                      <a:pt x="715" y="228"/>
                    </a:lnTo>
                    <a:lnTo>
                      <a:pt x="709" y="240"/>
                    </a:lnTo>
                    <a:lnTo>
                      <a:pt x="691" y="240"/>
                    </a:lnTo>
                    <a:lnTo>
                      <a:pt x="655" y="216"/>
                    </a:lnTo>
                    <a:lnTo>
                      <a:pt x="655" y="0"/>
                    </a:lnTo>
                    <a:lnTo>
                      <a:pt x="354" y="0"/>
                    </a:lnTo>
                    <a:lnTo>
                      <a:pt x="354" y="505"/>
                    </a:lnTo>
                    <a:lnTo>
                      <a:pt x="264" y="5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43" name="Freeform 345"/>
              <p:cNvSpPr/>
              <p:nvPr/>
            </p:nvSpPr>
            <p:spPr>
              <a:xfrm>
                <a:off x="3074" y="2110"/>
                <a:ext cx="1285" cy="1154"/>
              </a:xfrm>
              <a:custGeom>
                <a:gdLst>
                  <a:gd name="T0" fmla="*/ 0 w 1285"/>
                  <a:gd name="T1" fmla="*/ 505 h 1154"/>
                  <a:gd name="T2" fmla="*/ 30 w 1285"/>
                  <a:gd name="T3" fmla="*/ 535 h 1154"/>
                  <a:gd name="T4" fmla="*/ 66 w 1285"/>
                  <a:gd name="T5" fmla="*/ 571 h 1154"/>
                  <a:gd name="T6" fmla="*/ 168 w 1285"/>
                  <a:gd name="T7" fmla="*/ 655 h 1154"/>
                  <a:gd name="T8" fmla="*/ 222 w 1285"/>
                  <a:gd name="T9" fmla="*/ 769 h 1154"/>
                  <a:gd name="T10" fmla="*/ 336 w 1285"/>
                  <a:gd name="T11" fmla="*/ 835 h 1154"/>
                  <a:gd name="T12" fmla="*/ 408 w 1285"/>
                  <a:gd name="T13" fmla="*/ 739 h 1154"/>
                  <a:gd name="T14" fmla="*/ 522 w 1285"/>
                  <a:gd name="T15" fmla="*/ 757 h 1154"/>
                  <a:gd name="T16" fmla="*/ 618 w 1285"/>
                  <a:gd name="T17" fmla="*/ 895 h 1154"/>
                  <a:gd name="T18" fmla="*/ 661 w 1285"/>
                  <a:gd name="T19" fmla="*/ 955 h 1154"/>
                  <a:gd name="T20" fmla="*/ 721 w 1285"/>
                  <a:gd name="T21" fmla="*/ 1057 h 1154"/>
                  <a:gd name="T22" fmla="*/ 781 w 1285"/>
                  <a:gd name="T23" fmla="*/ 1117 h 1154"/>
                  <a:gd name="T24" fmla="*/ 877 w 1285"/>
                  <a:gd name="T25" fmla="*/ 1142 h 1154"/>
                  <a:gd name="T26" fmla="*/ 943 w 1285"/>
                  <a:gd name="T27" fmla="*/ 1154 h 1154"/>
                  <a:gd name="T28" fmla="*/ 913 w 1285"/>
                  <a:gd name="T29" fmla="*/ 1069 h 1154"/>
                  <a:gd name="T30" fmla="*/ 901 w 1285"/>
                  <a:gd name="T31" fmla="*/ 1021 h 1154"/>
                  <a:gd name="T32" fmla="*/ 931 w 1285"/>
                  <a:gd name="T33" fmla="*/ 979 h 1154"/>
                  <a:gd name="T34" fmla="*/ 949 w 1285"/>
                  <a:gd name="T35" fmla="*/ 955 h 1154"/>
                  <a:gd name="T36" fmla="*/ 943 w 1285"/>
                  <a:gd name="T37" fmla="*/ 937 h 1154"/>
                  <a:gd name="T38" fmla="*/ 967 w 1285"/>
                  <a:gd name="T39" fmla="*/ 919 h 1154"/>
                  <a:gd name="T40" fmla="*/ 1009 w 1285"/>
                  <a:gd name="T41" fmla="*/ 895 h 1154"/>
                  <a:gd name="T42" fmla="*/ 1015 w 1285"/>
                  <a:gd name="T43" fmla="*/ 871 h 1154"/>
                  <a:gd name="T44" fmla="*/ 1033 w 1285"/>
                  <a:gd name="T45" fmla="*/ 871 h 1154"/>
                  <a:gd name="T46" fmla="*/ 1045 w 1285"/>
                  <a:gd name="T47" fmla="*/ 877 h 1154"/>
                  <a:gd name="T48" fmla="*/ 1039 w 1285"/>
                  <a:gd name="T49" fmla="*/ 889 h 1154"/>
                  <a:gd name="T50" fmla="*/ 1099 w 1285"/>
                  <a:gd name="T51" fmla="*/ 871 h 1154"/>
                  <a:gd name="T52" fmla="*/ 1129 w 1285"/>
                  <a:gd name="T53" fmla="*/ 841 h 1154"/>
                  <a:gd name="T54" fmla="*/ 1153 w 1285"/>
                  <a:gd name="T55" fmla="*/ 745 h 1154"/>
                  <a:gd name="T56" fmla="*/ 1165 w 1285"/>
                  <a:gd name="T57" fmla="*/ 763 h 1154"/>
                  <a:gd name="T58" fmla="*/ 1165 w 1285"/>
                  <a:gd name="T59" fmla="*/ 781 h 1154"/>
                  <a:gd name="T60" fmla="*/ 1255 w 1285"/>
                  <a:gd name="T61" fmla="*/ 751 h 1154"/>
                  <a:gd name="T62" fmla="*/ 1267 w 1285"/>
                  <a:gd name="T63" fmla="*/ 715 h 1154"/>
                  <a:gd name="T64" fmla="*/ 1285 w 1285"/>
                  <a:gd name="T65" fmla="*/ 613 h 1154"/>
                  <a:gd name="T66" fmla="*/ 1255 w 1285"/>
                  <a:gd name="T67" fmla="*/ 529 h 1154"/>
                  <a:gd name="T68" fmla="*/ 1237 w 1285"/>
                  <a:gd name="T69" fmla="*/ 330 h 1154"/>
                  <a:gd name="T70" fmla="*/ 1195 w 1285"/>
                  <a:gd name="T71" fmla="*/ 324 h 1154"/>
                  <a:gd name="T72" fmla="*/ 1111 w 1285"/>
                  <a:gd name="T73" fmla="*/ 300 h 1154"/>
                  <a:gd name="T74" fmla="*/ 1069 w 1285"/>
                  <a:gd name="T75" fmla="*/ 300 h 1154"/>
                  <a:gd name="T76" fmla="*/ 1015 w 1285"/>
                  <a:gd name="T77" fmla="*/ 318 h 1154"/>
                  <a:gd name="T78" fmla="*/ 937 w 1285"/>
                  <a:gd name="T79" fmla="*/ 300 h 1154"/>
                  <a:gd name="T80" fmla="*/ 925 w 1285"/>
                  <a:gd name="T81" fmla="*/ 294 h 1154"/>
                  <a:gd name="T82" fmla="*/ 883 w 1285"/>
                  <a:gd name="T83" fmla="*/ 282 h 1154"/>
                  <a:gd name="T84" fmla="*/ 853 w 1285"/>
                  <a:gd name="T85" fmla="*/ 294 h 1154"/>
                  <a:gd name="T86" fmla="*/ 805 w 1285"/>
                  <a:gd name="T87" fmla="*/ 276 h 1154"/>
                  <a:gd name="T88" fmla="*/ 733 w 1285"/>
                  <a:gd name="T89" fmla="*/ 258 h 1154"/>
                  <a:gd name="T90" fmla="*/ 709 w 1285"/>
                  <a:gd name="T91" fmla="*/ 240 h 1154"/>
                  <a:gd name="T92" fmla="*/ 655 w 1285"/>
                  <a:gd name="T93" fmla="*/ 216 h 1154"/>
                  <a:gd name="T94" fmla="*/ 354 w 1285"/>
                  <a:gd name="T95" fmla="*/ 0 h 1154"/>
                  <a:gd name="T96" fmla="*/ 264 w 1285"/>
                  <a:gd name="T97" fmla="*/ 505 h 1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5" h="1154">
                    <a:moveTo>
                      <a:pt x="264" y="505"/>
                    </a:moveTo>
                    <a:lnTo>
                      <a:pt x="0" y="505"/>
                    </a:lnTo>
                    <a:lnTo>
                      <a:pt x="6" y="523"/>
                    </a:lnTo>
                    <a:lnTo>
                      <a:pt x="30" y="535"/>
                    </a:lnTo>
                    <a:lnTo>
                      <a:pt x="48" y="559"/>
                    </a:lnTo>
                    <a:lnTo>
                      <a:pt x="66" y="571"/>
                    </a:lnTo>
                    <a:lnTo>
                      <a:pt x="120" y="619"/>
                    </a:lnTo>
                    <a:lnTo>
                      <a:pt x="168" y="655"/>
                    </a:lnTo>
                    <a:lnTo>
                      <a:pt x="198" y="739"/>
                    </a:lnTo>
                    <a:lnTo>
                      <a:pt x="222" y="769"/>
                    </a:lnTo>
                    <a:lnTo>
                      <a:pt x="300" y="823"/>
                    </a:lnTo>
                    <a:lnTo>
                      <a:pt x="336" y="835"/>
                    </a:lnTo>
                    <a:lnTo>
                      <a:pt x="384" y="745"/>
                    </a:lnTo>
                    <a:lnTo>
                      <a:pt x="408" y="739"/>
                    </a:lnTo>
                    <a:lnTo>
                      <a:pt x="504" y="739"/>
                    </a:lnTo>
                    <a:lnTo>
                      <a:pt x="522" y="757"/>
                    </a:lnTo>
                    <a:lnTo>
                      <a:pt x="582" y="817"/>
                    </a:lnTo>
                    <a:lnTo>
                      <a:pt x="618" y="895"/>
                    </a:lnTo>
                    <a:lnTo>
                      <a:pt x="642" y="925"/>
                    </a:lnTo>
                    <a:lnTo>
                      <a:pt x="661" y="955"/>
                    </a:lnTo>
                    <a:lnTo>
                      <a:pt x="691" y="973"/>
                    </a:lnTo>
                    <a:lnTo>
                      <a:pt x="721" y="1057"/>
                    </a:lnTo>
                    <a:lnTo>
                      <a:pt x="751" y="1099"/>
                    </a:lnTo>
                    <a:lnTo>
                      <a:pt x="781" y="1117"/>
                    </a:lnTo>
                    <a:lnTo>
                      <a:pt x="829" y="1136"/>
                    </a:lnTo>
                    <a:lnTo>
                      <a:pt x="877" y="1142"/>
                    </a:lnTo>
                    <a:lnTo>
                      <a:pt x="913" y="1154"/>
                    </a:lnTo>
                    <a:lnTo>
                      <a:pt x="943" y="1154"/>
                    </a:lnTo>
                    <a:lnTo>
                      <a:pt x="925" y="1130"/>
                    </a:lnTo>
                    <a:lnTo>
                      <a:pt x="913" y="1069"/>
                    </a:lnTo>
                    <a:lnTo>
                      <a:pt x="919" y="1027"/>
                    </a:lnTo>
                    <a:lnTo>
                      <a:pt x="901" y="1021"/>
                    </a:lnTo>
                    <a:lnTo>
                      <a:pt x="931" y="1015"/>
                    </a:lnTo>
                    <a:lnTo>
                      <a:pt x="931" y="979"/>
                    </a:lnTo>
                    <a:lnTo>
                      <a:pt x="919" y="961"/>
                    </a:lnTo>
                    <a:lnTo>
                      <a:pt x="949" y="955"/>
                    </a:lnTo>
                    <a:lnTo>
                      <a:pt x="955" y="937"/>
                    </a:lnTo>
                    <a:lnTo>
                      <a:pt x="943" y="937"/>
                    </a:lnTo>
                    <a:lnTo>
                      <a:pt x="943" y="931"/>
                    </a:lnTo>
                    <a:lnTo>
                      <a:pt x="967" y="919"/>
                    </a:lnTo>
                    <a:lnTo>
                      <a:pt x="985" y="901"/>
                    </a:lnTo>
                    <a:lnTo>
                      <a:pt x="1009" y="895"/>
                    </a:lnTo>
                    <a:lnTo>
                      <a:pt x="1003" y="865"/>
                    </a:lnTo>
                    <a:lnTo>
                      <a:pt x="1015" y="871"/>
                    </a:lnTo>
                    <a:lnTo>
                      <a:pt x="1021" y="859"/>
                    </a:lnTo>
                    <a:lnTo>
                      <a:pt x="1033" y="871"/>
                    </a:lnTo>
                    <a:lnTo>
                      <a:pt x="1045" y="859"/>
                    </a:lnTo>
                    <a:lnTo>
                      <a:pt x="1045" y="877"/>
                    </a:lnTo>
                    <a:lnTo>
                      <a:pt x="1081" y="865"/>
                    </a:lnTo>
                    <a:lnTo>
                      <a:pt x="1039" y="889"/>
                    </a:lnTo>
                    <a:lnTo>
                      <a:pt x="1057" y="889"/>
                    </a:lnTo>
                    <a:lnTo>
                      <a:pt x="1099" y="871"/>
                    </a:lnTo>
                    <a:lnTo>
                      <a:pt x="1111" y="859"/>
                    </a:lnTo>
                    <a:lnTo>
                      <a:pt x="1129" y="841"/>
                    </a:lnTo>
                    <a:lnTo>
                      <a:pt x="1147" y="805"/>
                    </a:lnTo>
                    <a:lnTo>
                      <a:pt x="1153" y="745"/>
                    </a:lnTo>
                    <a:lnTo>
                      <a:pt x="1165" y="745"/>
                    </a:lnTo>
                    <a:lnTo>
                      <a:pt x="1165" y="763"/>
                    </a:lnTo>
                    <a:lnTo>
                      <a:pt x="1177" y="763"/>
                    </a:lnTo>
                    <a:lnTo>
                      <a:pt x="1165" y="781"/>
                    </a:lnTo>
                    <a:lnTo>
                      <a:pt x="1225" y="757"/>
                    </a:lnTo>
                    <a:lnTo>
                      <a:pt x="1255" y="751"/>
                    </a:lnTo>
                    <a:lnTo>
                      <a:pt x="1243" y="745"/>
                    </a:lnTo>
                    <a:lnTo>
                      <a:pt x="1267" y="715"/>
                    </a:lnTo>
                    <a:lnTo>
                      <a:pt x="1267" y="661"/>
                    </a:lnTo>
                    <a:lnTo>
                      <a:pt x="1285" y="613"/>
                    </a:lnTo>
                    <a:lnTo>
                      <a:pt x="1255" y="547"/>
                    </a:lnTo>
                    <a:lnTo>
                      <a:pt x="1255" y="529"/>
                    </a:lnTo>
                    <a:lnTo>
                      <a:pt x="1237" y="505"/>
                    </a:lnTo>
                    <a:lnTo>
                      <a:pt x="1237" y="330"/>
                    </a:lnTo>
                    <a:lnTo>
                      <a:pt x="1201" y="330"/>
                    </a:lnTo>
                    <a:lnTo>
                      <a:pt x="1195" y="324"/>
                    </a:lnTo>
                    <a:lnTo>
                      <a:pt x="1123" y="288"/>
                    </a:lnTo>
                    <a:lnTo>
                      <a:pt x="1111" y="300"/>
                    </a:lnTo>
                    <a:lnTo>
                      <a:pt x="1087" y="288"/>
                    </a:lnTo>
                    <a:lnTo>
                      <a:pt x="1069" y="300"/>
                    </a:lnTo>
                    <a:lnTo>
                      <a:pt x="1051" y="294"/>
                    </a:lnTo>
                    <a:lnTo>
                      <a:pt x="1015" y="318"/>
                    </a:lnTo>
                    <a:lnTo>
                      <a:pt x="967" y="288"/>
                    </a:lnTo>
                    <a:lnTo>
                      <a:pt x="937" y="300"/>
                    </a:lnTo>
                    <a:lnTo>
                      <a:pt x="931" y="312"/>
                    </a:lnTo>
                    <a:lnTo>
                      <a:pt x="925" y="294"/>
                    </a:lnTo>
                    <a:lnTo>
                      <a:pt x="907" y="300"/>
                    </a:lnTo>
                    <a:lnTo>
                      <a:pt x="883" y="282"/>
                    </a:lnTo>
                    <a:lnTo>
                      <a:pt x="859" y="300"/>
                    </a:lnTo>
                    <a:lnTo>
                      <a:pt x="853" y="294"/>
                    </a:lnTo>
                    <a:lnTo>
                      <a:pt x="841" y="264"/>
                    </a:lnTo>
                    <a:lnTo>
                      <a:pt x="805" y="276"/>
                    </a:lnTo>
                    <a:lnTo>
                      <a:pt x="793" y="264"/>
                    </a:lnTo>
                    <a:lnTo>
                      <a:pt x="733" y="258"/>
                    </a:lnTo>
                    <a:lnTo>
                      <a:pt x="715" y="228"/>
                    </a:lnTo>
                    <a:lnTo>
                      <a:pt x="709" y="240"/>
                    </a:lnTo>
                    <a:lnTo>
                      <a:pt x="691" y="240"/>
                    </a:lnTo>
                    <a:lnTo>
                      <a:pt x="655" y="216"/>
                    </a:lnTo>
                    <a:lnTo>
                      <a:pt x="655" y="0"/>
                    </a:lnTo>
                    <a:lnTo>
                      <a:pt x="354" y="0"/>
                    </a:lnTo>
                    <a:lnTo>
                      <a:pt x="354" y="505"/>
                    </a:lnTo>
                    <a:lnTo>
                      <a:pt x="264" y="50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44" name="Freeform 346"/>
              <p:cNvSpPr/>
              <p:nvPr/>
            </p:nvSpPr>
            <p:spPr>
              <a:xfrm>
                <a:off x="3434" y="2050"/>
                <a:ext cx="835" cy="384"/>
              </a:xfrm>
              <a:custGeom>
                <a:gdLst>
                  <a:gd name="T0" fmla="*/ 96 w 835"/>
                  <a:gd name="T1" fmla="*/ 60 h 384"/>
                  <a:gd name="T2" fmla="*/ 295 w 835"/>
                  <a:gd name="T3" fmla="*/ 60 h 384"/>
                  <a:gd name="T4" fmla="*/ 295 w 835"/>
                  <a:gd name="T5" fmla="*/ 276 h 384"/>
                  <a:gd name="T6" fmla="*/ 331 w 835"/>
                  <a:gd name="T7" fmla="*/ 300 h 384"/>
                  <a:gd name="T8" fmla="*/ 349 w 835"/>
                  <a:gd name="T9" fmla="*/ 300 h 384"/>
                  <a:gd name="T10" fmla="*/ 355 w 835"/>
                  <a:gd name="T11" fmla="*/ 288 h 384"/>
                  <a:gd name="T12" fmla="*/ 373 w 835"/>
                  <a:gd name="T13" fmla="*/ 318 h 384"/>
                  <a:gd name="T14" fmla="*/ 433 w 835"/>
                  <a:gd name="T15" fmla="*/ 324 h 384"/>
                  <a:gd name="T16" fmla="*/ 445 w 835"/>
                  <a:gd name="T17" fmla="*/ 336 h 384"/>
                  <a:gd name="T18" fmla="*/ 481 w 835"/>
                  <a:gd name="T19" fmla="*/ 324 h 384"/>
                  <a:gd name="T20" fmla="*/ 493 w 835"/>
                  <a:gd name="T21" fmla="*/ 354 h 384"/>
                  <a:gd name="T22" fmla="*/ 499 w 835"/>
                  <a:gd name="T23" fmla="*/ 360 h 384"/>
                  <a:gd name="T24" fmla="*/ 523 w 835"/>
                  <a:gd name="T25" fmla="*/ 342 h 384"/>
                  <a:gd name="T26" fmla="*/ 547 w 835"/>
                  <a:gd name="T27" fmla="*/ 360 h 384"/>
                  <a:gd name="T28" fmla="*/ 565 w 835"/>
                  <a:gd name="T29" fmla="*/ 354 h 384"/>
                  <a:gd name="T30" fmla="*/ 571 w 835"/>
                  <a:gd name="T31" fmla="*/ 372 h 384"/>
                  <a:gd name="T32" fmla="*/ 577 w 835"/>
                  <a:gd name="T33" fmla="*/ 360 h 384"/>
                  <a:gd name="T34" fmla="*/ 607 w 835"/>
                  <a:gd name="T35" fmla="*/ 348 h 384"/>
                  <a:gd name="T36" fmla="*/ 655 w 835"/>
                  <a:gd name="T37" fmla="*/ 378 h 384"/>
                  <a:gd name="T38" fmla="*/ 691 w 835"/>
                  <a:gd name="T39" fmla="*/ 354 h 384"/>
                  <a:gd name="T40" fmla="*/ 709 w 835"/>
                  <a:gd name="T41" fmla="*/ 360 h 384"/>
                  <a:gd name="T42" fmla="*/ 727 w 835"/>
                  <a:gd name="T43" fmla="*/ 348 h 384"/>
                  <a:gd name="T44" fmla="*/ 751 w 835"/>
                  <a:gd name="T45" fmla="*/ 360 h 384"/>
                  <a:gd name="T46" fmla="*/ 763 w 835"/>
                  <a:gd name="T47" fmla="*/ 348 h 384"/>
                  <a:gd name="T48" fmla="*/ 835 w 835"/>
                  <a:gd name="T49" fmla="*/ 384 h 384"/>
                  <a:gd name="T50" fmla="*/ 835 w 835"/>
                  <a:gd name="T51" fmla="*/ 186 h 384"/>
                  <a:gd name="T52" fmla="*/ 823 w 835"/>
                  <a:gd name="T53" fmla="*/ 54 h 384"/>
                  <a:gd name="T54" fmla="*/ 823 w 835"/>
                  <a:gd name="T55" fmla="*/ 0 h 384"/>
                  <a:gd name="T56" fmla="*/ 0 w 835"/>
                  <a:gd name="T57" fmla="*/ 0 h 384"/>
                  <a:gd name="T58" fmla="*/ 0 w 835"/>
                  <a:gd name="T59" fmla="*/ 60 h 384"/>
                  <a:gd name="T60" fmla="*/ 96 w 835"/>
                  <a:gd name="T61" fmla="*/ 6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5" h="384">
                    <a:moveTo>
                      <a:pt x="96" y="60"/>
                    </a:moveTo>
                    <a:lnTo>
                      <a:pt x="295" y="60"/>
                    </a:lnTo>
                    <a:lnTo>
                      <a:pt x="295" y="276"/>
                    </a:lnTo>
                    <a:lnTo>
                      <a:pt x="331" y="300"/>
                    </a:lnTo>
                    <a:lnTo>
                      <a:pt x="349" y="300"/>
                    </a:lnTo>
                    <a:lnTo>
                      <a:pt x="355" y="288"/>
                    </a:lnTo>
                    <a:lnTo>
                      <a:pt x="373" y="318"/>
                    </a:lnTo>
                    <a:lnTo>
                      <a:pt x="433" y="324"/>
                    </a:lnTo>
                    <a:lnTo>
                      <a:pt x="445" y="336"/>
                    </a:lnTo>
                    <a:lnTo>
                      <a:pt x="481" y="324"/>
                    </a:lnTo>
                    <a:lnTo>
                      <a:pt x="493" y="354"/>
                    </a:lnTo>
                    <a:lnTo>
                      <a:pt x="499" y="360"/>
                    </a:lnTo>
                    <a:lnTo>
                      <a:pt x="523" y="342"/>
                    </a:lnTo>
                    <a:lnTo>
                      <a:pt x="547" y="360"/>
                    </a:lnTo>
                    <a:lnTo>
                      <a:pt x="565" y="354"/>
                    </a:lnTo>
                    <a:lnTo>
                      <a:pt x="571" y="372"/>
                    </a:lnTo>
                    <a:lnTo>
                      <a:pt x="577" y="360"/>
                    </a:lnTo>
                    <a:lnTo>
                      <a:pt x="607" y="348"/>
                    </a:lnTo>
                    <a:lnTo>
                      <a:pt x="655" y="378"/>
                    </a:lnTo>
                    <a:lnTo>
                      <a:pt x="691" y="354"/>
                    </a:lnTo>
                    <a:lnTo>
                      <a:pt x="709" y="360"/>
                    </a:lnTo>
                    <a:lnTo>
                      <a:pt x="727" y="348"/>
                    </a:lnTo>
                    <a:lnTo>
                      <a:pt x="751" y="360"/>
                    </a:lnTo>
                    <a:lnTo>
                      <a:pt x="763" y="348"/>
                    </a:lnTo>
                    <a:lnTo>
                      <a:pt x="835" y="384"/>
                    </a:lnTo>
                    <a:lnTo>
                      <a:pt x="835" y="186"/>
                    </a:lnTo>
                    <a:lnTo>
                      <a:pt x="823" y="54"/>
                    </a:lnTo>
                    <a:lnTo>
                      <a:pt x="823" y="0"/>
                    </a:lnTo>
                    <a:lnTo>
                      <a:pt x="0" y="0"/>
                    </a:lnTo>
                    <a:lnTo>
                      <a:pt x="0" y="60"/>
                    </a:lnTo>
                    <a:lnTo>
                      <a:pt x="96" y="60"/>
                    </a:lnTo>
                    <a:close/>
                  </a:path>
                </a:pathLst>
              </a:custGeom>
              <a:solidFill>
                <a:srgbClr val="02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45" name="Freeform 347"/>
              <p:cNvSpPr/>
              <p:nvPr/>
            </p:nvSpPr>
            <p:spPr>
              <a:xfrm>
                <a:off x="3434" y="2050"/>
                <a:ext cx="835" cy="384"/>
              </a:xfrm>
              <a:custGeom>
                <a:gdLst>
                  <a:gd name="T0" fmla="*/ 96 w 835"/>
                  <a:gd name="T1" fmla="*/ 60 h 384"/>
                  <a:gd name="T2" fmla="*/ 295 w 835"/>
                  <a:gd name="T3" fmla="*/ 60 h 384"/>
                  <a:gd name="T4" fmla="*/ 295 w 835"/>
                  <a:gd name="T5" fmla="*/ 276 h 384"/>
                  <a:gd name="T6" fmla="*/ 331 w 835"/>
                  <a:gd name="T7" fmla="*/ 300 h 384"/>
                  <a:gd name="T8" fmla="*/ 349 w 835"/>
                  <a:gd name="T9" fmla="*/ 300 h 384"/>
                  <a:gd name="T10" fmla="*/ 355 w 835"/>
                  <a:gd name="T11" fmla="*/ 288 h 384"/>
                  <a:gd name="T12" fmla="*/ 373 w 835"/>
                  <a:gd name="T13" fmla="*/ 318 h 384"/>
                  <a:gd name="T14" fmla="*/ 433 w 835"/>
                  <a:gd name="T15" fmla="*/ 324 h 384"/>
                  <a:gd name="T16" fmla="*/ 445 w 835"/>
                  <a:gd name="T17" fmla="*/ 336 h 384"/>
                  <a:gd name="T18" fmla="*/ 481 w 835"/>
                  <a:gd name="T19" fmla="*/ 324 h 384"/>
                  <a:gd name="T20" fmla="*/ 493 w 835"/>
                  <a:gd name="T21" fmla="*/ 354 h 384"/>
                  <a:gd name="T22" fmla="*/ 499 w 835"/>
                  <a:gd name="T23" fmla="*/ 360 h 384"/>
                  <a:gd name="T24" fmla="*/ 523 w 835"/>
                  <a:gd name="T25" fmla="*/ 342 h 384"/>
                  <a:gd name="T26" fmla="*/ 547 w 835"/>
                  <a:gd name="T27" fmla="*/ 360 h 384"/>
                  <a:gd name="T28" fmla="*/ 565 w 835"/>
                  <a:gd name="T29" fmla="*/ 354 h 384"/>
                  <a:gd name="T30" fmla="*/ 571 w 835"/>
                  <a:gd name="T31" fmla="*/ 372 h 384"/>
                  <a:gd name="T32" fmla="*/ 577 w 835"/>
                  <a:gd name="T33" fmla="*/ 360 h 384"/>
                  <a:gd name="T34" fmla="*/ 607 w 835"/>
                  <a:gd name="T35" fmla="*/ 348 h 384"/>
                  <a:gd name="T36" fmla="*/ 655 w 835"/>
                  <a:gd name="T37" fmla="*/ 378 h 384"/>
                  <a:gd name="T38" fmla="*/ 691 w 835"/>
                  <a:gd name="T39" fmla="*/ 354 h 384"/>
                  <a:gd name="T40" fmla="*/ 709 w 835"/>
                  <a:gd name="T41" fmla="*/ 360 h 384"/>
                  <a:gd name="T42" fmla="*/ 727 w 835"/>
                  <a:gd name="T43" fmla="*/ 348 h 384"/>
                  <a:gd name="T44" fmla="*/ 751 w 835"/>
                  <a:gd name="T45" fmla="*/ 360 h 384"/>
                  <a:gd name="T46" fmla="*/ 763 w 835"/>
                  <a:gd name="T47" fmla="*/ 348 h 384"/>
                  <a:gd name="T48" fmla="*/ 835 w 835"/>
                  <a:gd name="T49" fmla="*/ 384 h 384"/>
                  <a:gd name="T50" fmla="*/ 835 w 835"/>
                  <a:gd name="T51" fmla="*/ 186 h 384"/>
                  <a:gd name="T52" fmla="*/ 823 w 835"/>
                  <a:gd name="T53" fmla="*/ 54 h 384"/>
                  <a:gd name="T54" fmla="*/ 823 w 835"/>
                  <a:gd name="T55" fmla="*/ 0 h 384"/>
                  <a:gd name="T56" fmla="*/ 0 w 835"/>
                  <a:gd name="T57" fmla="*/ 0 h 384"/>
                  <a:gd name="T58" fmla="*/ 0 w 835"/>
                  <a:gd name="T59" fmla="*/ 60 h 384"/>
                  <a:gd name="T60" fmla="*/ 96 w 835"/>
                  <a:gd name="T61" fmla="*/ 6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5" h="384">
                    <a:moveTo>
                      <a:pt x="96" y="60"/>
                    </a:moveTo>
                    <a:lnTo>
                      <a:pt x="295" y="60"/>
                    </a:lnTo>
                    <a:lnTo>
                      <a:pt x="295" y="276"/>
                    </a:lnTo>
                    <a:lnTo>
                      <a:pt x="331" y="300"/>
                    </a:lnTo>
                    <a:lnTo>
                      <a:pt x="349" y="300"/>
                    </a:lnTo>
                    <a:lnTo>
                      <a:pt x="355" y="288"/>
                    </a:lnTo>
                    <a:lnTo>
                      <a:pt x="373" y="318"/>
                    </a:lnTo>
                    <a:lnTo>
                      <a:pt x="433" y="324"/>
                    </a:lnTo>
                    <a:lnTo>
                      <a:pt x="445" y="336"/>
                    </a:lnTo>
                    <a:lnTo>
                      <a:pt x="481" y="324"/>
                    </a:lnTo>
                    <a:lnTo>
                      <a:pt x="493" y="354"/>
                    </a:lnTo>
                    <a:lnTo>
                      <a:pt x="499" y="360"/>
                    </a:lnTo>
                    <a:lnTo>
                      <a:pt x="523" y="342"/>
                    </a:lnTo>
                    <a:lnTo>
                      <a:pt x="547" y="360"/>
                    </a:lnTo>
                    <a:lnTo>
                      <a:pt x="565" y="354"/>
                    </a:lnTo>
                    <a:lnTo>
                      <a:pt x="571" y="372"/>
                    </a:lnTo>
                    <a:lnTo>
                      <a:pt x="577" y="360"/>
                    </a:lnTo>
                    <a:lnTo>
                      <a:pt x="607" y="348"/>
                    </a:lnTo>
                    <a:lnTo>
                      <a:pt x="655" y="378"/>
                    </a:lnTo>
                    <a:lnTo>
                      <a:pt x="691" y="354"/>
                    </a:lnTo>
                    <a:lnTo>
                      <a:pt x="709" y="360"/>
                    </a:lnTo>
                    <a:lnTo>
                      <a:pt x="727" y="348"/>
                    </a:lnTo>
                    <a:lnTo>
                      <a:pt x="751" y="360"/>
                    </a:lnTo>
                    <a:lnTo>
                      <a:pt x="763" y="348"/>
                    </a:lnTo>
                    <a:lnTo>
                      <a:pt x="835" y="384"/>
                    </a:lnTo>
                    <a:lnTo>
                      <a:pt x="835" y="186"/>
                    </a:lnTo>
                    <a:lnTo>
                      <a:pt x="823" y="54"/>
                    </a:lnTo>
                    <a:lnTo>
                      <a:pt x="823" y="0"/>
                    </a:lnTo>
                    <a:lnTo>
                      <a:pt x="0" y="0"/>
                    </a:lnTo>
                    <a:lnTo>
                      <a:pt x="0" y="60"/>
                    </a:lnTo>
                    <a:lnTo>
                      <a:pt x="96"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46" name="Freeform 348"/>
              <p:cNvSpPr/>
              <p:nvPr/>
            </p:nvSpPr>
            <p:spPr>
              <a:xfrm>
                <a:off x="3434" y="2050"/>
                <a:ext cx="835" cy="384"/>
              </a:xfrm>
              <a:custGeom>
                <a:gdLst>
                  <a:gd name="T0" fmla="*/ 96 w 835"/>
                  <a:gd name="T1" fmla="*/ 60 h 384"/>
                  <a:gd name="T2" fmla="*/ 295 w 835"/>
                  <a:gd name="T3" fmla="*/ 60 h 384"/>
                  <a:gd name="T4" fmla="*/ 295 w 835"/>
                  <a:gd name="T5" fmla="*/ 276 h 384"/>
                  <a:gd name="T6" fmla="*/ 331 w 835"/>
                  <a:gd name="T7" fmla="*/ 300 h 384"/>
                  <a:gd name="T8" fmla="*/ 349 w 835"/>
                  <a:gd name="T9" fmla="*/ 300 h 384"/>
                  <a:gd name="T10" fmla="*/ 355 w 835"/>
                  <a:gd name="T11" fmla="*/ 288 h 384"/>
                  <a:gd name="T12" fmla="*/ 373 w 835"/>
                  <a:gd name="T13" fmla="*/ 318 h 384"/>
                  <a:gd name="T14" fmla="*/ 433 w 835"/>
                  <a:gd name="T15" fmla="*/ 324 h 384"/>
                  <a:gd name="T16" fmla="*/ 445 w 835"/>
                  <a:gd name="T17" fmla="*/ 336 h 384"/>
                  <a:gd name="T18" fmla="*/ 481 w 835"/>
                  <a:gd name="T19" fmla="*/ 324 h 384"/>
                  <a:gd name="T20" fmla="*/ 493 w 835"/>
                  <a:gd name="T21" fmla="*/ 354 h 384"/>
                  <a:gd name="T22" fmla="*/ 499 w 835"/>
                  <a:gd name="T23" fmla="*/ 360 h 384"/>
                  <a:gd name="T24" fmla="*/ 523 w 835"/>
                  <a:gd name="T25" fmla="*/ 342 h 384"/>
                  <a:gd name="T26" fmla="*/ 547 w 835"/>
                  <a:gd name="T27" fmla="*/ 360 h 384"/>
                  <a:gd name="T28" fmla="*/ 565 w 835"/>
                  <a:gd name="T29" fmla="*/ 354 h 384"/>
                  <a:gd name="T30" fmla="*/ 571 w 835"/>
                  <a:gd name="T31" fmla="*/ 372 h 384"/>
                  <a:gd name="T32" fmla="*/ 577 w 835"/>
                  <a:gd name="T33" fmla="*/ 360 h 384"/>
                  <a:gd name="T34" fmla="*/ 607 w 835"/>
                  <a:gd name="T35" fmla="*/ 348 h 384"/>
                  <a:gd name="T36" fmla="*/ 655 w 835"/>
                  <a:gd name="T37" fmla="*/ 378 h 384"/>
                  <a:gd name="T38" fmla="*/ 691 w 835"/>
                  <a:gd name="T39" fmla="*/ 354 h 384"/>
                  <a:gd name="T40" fmla="*/ 709 w 835"/>
                  <a:gd name="T41" fmla="*/ 360 h 384"/>
                  <a:gd name="T42" fmla="*/ 727 w 835"/>
                  <a:gd name="T43" fmla="*/ 348 h 384"/>
                  <a:gd name="T44" fmla="*/ 751 w 835"/>
                  <a:gd name="T45" fmla="*/ 360 h 384"/>
                  <a:gd name="T46" fmla="*/ 763 w 835"/>
                  <a:gd name="T47" fmla="*/ 348 h 384"/>
                  <a:gd name="T48" fmla="*/ 835 w 835"/>
                  <a:gd name="T49" fmla="*/ 384 h 384"/>
                  <a:gd name="T50" fmla="*/ 835 w 835"/>
                  <a:gd name="T51" fmla="*/ 186 h 384"/>
                  <a:gd name="T52" fmla="*/ 823 w 835"/>
                  <a:gd name="T53" fmla="*/ 54 h 384"/>
                  <a:gd name="T54" fmla="*/ 823 w 835"/>
                  <a:gd name="T55" fmla="*/ 0 h 384"/>
                  <a:gd name="T56" fmla="*/ 0 w 835"/>
                  <a:gd name="T57" fmla="*/ 0 h 384"/>
                  <a:gd name="T58" fmla="*/ 0 w 835"/>
                  <a:gd name="T59" fmla="*/ 60 h 384"/>
                  <a:gd name="T60" fmla="*/ 96 w 835"/>
                  <a:gd name="T61" fmla="*/ 60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5" h="384">
                    <a:moveTo>
                      <a:pt x="96" y="60"/>
                    </a:moveTo>
                    <a:lnTo>
                      <a:pt x="295" y="60"/>
                    </a:lnTo>
                    <a:lnTo>
                      <a:pt x="295" y="276"/>
                    </a:lnTo>
                    <a:lnTo>
                      <a:pt x="331" y="300"/>
                    </a:lnTo>
                    <a:lnTo>
                      <a:pt x="349" y="300"/>
                    </a:lnTo>
                    <a:lnTo>
                      <a:pt x="355" y="288"/>
                    </a:lnTo>
                    <a:lnTo>
                      <a:pt x="373" y="318"/>
                    </a:lnTo>
                    <a:lnTo>
                      <a:pt x="433" y="324"/>
                    </a:lnTo>
                    <a:lnTo>
                      <a:pt x="445" y="336"/>
                    </a:lnTo>
                    <a:lnTo>
                      <a:pt x="481" y="324"/>
                    </a:lnTo>
                    <a:lnTo>
                      <a:pt x="493" y="354"/>
                    </a:lnTo>
                    <a:lnTo>
                      <a:pt x="499" y="360"/>
                    </a:lnTo>
                    <a:lnTo>
                      <a:pt x="523" y="342"/>
                    </a:lnTo>
                    <a:lnTo>
                      <a:pt x="547" y="360"/>
                    </a:lnTo>
                    <a:lnTo>
                      <a:pt x="565" y="354"/>
                    </a:lnTo>
                    <a:lnTo>
                      <a:pt x="571" y="372"/>
                    </a:lnTo>
                    <a:lnTo>
                      <a:pt x="577" y="360"/>
                    </a:lnTo>
                    <a:lnTo>
                      <a:pt x="607" y="348"/>
                    </a:lnTo>
                    <a:lnTo>
                      <a:pt x="655" y="378"/>
                    </a:lnTo>
                    <a:lnTo>
                      <a:pt x="691" y="354"/>
                    </a:lnTo>
                    <a:lnTo>
                      <a:pt x="709" y="360"/>
                    </a:lnTo>
                    <a:lnTo>
                      <a:pt x="727" y="348"/>
                    </a:lnTo>
                    <a:lnTo>
                      <a:pt x="751" y="360"/>
                    </a:lnTo>
                    <a:lnTo>
                      <a:pt x="763" y="348"/>
                    </a:lnTo>
                    <a:lnTo>
                      <a:pt x="835" y="384"/>
                    </a:lnTo>
                    <a:lnTo>
                      <a:pt x="835" y="186"/>
                    </a:lnTo>
                    <a:lnTo>
                      <a:pt x="823" y="54"/>
                    </a:lnTo>
                    <a:lnTo>
                      <a:pt x="823" y="0"/>
                    </a:lnTo>
                    <a:lnTo>
                      <a:pt x="0" y="0"/>
                    </a:lnTo>
                    <a:lnTo>
                      <a:pt x="0" y="60"/>
                    </a:lnTo>
                    <a:lnTo>
                      <a:pt x="96" y="6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47" name="Freeform 349"/>
              <p:cNvSpPr/>
              <p:nvPr/>
            </p:nvSpPr>
            <p:spPr>
              <a:xfrm>
                <a:off x="3332" y="938"/>
                <a:ext cx="745" cy="445"/>
              </a:xfrm>
              <a:custGeom>
                <a:gdLst>
                  <a:gd name="T0" fmla="*/ 691 w 745"/>
                  <a:gd name="T1" fmla="*/ 0 h 445"/>
                  <a:gd name="T2" fmla="*/ 0 w 745"/>
                  <a:gd name="T3" fmla="*/ 0 h 445"/>
                  <a:gd name="T4" fmla="*/ 0 w 745"/>
                  <a:gd name="T5" fmla="*/ 378 h 445"/>
                  <a:gd name="T6" fmla="*/ 541 w 745"/>
                  <a:gd name="T7" fmla="*/ 378 h 445"/>
                  <a:gd name="T8" fmla="*/ 589 w 745"/>
                  <a:gd name="T9" fmla="*/ 409 h 445"/>
                  <a:gd name="T10" fmla="*/ 607 w 745"/>
                  <a:gd name="T11" fmla="*/ 397 h 445"/>
                  <a:gd name="T12" fmla="*/ 661 w 745"/>
                  <a:gd name="T13" fmla="*/ 397 h 445"/>
                  <a:gd name="T14" fmla="*/ 715 w 745"/>
                  <a:gd name="T15" fmla="*/ 421 h 445"/>
                  <a:gd name="T16" fmla="*/ 727 w 745"/>
                  <a:gd name="T17" fmla="*/ 439 h 445"/>
                  <a:gd name="T18" fmla="*/ 739 w 745"/>
                  <a:gd name="T19" fmla="*/ 445 h 445"/>
                  <a:gd name="T20" fmla="*/ 721 w 745"/>
                  <a:gd name="T21" fmla="*/ 415 h 445"/>
                  <a:gd name="T22" fmla="*/ 745 w 745"/>
                  <a:gd name="T23" fmla="*/ 366 h 445"/>
                  <a:gd name="T24" fmla="*/ 733 w 745"/>
                  <a:gd name="T25" fmla="*/ 354 h 445"/>
                  <a:gd name="T26" fmla="*/ 727 w 745"/>
                  <a:gd name="T27" fmla="*/ 318 h 445"/>
                  <a:gd name="T28" fmla="*/ 745 w 745"/>
                  <a:gd name="T29" fmla="*/ 318 h 445"/>
                  <a:gd name="T30" fmla="*/ 745 w 745"/>
                  <a:gd name="T31" fmla="*/ 84 h 445"/>
                  <a:gd name="T32" fmla="*/ 703 w 745"/>
                  <a:gd name="T33" fmla="*/ 42 h 445"/>
                  <a:gd name="T34" fmla="*/ 733 w 745"/>
                  <a:gd name="T35" fmla="*/ 0 h 445"/>
                  <a:gd name="T36" fmla="*/ 691 w 745"/>
                  <a:gd name="T37" fmla="*/ 0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5" h="445">
                    <a:moveTo>
                      <a:pt x="691" y="0"/>
                    </a:moveTo>
                    <a:lnTo>
                      <a:pt x="0" y="0"/>
                    </a:lnTo>
                    <a:lnTo>
                      <a:pt x="0" y="378"/>
                    </a:lnTo>
                    <a:lnTo>
                      <a:pt x="541" y="378"/>
                    </a:lnTo>
                    <a:lnTo>
                      <a:pt x="589" y="409"/>
                    </a:lnTo>
                    <a:lnTo>
                      <a:pt x="607" y="397"/>
                    </a:lnTo>
                    <a:lnTo>
                      <a:pt x="661" y="397"/>
                    </a:lnTo>
                    <a:lnTo>
                      <a:pt x="715" y="421"/>
                    </a:lnTo>
                    <a:lnTo>
                      <a:pt x="727" y="439"/>
                    </a:lnTo>
                    <a:lnTo>
                      <a:pt x="739" y="445"/>
                    </a:lnTo>
                    <a:lnTo>
                      <a:pt x="721" y="415"/>
                    </a:lnTo>
                    <a:lnTo>
                      <a:pt x="745" y="366"/>
                    </a:lnTo>
                    <a:lnTo>
                      <a:pt x="733" y="354"/>
                    </a:lnTo>
                    <a:lnTo>
                      <a:pt x="727" y="318"/>
                    </a:lnTo>
                    <a:lnTo>
                      <a:pt x="745" y="318"/>
                    </a:lnTo>
                    <a:lnTo>
                      <a:pt x="745" y="84"/>
                    </a:lnTo>
                    <a:lnTo>
                      <a:pt x="703" y="42"/>
                    </a:lnTo>
                    <a:lnTo>
                      <a:pt x="733" y="0"/>
                    </a:lnTo>
                    <a:lnTo>
                      <a:pt x="691"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48" name="Freeform 350"/>
              <p:cNvSpPr/>
              <p:nvPr/>
            </p:nvSpPr>
            <p:spPr>
              <a:xfrm>
                <a:off x="3332" y="938"/>
                <a:ext cx="745" cy="445"/>
              </a:xfrm>
              <a:custGeom>
                <a:gdLst>
                  <a:gd name="T0" fmla="*/ 691 w 745"/>
                  <a:gd name="T1" fmla="*/ 0 h 445"/>
                  <a:gd name="T2" fmla="*/ 0 w 745"/>
                  <a:gd name="T3" fmla="*/ 0 h 445"/>
                  <a:gd name="T4" fmla="*/ 0 w 745"/>
                  <a:gd name="T5" fmla="*/ 378 h 445"/>
                  <a:gd name="T6" fmla="*/ 541 w 745"/>
                  <a:gd name="T7" fmla="*/ 378 h 445"/>
                  <a:gd name="T8" fmla="*/ 589 w 745"/>
                  <a:gd name="T9" fmla="*/ 409 h 445"/>
                  <a:gd name="T10" fmla="*/ 607 w 745"/>
                  <a:gd name="T11" fmla="*/ 397 h 445"/>
                  <a:gd name="T12" fmla="*/ 661 w 745"/>
                  <a:gd name="T13" fmla="*/ 397 h 445"/>
                  <a:gd name="T14" fmla="*/ 715 w 745"/>
                  <a:gd name="T15" fmla="*/ 421 h 445"/>
                  <a:gd name="T16" fmla="*/ 727 w 745"/>
                  <a:gd name="T17" fmla="*/ 439 h 445"/>
                  <a:gd name="T18" fmla="*/ 739 w 745"/>
                  <a:gd name="T19" fmla="*/ 445 h 445"/>
                  <a:gd name="T20" fmla="*/ 721 w 745"/>
                  <a:gd name="T21" fmla="*/ 415 h 445"/>
                  <a:gd name="T22" fmla="*/ 745 w 745"/>
                  <a:gd name="T23" fmla="*/ 366 h 445"/>
                  <a:gd name="T24" fmla="*/ 733 w 745"/>
                  <a:gd name="T25" fmla="*/ 354 h 445"/>
                  <a:gd name="T26" fmla="*/ 727 w 745"/>
                  <a:gd name="T27" fmla="*/ 318 h 445"/>
                  <a:gd name="T28" fmla="*/ 745 w 745"/>
                  <a:gd name="T29" fmla="*/ 318 h 445"/>
                  <a:gd name="T30" fmla="*/ 745 w 745"/>
                  <a:gd name="T31" fmla="*/ 84 h 445"/>
                  <a:gd name="T32" fmla="*/ 703 w 745"/>
                  <a:gd name="T33" fmla="*/ 42 h 445"/>
                  <a:gd name="T34" fmla="*/ 733 w 745"/>
                  <a:gd name="T35" fmla="*/ 0 h 445"/>
                  <a:gd name="T36" fmla="*/ 691 w 745"/>
                  <a:gd name="T37" fmla="*/ 0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5" h="445">
                    <a:moveTo>
                      <a:pt x="691" y="0"/>
                    </a:moveTo>
                    <a:lnTo>
                      <a:pt x="0" y="0"/>
                    </a:lnTo>
                    <a:lnTo>
                      <a:pt x="0" y="378"/>
                    </a:lnTo>
                    <a:lnTo>
                      <a:pt x="541" y="378"/>
                    </a:lnTo>
                    <a:lnTo>
                      <a:pt x="589" y="409"/>
                    </a:lnTo>
                    <a:lnTo>
                      <a:pt x="607" y="397"/>
                    </a:lnTo>
                    <a:lnTo>
                      <a:pt x="661" y="397"/>
                    </a:lnTo>
                    <a:lnTo>
                      <a:pt x="715" y="421"/>
                    </a:lnTo>
                    <a:lnTo>
                      <a:pt x="727" y="439"/>
                    </a:lnTo>
                    <a:lnTo>
                      <a:pt x="739" y="445"/>
                    </a:lnTo>
                    <a:lnTo>
                      <a:pt x="721" y="415"/>
                    </a:lnTo>
                    <a:lnTo>
                      <a:pt x="745" y="366"/>
                    </a:lnTo>
                    <a:lnTo>
                      <a:pt x="733" y="354"/>
                    </a:lnTo>
                    <a:lnTo>
                      <a:pt x="727" y="318"/>
                    </a:lnTo>
                    <a:lnTo>
                      <a:pt x="745" y="318"/>
                    </a:lnTo>
                    <a:lnTo>
                      <a:pt x="745" y="84"/>
                    </a:lnTo>
                    <a:lnTo>
                      <a:pt x="703" y="42"/>
                    </a:lnTo>
                    <a:lnTo>
                      <a:pt x="733" y="0"/>
                    </a:lnTo>
                    <a:lnTo>
                      <a:pt x="6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49" name="Freeform 351"/>
              <p:cNvSpPr/>
              <p:nvPr/>
            </p:nvSpPr>
            <p:spPr>
              <a:xfrm>
                <a:off x="3332" y="938"/>
                <a:ext cx="745" cy="445"/>
              </a:xfrm>
              <a:custGeom>
                <a:gdLst>
                  <a:gd name="T0" fmla="*/ 691 w 745"/>
                  <a:gd name="T1" fmla="*/ 0 h 445"/>
                  <a:gd name="T2" fmla="*/ 0 w 745"/>
                  <a:gd name="T3" fmla="*/ 0 h 445"/>
                  <a:gd name="T4" fmla="*/ 0 w 745"/>
                  <a:gd name="T5" fmla="*/ 378 h 445"/>
                  <a:gd name="T6" fmla="*/ 541 w 745"/>
                  <a:gd name="T7" fmla="*/ 378 h 445"/>
                  <a:gd name="T8" fmla="*/ 589 w 745"/>
                  <a:gd name="T9" fmla="*/ 409 h 445"/>
                  <a:gd name="T10" fmla="*/ 607 w 745"/>
                  <a:gd name="T11" fmla="*/ 397 h 445"/>
                  <a:gd name="T12" fmla="*/ 661 w 745"/>
                  <a:gd name="T13" fmla="*/ 397 h 445"/>
                  <a:gd name="T14" fmla="*/ 715 w 745"/>
                  <a:gd name="T15" fmla="*/ 421 h 445"/>
                  <a:gd name="T16" fmla="*/ 727 w 745"/>
                  <a:gd name="T17" fmla="*/ 439 h 445"/>
                  <a:gd name="T18" fmla="*/ 739 w 745"/>
                  <a:gd name="T19" fmla="*/ 445 h 445"/>
                  <a:gd name="T20" fmla="*/ 721 w 745"/>
                  <a:gd name="T21" fmla="*/ 415 h 445"/>
                  <a:gd name="T22" fmla="*/ 745 w 745"/>
                  <a:gd name="T23" fmla="*/ 366 h 445"/>
                  <a:gd name="T24" fmla="*/ 733 w 745"/>
                  <a:gd name="T25" fmla="*/ 354 h 445"/>
                  <a:gd name="T26" fmla="*/ 727 w 745"/>
                  <a:gd name="T27" fmla="*/ 318 h 445"/>
                  <a:gd name="T28" fmla="*/ 745 w 745"/>
                  <a:gd name="T29" fmla="*/ 318 h 445"/>
                  <a:gd name="T30" fmla="*/ 745 w 745"/>
                  <a:gd name="T31" fmla="*/ 84 h 445"/>
                  <a:gd name="T32" fmla="*/ 703 w 745"/>
                  <a:gd name="T33" fmla="*/ 42 h 445"/>
                  <a:gd name="T34" fmla="*/ 733 w 745"/>
                  <a:gd name="T35" fmla="*/ 0 h 445"/>
                  <a:gd name="T36" fmla="*/ 691 w 745"/>
                  <a:gd name="T37" fmla="*/ 0 h 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5" h="445">
                    <a:moveTo>
                      <a:pt x="691" y="0"/>
                    </a:moveTo>
                    <a:lnTo>
                      <a:pt x="0" y="0"/>
                    </a:lnTo>
                    <a:lnTo>
                      <a:pt x="0" y="378"/>
                    </a:lnTo>
                    <a:lnTo>
                      <a:pt x="541" y="378"/>
                    </a:lnTo>
                    <a:lnTo>
                      <a:pt x="589" y="409"/>
                    </a:lnTo>
                    <a:lnTo>
                      <a:pt x="607" y="397"/>
                    </a:lnTo>
                    <a:lnTo>
                      <a:pt x="661" y="397"/>
                    </a:lnTo>
                    <a:lnTo>
                      <a:pt x="715" y="421"/>
                    </a:lnTo>
                    <a:lnTo>
                      <a:pt x="727" y="439"/>
                    </a:lnTo>
                    <a:lnTo>
                      <a:pt x="739" y="445"/>
                    </a:lnTo>
                    <a:lnTo>
                      <a:pt x="721" y="415"/>
                    </a:lnTo>
                    <a:lnTo>
                      <a:pt x="745" y="366"/>
                    </a:lnTo>
                    <a:lnTo>
                      <a:pt x="733" y="354"/>
                    </a:lnTo>
                    <a:lnTo>
                      <a:pt x="727" y="318"/>
                    </a:lnTo>
                    <a:lnTo>
                      <a:pt x="745" y="318"/>
                    </a:lnTo>
                    <a:lnTo>
                      <a:pt x="745" y="84"/>
                    </a:lnTo>
                    <a:lnTo>
                      <a:pt x="703" y="42"/>
                    </a:lnTo>
                    <a:lnTo>
                      <a:pt x="733" y="0"/>
                    </a:lnTo>
                    <a:lnTo>
                      <a:pt x="691"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50" name="Freeform 352"/>
              <p:cNvSpPr/>
              <p:nvPr/>
            </p:nvSpPr>
            <p:spPr>
              <a:xfrm>
                <a:off x="3332" y="517"/>
                <a:ext cx="733" cy="421"/>
              </a:xfrm>
              <a:custGeom>
                <a:gdLst>
                  <a:gd name="T0" fmla="*/ 541 w 733"/>
                  <a:gd name="T1" fmla="*/ 0 h 421"/>
                  <a:gd name="T2" fmla="*/ 126 w 733"/>
                  <a:gd name="T3" fmla="*/ 0 h 421"/>
                  <a:gd name="T4" fmla="*/ 0 w 733"/>
                  <a:gd name="T5" fmla="*/ 0 h 421"/>
                  <a:gd name="T6" fmla="*/ 0 w 733"/>
                  <a:gd name="T7" fmla="*/ 421 h 421"/>
                  <a:gd name="T8" fmla="*/ 733 w 733"/>
                  <a:gd name="T9" fmla="*/ 421 h 421"/>
                  <a:gd name="T10" fmla="*/ 733 w 733"/>
                  <a:gd name="T11" fmla="*/ 391 h 421"/>
                  <a:gd name="T12" fmla="*/ 709 w 733"/>
                  <a:gd name="T13" fmla="*/ 325 h 421"/>
                  <a:gd name="T14" fmla="*/ 703 w 733"/>
                  <a:gd name="T15" fmla="*/ 271 h 421"/>
                  <a:gd name="T16" fmla="*/ 703 w 733"/>
                  <a:gd name="T17" fmla="*/ 193 h 421"/>
                  <a:gd name="T18" fmla="*/ 673 w 733"/>
                  <a:gd name="T19" fmla="*/ 114 h 421"/>
                  <a:gd name="T20" fmla="*/ 679 w 733"/>
                  <a:gd name="T21" fmla="*/ 42 h 421"/>
                  <a:gd name="T22" fmla="*/ 667 w 733"/>
                  <a:gd name="T23" fmla="*/ 0 h 421"/>
                  <a:gd name="T24" fmla="*/ 541 w 733"/>
                  <a:gd name="T25" fmla="*/ 0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3" h="421">
                    <a:moveTo>
                      <a:pt x="541" y="0"/>
                    </a:moveTo>
                    <a:lnTo>
                      <a:pt x="126" y="0"/>
                    </a:lnTo>
                    <a:lnTo>
                      <a:pt x="0" y="0"/>
                    </a:lnTo>
                    <a:lnTo>
                      <a:pt x="0" y="421"/>
                    </a:lnTo>
                    <a:lnTo>
                      <a:pt x="733" y="421"/>
                    </a:lnTo>
                    <a:lnTo>
                      <a:pt x="733" y="391"/>
                    </a:lnTo>
                    <a:lnTo>
                      <a:pt x="709" y="325"/>
                    </a:lnTo>
                    <a:lnTo>
                      <a:pt x="703" y="271"/>
                    </a:lnTo>
                    <a:lnTo>
                      <a:pt x="703" y="193"/>
                    </a:lnTo>
                    <a:lnTo>
                      <a:pt x="673" y="114"/>
                    </a:lnTo>
                    <a:lnTo>
                      <a:pt x="679" y="42"/>
                    </a:lnTo>
                    <a:lnTo>
                      <a:pt x="667" y="0"/>
                    </a:lnTo>
                    <a:lnTo>
                      <a:pt x="541"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51" name="Freeform 353"/>
              <p:cNvSpPr/>
              <p:nvPr/>
            </p:nvSpPr>
            <p:spPr>
              <a:xfrm>
                <a:off x="3332" y="517"/>
                <a:ext cx="733" cy="421"/>
              </a:xfrm>
              <a:custGeom>
                <a:gdLst>
                  <a:gd name="T0" fmla="*/ 541 w 733"/>
                  <a:gd name="T1" fmla="*/ 0 h 421"/>
                  <a:gd name="T2" fmla="*/ 126 w 733"/>
                  <a:gd name="T3" fmla="*/ 0 h 421"/>
                  <a:gd name="T4" fmla="*/ 0 w 733"/>
                  <a:gd name="T5" fmla="*/ 0 h 421"/>
                  <a:gd name="T6" fmla="*/ 0 w 733"/>
                  <a:gd name="T7" fmla="*/ 421 h 421"/>
                  <a:gd name="T8" fmla="*/ 733 w 733"/>
                  <a:gd name="T9" fmla="*/ 421 h 421"/>
                  <a:gd name="T10" fmla="*/ 733 w 733"/>
                  <a:gd name="T11" fmla="*/ 391 h 421"/>
                  <a:gd name="T12" fmla="*/ 709 w 733"/>
                  <a:gd name="T13" fmla="*/ 325 h 421"/>
                  <a:gd name="T14" fmla="*/ 703 w 733"/>
                  <a:gd name="T15" fmla="*/ 271 h 421"/>
                  <a:gd name="T16" fmla="*/ 703 w 733"/>
                  <a:gd name="T17" fmla="*/ 193 h 421"/>
                  <a:gd name="T18" fmla="*/ 673 w 733"/>
                  <a:gd name="T19" fmla="*/ 114 h 421"/>
                  <a:gd name="T20" fmla="*/ 679 w 733"/>
                  <a:gd name="T21" fmla="*/ 42 h 421"/>
                  <a:gd name="T22" fmla="*/ 667 w 733"/>
                  <a:gd name="T23" fmla="*/ 0 h 421"/>
                  <a:gd name="T24" fmla="*/ 541 w 733"/>
                  <a:gd name="T25" fmla="*/ 0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3" h="421">
                    <a:moveTo>
                      <a:pt x="541" y="0"/>
                    </a:moveTo>
                    <a:lnTo>
                      <a:pt x="126" y="0"/>
                    </a:lnTo>
                    <a:lnTo>
                      <a:pt x="0" y="0"/>
                    </a:lnTo>
                    <a:lnTo>
                      <a:pt x="0" y="421"/>
                    </a:lnTo>
                    <a:lnTo>
                      <a:pt x="733" y="421"/>
                    </a:lnTo>
                    <a:lnTo>
                      <a:pt x="733" y="391"/>
                    </a:lnTo>
                    <a:lnTo>
                      <a:pt x="709" y="325"/>
                    </a:lnTo>
                    <a:lnTo>
                      <a:pt x="703" y="271"/>
                    </a:lnTo>
                    <a:lnTo>
                      <a:pt x="703" y="193"/>
                    </a:lnTo>
                    <a:lnTo>
                      <a:pt x="673" y="114"/>
                    </a:lnTo>
                    <a:lnTo>
                      <a:pt x="679" y="42"/>
                    </a:lnTo>
                    <a:lnTo>
                      <a:pt x="667" y="0"/>
                    </a:lnTo>
                    <a:lnTo>
                      <a:pt x="5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52" name="Freeform 354"/>
              <p:cNvSpPr/>
              <p:nvPr/>
            </p:nvSpPr>
            <p:spPr>
              <a:xfrm>
                <a:off x="3332" y="517"/>
                <a:ext cx="733" cy="421"/>
              </a:xfrm>
              <a:custGeom>
                <a:gdLst>
                  <a:gd name="T0" fmla="*/ 541 w 733"/>
                  <a:gd name="T1" fmla="*/ 0 h 421"/>
                  <a:gd name="T2" fmla="*/ 126 w 733"/>
                  <a:gd name="T3" fmla="*/ 0 h 421"/>
                  <a:gd name="T4" fmla="*/ 0 w 733"/>
                  <a:gd name="T5" fmla="*/ 0 h 421"/>
                  <a:gd name="T6" fmla="*/ 0 w 733"/>
                  <a:gd name="T7" fmla="*/ 421 h 421"/>
                  <a:gd name="T8" fmla="*/ 733 w 733"/>
                  <a:gd name="T9" fmla="*/ 421 h 421"/>
                  <a:gd name="T10" fmla="*/ 733 w 733"/>
                  <a:gd name="T11" fmla="*/ 391 h 421"/>
                  <a:gd name="T12" fmla="*/ 709 w 733"/>
                  <a:gd name="T13" fmla="*/ 325 h 421"/>
                  <a:gd name="T14" fmla="*/ 703 w 733"/>
                  <a:gd name="T15" fmla="*/ 271 h 421"/>
                  <a:gd name="T16" fmla="*/ 703 w 733"/>
                  <a:gd name="T17" fmla="*/ 193 h 421"/>
                  <a:gd name="T18" fmla="*/ 673 w 733"/>
                  <a:gd name="T19" fmla="*/ 114 h 421"/>
                  <a:gd name="T20" fmla="*/ 679 w 733"/>
                  <a:gd name="T21" fmla="*/ 42 h 421"/>
                  <a:gd name="T22" fmla="*/ 667 w 733"/>
                  <a:gd name="T23" fmla="*/ 0 h 421"/>
                  <a:gd name="T24" fmla="*/ 541 w 733"/>
                  <a:gd name="T25" fmla="*/ 0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3" h="421">
                    <a:moveTo>
                      <a:pt x="541" y="0"/>
                    </a:moveTo>
                    <a:lnTo>
                      <a:pt x="126" y="0"/>
                    </a:lnTo>
                    <a:lnTo>
                      <a:pt x="0" y="0"/>
                    </a:lnTo>
                    <a:lnTo>
                      <a:pt x="0" y="421"/>
                    </a:lnTo>
                    <a:lnTo>
                      <a:pt x="733" y="421"/>
                    </a:lnTo>
                    <a:lnTo>
                      <a:pt x="733" y="391"/>
                    </a:lnTo>
                    <a:lnTo>
                      <a:pt x="709" y="325"/>
                    </a:lnTo>
                    <a:lnTo>
                      <a:pt x="703" y="271"/>
                    </a:lnTo>
                    <a:lnTo>
                      <a:pt x="703" y="193"/>
                    </a:lnTo>
                    <a:lnTo>
                      <a:pt x="673" y="114"/>
                    </a:lnTo>
                    <a:lnTo>
                      <a:pt x="679" y="42"/>
                    </a:lnTo>
                    <a:lnTo>
                      <a:pt x="667" y="0"/>
                    </a:lnTo>
                    <a:lnTo>
                      <a:pt x="541"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53" name="Freeform 355"/>
              <p:cNvSpPr/>
              <p:nvPr/>
            </p:nvSpPr>
            <p:spPr>
              <a:xfrm>
                <a:off x="3999" y="445"/>
                <a:ext cx="733" cy="811"/>
              </a:xfrm>
              <a:custGeom>
                <a:gdLst>
                  <a:gd name="T0" fmla="*/ 108 w 733"/>
                  <a:gd name="T1" fmla="*/ 811 h 811"/>
                  <a:gd name="T2" fmla="*/ 588 w 733"/>
                  <a:gd name="T3" fmla="*/ 811 h 811"/>
                  <a:gd name="T4" fmla="*/ 576 w 733"/>
                  <a:gd name="T5" fmla="*/ 757 h 811"/>
                  <a:gd name="T6" fmla="*/ 528 w 733"/>
                  <a:gd name="T7" fmla="*/ 727 h 811"/>
                  <a:gd name="T8" fmla="*/ 504 w 733"/>
                  <a:gd name="T9" fmla="*/ 691 h 811"/>
                  <a:gd name="T10" fmla="*/ 474 w 733"/>
                  <a:gd name="T11" fmla="*/ 679 h 811"/>
                  <a:gd name="T12" fmla="*/ 432 w 733"/>
                  <a:gd name="T13" fmla="*/ 649 h 811"/>
                  <a:gd name="T14" fmla="*/ 438 w 733"/>
                  <a:gd name="T15" fmla="*/ 577 h 811"/>
                  <a:gd name="T16" fmla="*/ 444 w 733"/>
                  <a:gd name="T17" fmla="*/ 559 h 811"/>
                  <a:gd name="T18" fmla="*/ 426 w 733"/>
                  <a:gd name="T19" fmla="*/ 541 h 811"/>
                  <a:gd name="T20" fmla="*/ 426 w 733"/>
                  <a:gd name="T21" fmla="*/ 523 h 811"/>
                  <a:gd name="T22" fmla="*/ 444 w 733"/>
                  <a:gd name="T23" fmla="*/ 493 h 811"/>
                  <a:gd name="T24" fmla="*/ 480 w 733"/>
                  <a:gd name="T25" fmla="*/ 469 h 811"/>
                  <a:gd name="T26" fmla="*/ 480 w 733"/>
                  <a:gd name="T27" fmla="*/ 391 h 811"/>
                  <a:gd name="T28" fmla="*/ 492 w 733"/>
                  <a:gd name="T29" fmla="*/ 379 h 811"/>
                  <a:gd name="T30" fmla="*/ 504 w 733"/>
                  <a:gd name="T31" fmla="*/ 391 h 811"/>
                  <a:gd name="T32" fmla="*/ 582 w 733"/>
                  <a:gd name="T33" fmla="*/ 319 h 811"/>
                  <a:gd name="T34" fmla="*/ 733 w 733"/>
                  <a:gd name="T35" fmla="*/ 210 h 811"/>
                  <a:gd name="T36" fmla="*/ 606 w 733"/>
                  <a:gd name="T37" fmla="*/ 186 h 811"/>
                  <a:gd name="T38" fmla="*/ 558 w 733"/>
                  <a:gd name="T39" fmla="*/ 198 h 811"/>
                  <a:gd name="T40" fmla="*/ 414 w 733"/>
                  <a:gd name="T41" fmla="*/ 120 h 811"/>
                  <a:gd name="T42" fmla="*/ 336 w 733"/>
                  <a:gd name="T43" fmla="*/ 126 h 811"/>
                  <a:gd name="T44" fmla="*/ 288 w 733"/>
                  <a:gd name="T45" fmla="*/ 102 h 811"/>
                  <a:gd name="T46" fmla="*/ 246 w 733"/>
                  <a:gd name="T47" fmla="*/ 102 h 811"/>
                  <a:gd name="T48" fmla="*/ 222 w 733"/>
                  <a:gd name="T49" fmla="*/ 12 h 811"/>
                  <a:gd name="T50" fmla="*/ 192 w 733"/>
                  <a:gd name="T51" fmla="*/ 0 h 811"/>
                  <a:gd name="T52" fmla="*/ 192 w 733"/>
                  <a:gd name="T53" fmla="*/ 66 h 811"/>
                  <a:gd name="T54" fmla="*/ 0 w 733"/>
                  <a:gd name="T55" fmla="*/ 72 h 811"/>
                  <a:gd name="T56" fmla="*/ 12 w 733"/>
                  <a:gd name="T57" fmla="*/ 114 h 811"/>
                  <a:gd name="T58" fmla="*/ 6 w 733"/>
                  <a:gd name="T59" fmla="*/ 186 h 811"/>
                  <a:gd name="T60" fmla="*/ 36 w 733"/>
                  <a:gd name="T61" fmla="*/ 265 h 811"/>
                  <a:gd name="T62" fmla="*/ 36 w 733"/>
                  <a:gd name="T63" fmla="*/ 343 h 811"/>
                  <a:gd name="T64" fmla="*/ 42 w 733"/>
                  <a:gd name="T65" fmla="*/ 397 h 811"/>
                  <a:gd name="T66" fmla="*/ 66 w 733"/>
                  <a:gd name="T67" fmla="*/ 463 h 811"/>
                  <a:gd name="T68" fmla="*/ 66 w 733"/>
                  <a:gd name="T69" fmla="*/ 493 h 811"/>
                  <a:gd name="T70" fmla="*/ 36 w 733"/>
                  <a:gd name="T71" fmla="*/ 535 h 811"/>
                  <a:gd name="T72" fmla="*/ 78 w 733"/>
                  <a:gd name="T73" fmla="*/ 577 h 811"/>
                  <a:gd name="T74" fmla="*/ 78 w 733"/>
                  <a:gd name="T75" fmla="*/ 811 h 811"/>
                  <a:gd name="T76" fmla="*/ 108 w 733"/>
                  <a:gd name="T77" fmla="*/ 811 h 8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3" h="811">
                    <a:moveTo>
                      <a:pt x="108" y="811"/>
                    </a:moveTo>
                    <a:lnTo>
                      <a:pt x="588" y="811"/>
                    </a:lnTo>
                    <a:lnTo>
                      <a:pt x="576" y="757"/>
                    </a:lnTo>
                    <a:lnTo>
                      <a:pt x="528" y="727"/>
                    </a:lnTo>
                    <a:lnTo>
                      <a:pt x="504" y="691"/>
                    </a:lnTo>
                    <a:lnTo>
                      <a:pt x="474" y="679"/>
                    </a:lnTo>
                    <a:lnTo>
                      <a:pt x="432" y="649"/>
                    </a:lnTo>
                    <a:lnTo>
                      <a:pt x="438" y="577"/>
                    </a:lnTo>
                    <a:lnTo>
                      <a:pt x="444" y="559"/>
                    </a:lnTo>
                    <a:lnTo>
                      <a:pt x="426" y="541"/>
                    </a:lnTo>
                    <a:lnTo>
                      <a:pt x="426" y="523"/>
                    </a:lnTo>
                    <a:lnTo>
                      <a:pt x="444" y="493"/>
                    </a:lnTo>
                    <a:lnTo>
                      <a:pt x="480" y="469"/>
                    </a:lnTo>
                    <a:lnTo>
                      <a:pt x="480" y="391"/>
                    </a:lnTo>
                    <a:lnTo>
                      <a:pt x="492" y="379"/>
                    </a:lnTo>
                    <a:lnTo>
                      <a:pt x="504" y="391"/>
                    </a:lnTo>
                    <a:lnTo>
                      <a:pt x="582" y="319"/>
                    </a:lnTo>
                    <a:lnTo>
                      <a:pt x="733" y="210"/>
                    </a:lnTo>
                    <a:lnTo>
                      <a:pt x="606" y="186"/>
                    </a:lnTo>
                    <a:lnTo>
                      <a:pt x="558" y="198"/>
                    </a:lnTo>
                    <a:lnTo>
                      <a:pt x="414" y="120"/>
                    </a:lnTo>
                    <a:lnTo>
                      <a:pt x="336" y="126"/>
                    </a:lnTo>
                    <a:lnTo>
                      <a:pt x="288" y="102"/>
                    </a:lnTo>
                    <a:lnTo>
                      <a:pt x="246" y="102"/>
                    </a:lnTo>
                    <a:lnTo>
                      <a:pt x="222" y="12"/>
                    </a:lnTo>
                    <a:lnTo>
                      <a:pt x="192" y="0"/>
                    </a:lnTo>
                    <a:lnTo>
                      <a:pt x="192" y="66"/>
                    </a:lnTo>
                    <a:lnTo>
                      <a:pt x="0" y="72"/>
                    </a:lnTo>
                    <a:lnTo>
                      <a:pt x="12" y="114"/>
                    </a:lnTo>
                    <a:lnTo>
                      <a:pt x="6" y="186"/>
                    </a:lnTo>
                    <a:lnTo>
                      <a:pt x="36" y="265"/>
                    </a:lnTo>
                    <a:lnTo>
                      <a:pt x="36" y="343"/>
                    </a:lnTo>
                    <a:lnTo>
                      <a:pt x="42" y="397"/>
                    </a:lnTo>
                    <a:lnTo>
                      <a:pt x="66" y="463"/>
                    </a:lnTo>
                    <a:lnTo>
                      <a:pt x="66" y="493"/>
                    </a:lnTo>
                    <a:lnTo>
                      <a:pt x="36" y="535"/>
                    </a:lnTo>
                    <a:lnTo>
                      <a:pt x="78" y="577"/>
                    </a:lnTo>
                    <a:lnTo>
                      <a:pt x="78" y="811"/>
                    </a:lnTo>
                    <a:lnTo>
                      <a:pt x="108" y="81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54" name="Freeform 356"/>
              <p:cNvSpPr/>
              <p:nvPr/>
            </p:nvSpPr>
            <p:spPr>
              <a:xfrm>
                <a:off x="3999" y="445"/>
                <a:ext cx="733" cy="811"/>
              </a:xfrm>
              <a:custGeom>
                <a:gdLst>
                  <a:gd name="T0" fmla="*/ 108 w 733"/>
                  <a:gd name="T1" fmla="*/ 811 h 811"/>
                  <a:gd name="T2" fmla="*/ 588 w 733"/>
                  <a:gd name="T3" fmla="*/ 811 h 811"/>
                  <a:gd name="T4" fmla="*/ 576 w 733"/>
                  <a:gd name="T5" fmla="*/ 757 h 811"/>
                  <a:gd name="T6" fmla="*/ 528 w 733"/>
                  <a:gd name="T7" fmla="*/ 727 h 811"/>
                  <a:gd name="T8" fmla="*/ 504 w 733"/>
                  <a:gd name="T9" fmla="*/ 691 h 811"/>
                  <a:gd name="T10" fmla="*/ 474 w 733"/>
                  <a:gd name="T11" fmla="*/ 679 h 811"/>
                  <a:gd name="T12" fmla="*/ 432 w 733"/>
                  <a:gd name="T13" fmla="*/ 649 h 811"/>
                  <a:gd name="T14" fmla="*/ 438 w 733"/>
                  <a:gd name="T15" fmla="*/ 577 h 811"/>
                  <a:gd name="T16" fmla="*/ 444 w 733"/>
                  <a:gd name="T17" fmla="*/ 559 h 811"/>
                  <a:gd name="T18" fmla="*/ 426 w 733"/>
                  <a:gd name="T19" fmla="*/ 541 h 811"/>
                  <a:gd name="T20" fmla="*/ 426 w 733"/>
                  <a:gd name="T21" fmla="*/ 523 h 811"/>
                  <a:gd name="T22" fmla="*/ 444 w 733"/>
                  <a:gd name="T23" fmla="*/ 493 h 811"/>
                  <a:gd name="T24" fmla="*/ 480 w 733"/>
                  <a:gd name="T25" fmla="*/ 469 h 811"/>
                  <a:gd name="T26" fmla="*/ 480 w 733"/>
                  <a:gd name="T27" fmla="*/ 391 h 811"/>
                  <a:gd name="T28" fmla="*/ 492 w 733"/>
                  <a:gd name="T29" fmla="*/ 379 h 811"/>
                  <a:gd name="T30" fmla="*/ 504 w 733"/>
                  <a:gd name="T31" fmla="*/ 391 h 811"/>
                  <a:gd name="T32" fmla="*/ 582 w 733"/>
                  <a:gd name="T33" fmla="*/ 319 h 811"/>
                  <a:gd name="T34" fmla="*/ 733 w 733"/>
                  <a:gd name="T35" fmla="*/ 210 h 811"/>
                  <a:gd name="T36" fmla="*/ 606 w 733"/>
                  <a:gd name="T37" fmla="*/ 186 h 811"/>
                  <a:gd name="T38" fmla="*/ 558 w 733"/>
                  <a:gd name="T39" fmla="*/ 198 h 811"/>
                  <a:gd name="T40" fmla="*/ 414 w 733"/>
                  <a:gd name="T41" fmla="*/ 120 h 811"/>
                  <a:gd name="T42" fmla="*/ 336 w 733"/>
                  <a:gd name="T43" fmla="*/ 126 h 811"/>
                  <a:gd name="T44" fmla="*/ 288 w 733"/>
                  <a:gd name="T45" fmla="*/ 102 h 811"/>
                  <a:gd name="T46" fmla="*/ 246 w 733"/>
                  <a:gd name="T47" fmla="*/ 102 h 811"/>
                  <a:gd name="T48" fmla="*/ 222 w 733"/>
                  <a:gd name="T49" fmla="*/ 12 h 811"/>
                  <a:gd name="T50" fmla="*/ 192 w 733"/>
                  <a:gd name="T51" fmla="*/ 0 h 811"/>
                  <a:gd name="T52" fmla="*/ 192 w 733"/>
                  <a:gd name="T53" fmla="*/ 66 h 811"/>
                  <a:gd name="T54" fmla="*/ 0 w 733"/>
                  <a:gd name="T55" fmla="*/ 72 h 811"/>
                  <a:gd name="T56" fmla="*/ 12 w 733"/>
                  <a:gd name="T57" fmla="*/ 114 h 811"/>
                  <a:gd name="T58" fmla="*/ 6 w 733"/>
                  <a:gd name="T59" fmla="*/ 186 h 811"/>
                  <a:gd name="T60" fmla="*/ 36 w 733"/>
                  <a:gd name="T61" fmla="*/ 265 h 811"/>
                  <a:gd name="T62" fmla="*/ 36 w 733"/>
                  <a:gd name="T63" fmla="*/ 343 h 811"/>
                  <a:gd name="T64" fmla="*/ 42 w 733"/>
                  <a:gd name="T65" fmla="*/ 397 h 811"/>
                  <a:gd name="T66" fmla="*/ 66 w 733"/>
                  <a:gd name="T67" fmla="*/ 463 h 811"/>
                  <a:gd name="T68" fmla="*/ 66 w 733"/>
                  <a:gd name="T69" fmla="*/ 493 h 811"/>
                  <a:gd name="T70" fmla="*/ 36 w 733"/>
                  <a:gd name="T71" fmla="*/ 535 h 811"/>
                  <a:gd name="T72" fmla="*/ 78 w 733"/>
                  <a:gd name="T73" fmla="*/ 577 h 811"/>
                  <a:gd name="T74" fmla="*/ 78 w 733"/>
                  <a:gd name="T75" fmla="*/ 811 h 811"/>
                  <a:gd name="T76" fmla="*/ 108 w 733"/>
                  <a:gd name="T77" fmla="*/ 811 h 8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3" h="811">
                    <a:moveTo>
                      <a:pt x="108" y="811"/>
                    </a:moveTo>
                    <a:lnTo>
                      <a:pt x="588" y="811"/>
                    </a:lnTo>
                    <a:lnTo>
                      <a:pt x="576" y="757"/>
                    </a:lnTo>
                    <a:lnTo>
                      <a:pt x="528" y="727"/>
                    </a:lnTo>
                    <a:lnTo>
                      <a:pt x="504" y="691"/>
                    </a:lnTo>
                    <a:lnTo>
                      <a:pt x="474" y="679"/>
                    </a:lnTo>
                    <a:lnTo>
                      <a:pt x="432" y="649"/>
                    </a:lnTo>
                    <a:lnTo>
                      <a:pt x="438" y="577"/>
                    </a:lnTo>
                    <a:lnTo>
                      <a:pt x="444" y="559"/>
                    </a:lnTo>
                    <a:lnTo>
                      <a:pt x="426" y="541"/>
                    </a:lnTo>
                    <a:lnTo>
                      <a:pt x="426" y="523"/>
                    </a:lnTo>
                    <a:lnTo>
                      <a:pt x="444" y="493"/>
                    </a:lnTo>
                    <a:lnTo>
                      <a:pt x="480" y="469"/>
                    </a:lnTo>
                    <a:lnTo>
                      <a:pt x="480" y="391"/>
                    </a:lnTo>
                    <a:lnTo>
                      <a:pt x="492" y="379"/>
                    </a:lnTo>
                    <a:lnTo>
                      <a:pt x="504" y="391"/>
                    </a:lnTo>
                    <a:lnTo>
                      <a:pt x="582" y="319"/>
                    </a:lnTo>
                    <a:lnTo>
                      <a:pt x="733" y="210"/>
                    </a:lnTo>
                    <a:lnTo>
                      <a:pt x="606" y="186"/>
                    </a:lnTo>
                    <a:lnTo>
                      <a:pt x="558" y="198"/>
                    </a:lnTo>
                    <a:lnTo>
                      <a:pt x="414" y="120"/>
                    </a:lnTo>
                    <a:lnTo>
                      <a:pt x="336" y="126"/>
                    </a:lnTo>
                    <a:lnTo>
                      <a:pt x="288" y="102"/>
                    </a:lnTo>
                    <a:lnTo>
                      <a:pt x="246" y="102"/>
                    </a:lnTo>
                    <a:lnTo>
                      <a:pt x="222" y="12"/>
                    </a:lnTo>
                    <a:lnTo>
                      <a:pt x="192" y="0"/>
                    </a:lnTo>
                    <a:lnTo>
                      <a:pt x="192" y="66"/>
                    </a:lnTo>
                    <a:lnTo>
                      <a:pt x="0" y="72"/>
                    </a:lnTo>
                    <a:lnTo>
                      <a:pt x="12" y="114"/>
                    </a:lnTo>
                    <a:lnTo>
                      <a:pt x="6" y="186"/>
                    </a:lnTo>
                    <a:lnTo>
                      <a:pt x="36" y="265"/>
                    </a:lnTo>
                    <a:lnTo>
                      <a:pt x="36" y="343"/>
                    </a:lnTo>
                    <a:lnTo>
                      <a:pt x="42" y="397"/>
                    </a:lnTo>
                    <a:lnTo>
                      <a:pt x="66" y="463"/>
                    </a:lnTo>
                    <a:lnTo>
                      <a:pt x="66" y="493"/>
                    </a:lnTo>
                    <a:lnTo>
                      <a:pt x="36" y="535"/>
                    </a:lnTo>
                    <a:lnTo>
                      <a:pt x="78" y="577"/>
                    </a:lnTo>
                    <a:lnTo>
                      <a:pt x="78" y="811"/>
                    </a:lnTo>
                    <a:lnTo>
                      <a:pt x="108" y="8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55" name="Freeform 357"/>
              <p:cNvSpPr/>
              <p:nvPr/>
            </p:nvSpPr>
            <p:spPr>
              <a:xfrm>
                <a:off x="3999" y="445"/>
                <a:ext cx="733" cy="811"/>
              </a:xfrm>
              <a:custGeom>
                <a:gdLst>
                  <a:gd name="T0" fmla="*/ 108 w 733"/>
                  <a:gd name="T1" fmla="*/ 811 h 811"/>
                  <a:gd name="T2" fmla="*/ 588 w 733"/>
                  <a:gd name="T3" fmla="*/ 811 h 811"/>
                  <a:gd name="T4" fmla="*/ 576 w 733"/>
                  <a:gd name="T5" fmla="*/ 757 h 811"/>
                  <a:gd name="T6" fmla="*/ 528 w 733"/>
                  <a:gd name="T7" fmla="*/ 727 h 811"/>
                  <a:gd name="T8" fmla="*/ 504 w 733"/>
                  <a:gd name="T9" fmla="*/ 691 h 811"/>
                  <a:gd name="T10" fmla="*/ 474 w 733"/>
                  <a:gd name="T11" fmla="*/ 679 h 811"/>
                  <a:gd name="T12" fmla="*/ 432 w 733"/>
                  <a:gd name="T13" fmla="*/ 649 h 811"/>
                  <a:gd name="T14" fmla="*/ 438 w 733"/>
                  <a:gd name="T15" fmla="*/ 577 h 811"/>
                  <a:gd name="T16" fmla="*/ 444 w 733"/>
                  <a:gd name="T17" fmla="*/ 559 h 811"/>
                  <a:gd name="T18" fmla="*/ 426 w 733"/>
                  <a:gd name="T19" fmla="*/ 541 h 811"/>
                  <a:gd name="T20" fmla="*/ 426 w 733"/>
                  <a:gd name="T21" fmla="*/ 523 h 811"/>
                  <a:gd name="T22" fmla="*/ 444 w 733"/>
                  <a:gd name="T23" fmla="*/ 493 h 811"/>
                  <a:gd name="T24" fmla="*/ 480 w 733"/>
                  <a:gd name="T25" fmla="*/ 469 h 811"/>
                  <a:gd name="T26" fmla="*/ 480 w 733"/>
                  <a:gd name="T27" fmla="*/ 391 h 811"/>
                  <a:gd name="T28" fmla="*/ 492 w 733"/>
                  <a:gd name="T29" fmla="*/ 379 h 811"/>
                  <a:gd name="T30" fmla="*/ 504 w 733"/>
                  <a:gd name="T31" fmla="*/ 391 h 811"/>
                  <a:gd name="T32" fmla="*/ 582 w 733"/>
                  <a:gd name="T33" fmla="*/ 319 h 811"/>
                  <a:gd name="T34" fmla="*/ 733 w 733"/>
                  <a:gd name="T35" fmla="*/ 210 h 811"/>
                  <a:gd name="T36" fmla="*/ 606 w 733"/>
                  <a:gd name="T37" fmla="*/ 186 h 811"/>
                  <a:gd name="T38" fmla="*/ 558 w 733"/>
                  <a:gd name="T39" fmla="*/ 198 h 811"/>
                  <a:gd name="T40" fmla="*/ 414 w 733"/>
                  <a:gd name="T41" fmla="*/ 120 h 811"/>
                  <a:gd name="T42" fmla="*/ 336 w 733"/>
                  <a:gd name="T43" fmla="*/ 126 h 811"/>
                  <a:gd name="T44" fmla="*/ 288 w 733"/>
                  <a:gd name="T45" fmla="*/ 102 h 811"/>
                  <a:gd name="T46" fmla="*/ 246 w 733"/>
                  <a:gd name="T47" fmla="*/ 102 h 811"/>
                  <a:gd name="T48" fmla="*/ 222 w 733"/>
                  <a:gd name="T49" fmla="*/ 12 h 811"/>
                  <a:gd name="T50" fmla="*/ 192 w 733"/>
                  <a:gd name="T51" fmla="*/ 0 h 811"/>
                  <a:gd name="T52" fmla="*/ 192 w 733"/>
                  <a:gd name="T53" fmla="*/ 66 h 811"/>
                  <a:gd name="T54" fmla="*/ 0 w 733"/>
                  <a:gd name="T55" fmla="*/ 72 h 811"/>
                  <a:gd name="T56" fmla="*/ 12 w 733"/>
                  <a:gd name="T57" fmla="*/ 114 h 811"/>
                  <a:gd name="T58" fmla="*/ 6 w 733"/>
                  <a:gd name="T59" fmla="*/ 186 h 811"/>
                  <a:gd name="T60" fmla="*/ 36 w 733"/>
                  <a:gd name="T61" fmla="*/ 265 h 811"/>
                  <a:gd name="T62" fmla="*/ 36 w 733"/>
                  <a:gd name="T63" fmla="*/ 343 h 811"/>
                  <a:gd name="T64" fmla="*/ 42 w 733"/>
                  <a:gd name="T65" fmla="*/ 397 h 811"/>
                  <a:gd name="T66" fmla="*/ 66 w 733"/>
                  <a:gd name="T67" fmla="*/ 463 h 811"/>
                  <a:gd name="T68" fmla="*/ 66 w 733"/>
                  <a:gd name="T69" fmla="*/ 493 h 811"/>
                  <a:gd name="T70" fmla="*/ 36 w 733"/>
                  <a:gd name="T71" fmla="*/ 535 h 811"/>
                  <a:gd name="T72" fmla="*/ 78 w 733"/>
                  <a:gd name="T73" fmla="*/ 577 h 811"/>
                  <a:gd name="T74" fmla="*/ 78 w 733"/>
                  <a:gd name="T75" fmla="*/ 811 h 811"/>
                  <a:gd name="T76" fmla="*/ 108 w 733"/>
                  <a:gd name="T77" fmla="*/ 811 h 8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3" h="811">
                    <a:moveTo>
                      <a:pt x="108" y="811"/>
                    </a:moveTo>
                    <a:lnTo>
                      <a:pt x="588" y="811"/>
                    </a:lnTo>
                    <a:lnTo>
                      <a:pt x="576" y="757"/>
                    </a:lnTo>
                    <a:lnTo>
                      <a:pt x="528" y="727"/>
                    </a:lnTo>
                    <a:lnTo>
                      <a:pt x="504" y="691"/>
                    </a:lnTo>
                    <a:lnTo>
                      <a:pt x="474" y="679"/>
                    </a:lnTo>
                    <a:lnTo>
                      <a:pt x="432" y="649"/>
                    </a:lnTo>
                    <a:lnTo>
                      <a:pt x="438" y="577"/>
                    </a:lnTo>
                    <a:lnTo>
                      <a:pt x="444" y="559"/>
                    </a:lnTo>
                    <a:lnTo>
                      <a:pt x="426" y="541"/>
                    </a:lnTo>
                    <a:lnTo>
                      <a:pt x="426" y="523"/>
                    </a:lnTo>
                    <a:lnTo>
                      <a:pt x="444" y="493"/>
                    </a:lnTo>
                    <a:lnTo>
                      <a:pt x="480" y="469"/>
                    </a:lnTo>
                    <a:lnTo>
                      <a:pt x="480" y="391"/>
                    </a:lnTo>
                    <a:lnTo>
                      <a:pt x="492" y="379"/>
                    </a:lnTo>
                    <a:lnTo>
                      <a:pt x="504" y="391"/>
                    </a:lnTo>
                    <a:lnTo>
                      <a:pt x="582" y="319"/>
                    </a:lnTo>
                    <a:lnTo>
                      <a:pt x="733" y="210"/>
                    </a:lnTo>
                    <a:lnTo>
                      <a:pt x="606" y="186"/>
                    </a:lnTo>
                    <a:lnTo>
                      <a:pt x="558" y="198"/>
                    </a:lnTo>
                    <a:lnTo>
                      <a:pt x="414" y="120"/>
                    </a:lnTo>
                    <a:lnTo>
                      <a:pt x="336" y="126"/>
                    </a:lnTo>
                    <a:lnTo>
                      <a:pt x="288" y="102"/>
                    </a:lnTo>
                    <a:lnTo>
                      <a:pt x="246" y="102"/>
                    </a:lnTo>
                    <a:lnTo>
                      <a:pt x="222" y="12"/>
                    </a:lnTo>
                    <a:lnTo>
                      <a:pt x="192" y="0"/>
                    </a:lnTo>
                    <a:lnTo>
                      <a:pt x="192" y="66"/>
                    </a:lnTo>
                    <a:lnTo>
                      <a:pt x="0" y="72"/>
                    </a:lnTo>
                    <a:lnTo>
                      <a:pt x="12" y="114"/>
                    </a:lnTo>
                    <a:lnTo>
                      <a:pt x="6" y="186"/>
                    </a:lnTo>
                    <a:lnTo>
                      <a:pt x="36" y="265"/>
                    </a:lnTo>
                    <a:lnTo>
                      <a:pt x="36" y="343"/>
                    </a:lnTo>
                    <a:lnTo>
                      <a:pt x="42" y="397"/>
                    </a:lnTo>
                    <a:lnTo>
                      <a:pt x="66" y="463"/>
                    </a:lnTo>
                    <a:lnTo>
                      <a:pt x="66" y="493"/>
                    </a:lnTo>
                    <a:lnTo>
                      <a:pt x="36" y="535"/>
                    </a:lnTo>
                    <a:lnTo>
                      <a:pt x="78" y="577"/>
                    </a:lnTo>
                    <a:lnTo>
                      <a:pt x="78" y="811"/>
                    </a:lnTo>
                    <a:lnTo>
                      <a:pt x="108" y="81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56" name="Freeform 358"/>
              <p:cNvSpPr/>
              <p:nvPr/>
            </p:nvSpPr>
            <p:spPr>
              <a:xfrm>
                <a:off x="4053" y="1256"/>
                <a:ext cx="637" cy="391"/>
              </a:xfrm>
              <a:custGeom>
                <a:gdLst>
                  <a:gd name="T0" fmla="*/ 54 w 637"/>
                  <a:gd name="T1" fmla="*/ 0 h 391"/>
                  <a:gd name="T2" fmla="*/ 534 w 637"/>
                  <a:gd name="T3" fmla="*/ 0 h 391"/>
                  <a:gd name="T4" fmla="*/ 552 w 637"/>
                  <a:gd name="T5" fmla="*/ 97 h 391"/>
                  <a:gd name="T6" fmla="*/ 582 w 637"/>
                  <a:gd name="T7" fmla="*/ 109 h 391"/>
                  <a:gd name="T8" fmla="*/ 588 w 637"/>
                  <a:gd name="T9" fmla="*/ 133 h 391"/>
                  <a:gd name="T10" fmla="*/ 637 w 637"/>
                  <a:gd name="T11" fmla="*/ 175 h 391"/>
                  <a:gd name="T12" fmla="*/ 637 w 637"/>
                  <a:gd name="T13" fmla="*/ 193 h 391"/>
                  <a:gd name="T14" fmla="*/ 637 w 637"/>
                  <a:gd name="T15" fmla="*/ 211 h 391"/>
                  <a:gd name="T16" fmla="*/ 618 w 637"/>
                  <a:gd name="T17" fmla="*/ 241 h 391"/>
                  <a:gd name="T18" fmla="*/ 552 w 637"/>
                  <a:gd name="T19" fmla="*/ 265 h 391"/>
                  <a:gd name="T20" fmla="*/ 546 w 637"/>
                  <a:gd name="T21" fmla="*/ 289 h 391"/>
                  <a:gd name="T22" fmla="*/ 558 w 637"/>
                  <a:gd name="T23" fmla="*/ 301 h 391"/>
                  <a:gd name="T24" fmla="*/ 558 w 637"/>
                  <a:gd name="T25" fmla="*/ 319 h 391"/>
                  <a:gd name="T26" fmla="*/ 540 w 637"/>
                  <a:gd name="T27" fmla="*/ 355 h 391"/>
                  <a:gd name="T28" fmla="*/ 516 w 637"/>
                  <a:gd name="T29" fmla="*/ 367 h 391"/>
                  <a:gd name="T30" fmla="*/ 516 w 637"/>
                  <a:gd name="T31" fmla="*/ 385 h 391"/>
                  <a:gd name="T32" fmla="*/ 510 w 637"/>
                  <a:gd name="T33" fmla="*/ 391 h 391"/>
                  <a:gd name="T34" fmla="*/ 480 w 637"/>
                  <a:gd name="T35" fmla="*/ 361 h 391"/>
                  <a:gd name="T36" fmla="*/ 90 w 637"/>
                  <a:gd name="T37" fmla="*/ 361 h 391"/>
                  <a:gd name="T38" fmla="*/ 78 w 637"/>
                  <a:gd name="T39" fmla="*/ 349 h 391"/>
                  <a:gd name="T40" fmla="*/ 84 w 637"/>
                  <a:gd name="T41" fmla="*/ 331 h 391"/>
                  <a:gd name="T42" fmla="*/ 78 w 637"/>
                  <a:gd name="T43" fmla="*/ 307 h 391"/>
                  <a:gd name="T44" fmla="*/ 78 w 637"/>
                  <a:gd name="T45" fmla="*/ 277 h 391"/>
                  <a:gd name="T46" fmla="*/ 72 w 637"/>
                  <a:gd name="T47" fmla="*/ 271 h 391"/>
                  <a:gd name="T48" fmla="*/ 72 w 637"/>
                  <a:gd name="T49" fmla="*/ 259 h 391"/>
                  <a:gd name="T50" fmla="*/ 60 w 637"/>
                  <a:gd name="T51" fmla="*/ 247 h 391"/>
                  <a:gd name="T52" fmla="*/ 60 w 637"/>
                  <a:gd name="T53" fmla="*/ 217 h 391"/>
                  <a:gd name="T54" fmla="*/ 30 w 637"/>
                  <a:gd name="T55" fmla="*/ 169 h 391"/>
                  <a:gd name="T56" fmla="*/ 24 w 637"/>
                  <a:gd name="T57" fmla="*/ 127 h 391"/>
                  <a:gd name="T58" fmla="*/ 18 w 637"/>
                  <a:gd name="T59" fmla="*/ 127 h 391"/>
                  <a:gd name="T60" fmla="*/ 0 w 637"/>
                  <a:gd name="T61" fmla="*/ 97 h 391"/>
                  <a:gd name="T62" fmla="*/ 24 w 637"/>
                  <a:gd name="T63" fmla="*/ 48 h 391"/>
                  <a:gd name="T64" fmla="*/ 12 w 637"/>
                  <a:gd name="T65" fmla="*/ 36 h 391"/>
                  <a:gd name="T66" fmla="*/ 6 w 637"/>
                  <a:gd name="T67" fmla="*/ 0 h 391"/>
                  <a:gd name="T68" fmla="*/ 54 w 637"/>
                  <a:gd name="T69" fmla="*/ 0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391">
                    <a:moveTo>
                      <a:pt x="54" y="0"/>
                    </a:moveTo>
                    <a:lnTo>
                      <a:pt x="534" y="0"/>
                    </a:lnTo>
                    <a:lnTo>
                      <a:pt x="552" y="97"/>
                    </a:lnTo>
                    <a:lnTo>
                      <a:pt x="582" y="109"/>
                    </a:lnTo>
                    <a:lnTo>
                      <a:pt x="588" y="133"/>
                    </a:lnTo>
                    <a:lnTo>
                      <a:pt x="637" y="175"/>
                    </a:lnTo>
                    <a:lnTo>
                      <a:pt x="637" y="193"/>
                    </a:lnTo>
                    <a:lnTo>
                      <a:pt x="637" y="211"/>
                    </a:lnTo>
                    <a:lnTo>
                      <a:pt x="618" y="241"/>
                    </a:lnTo>
                    <a:lnTo>
                      <a:pt x="552" y="265"/>
                    </a:lnTo>
                    <a:lnTo>
                      <a:pt x="546" y="289"/>
                    </a:lnTo>
                    <a:lnTo>
                      <a:pt x="558" y="301"/>
                    </a:lnTo>
                    <a:lnTo>
                      <a:pt x="558" y="319"/>
                    </a:lnTo>
                    <a:lnTo>
                      <a:pt x="540" y="355"/>
                    </a:lnTo>
                    <a:lnTo>
                      <a:pt x="516" y="367"/>
                    </a:lnTo>
                    <a:lnTo>
                      <a:pt x="516" y="385"/>
                    </a:lnTo>
                    <a:lnTo>
                      <a:pt x="510" y="391"/>
                    </a:lnTo>
                    <a:lnTo>
                      <a:pt x="480" y="361"/>
                    </a:lnTo>
                    <a:lnTo>
                      <a:pt x="90" y="361"/>
                    </a:lnTo>
                    <a:lnTo>
                      <a:pt x="78" y="349"/>
                    </a:lnTo>
                    <a:lnTo>
                      <a:pt x="84" y="331"/>
                    </a:lnTo>
                    <a:lnTo>
                      <a:pt x="78" y="307"/>
                    </a:lnTo>
                    <a:lnTo>
                      <a:pt x="78" y="277"/>
                    </a:lnTo>
                    <a:lnTo>
                      <a:pt x="72" y="271"/>
                    </a:lnTo>
                    <a:lnTo>
                      <a:pt x="72" y="259"/>
                    </a:lnTo>
                    <a:lnTo>
                      <a:pt x="60" y="247"/>
                    </a:lnTo>
                    <a:lnTo>
                      <a:pt x="60" y="217"/>
                    </a:lnTo>
                    <a:lnTo>
                      <a:pt x="30" y="169"/>
                    </a:lnTo>
                    <a:lnTo>
                      <a:pt x="24" y="127"/>
                    </a:lnTo>
                    <a:lnTo>
                      <a:pt x="18" y="127"/>
                    </a:lnTo>
                    <a:lnTo>
                      <a:pt x="0" y="97"/>
                    </a:lnTo>
                    <a:lnTo>
                      <a:pt x="24" y="48"/>
                    </a:lnTo>
                    <a:lnTo>
                      <a:pt x="12" y="36"/>
                    </a:lnTo>
                    <a:lnTo>
                      <a:pt x="6" y="0"/>
                    </a:lnTo>
                    <a:lnTo>
                      <a:pt x="54"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57" name="Freeform 359"/>
              <p:cNvSpPr/>
              <p:nvPr/>
            </p:nvSpPr>
            <p:spPr>
              <a:xfrm>
                <a:off x="4053" y="1256"/>
                <a:ext cx="637" cy="391"/>
              </a:xfrm>
              <a:custGeom>
                <a:gdLst>
                  <a:gd name="T0" fmla="*/ 54 w 637"/>
                  <a:gd name="T1" fmla="*/ 0 h 391"/>
                  <a:gd name="T2" fmla="*/ 534 w 637"/>
                  <a:gd name="T3" fmla="*/ 0 h 391"/>
                  <a:gd name="T4" fmla="*/ 552 w 637"/>
                  <a:gd name="T5" fmla="*/ 97 h 391"/>
                  <a:gd name="T6" fmla="*/ 582 w 637"/>
                  <a:gd name="T7" fmla="*/ 109 h 391"/>
                  <a:gd name="T8" fmla="*/ 588 w 637"/>
                  <a:gd name="T9" fmla="*/ 133 h 391"/>
                  <a:gd name="T10" fmla="*/ 637 w 637"/>
                  <a:gd name="T11" fmla="*/ 175 h 391"/>
                  <a:gd name="T12" fmla="*/ 637 w 637"/>
                  <a:gd name="T13" fmla="*/ 193 h 391"/>
                  <a:gd name="T14" fmla="*/ 637 w 637"/>
                  <a:gd name="T15" fmla="*/ 211 h 391"/>
                  <a:gd name="T16" fmla="*/ 618 w 637"/>
                  <a:gd name="T17" fmla="*/ 241 h 391"/>
                  <a:gd name="T18" fmla="*/ 552 w 637"/>
                  <a:gd name="T19" fmla="*/ 265 h 391"/>
                  <a:gd name="T20" fmla="*/ 546 w 637"/>
                  <a:gd name="T21" fmla="*/ 289 h 391"/>
                  <a:gd name="T22" fmla="*/ 558 w 637"/>
                  <a:gd name="T23" fmla="*/ 301 h 391"/>
                  <a:gd name="T24" fmla="*/ 558 w 637"/>
                  <a:gd name="T25" fmla="*/ 319 h 391"/>
                  <a:gd name="T26" fmla="*/ 540 w 637"/>
                  <a:gd name="T27" fmla="*/ 355 h 391"/>
                  <a:gd name="T28" fmla="*/ 516 w 637"/>
                  <a:gd name="T29" fmla="*/ 367 h 391"/>
                  <a:gd name="T30" fmla="*/ 516 w 637"/>
                  <a:gd name="T31" fmla="*/ 385 h 391"/>
                  <a:gd name="T32" fmla="*/ 510 w 637"/>
                  <a:gd name="T33" fmla="*/ 391 h 391"/>
                  <a:gd name="T34" fmla="*/ 480 w 637"/>
                  <a:gd name="T35" fmla="*/ 361 h 391"/>
                  <a:gd name="T36" fmla="*/ 90 w 637"/>
                  <a:gd name="T37" fmla="*/ 361 h 391"/>
                  <a:gd name="T38" fmla="*/ 78 w 637"/>
                  <a:gd name="T39" fmla="*/ 349 h 391"/>
                  <a:gd name="T40" fmla="*/ 84 w 637"/>
                  <a:gd name="T41" fmla="*/ 331 h 391"/>
                  <a:gd name="T42" fmla="*/ 78 w 637"/>
                  <a:gd name="T43" fmla="*/ 307 h 391"/>
                  <a:gd name="T44" fmla="*/ 78 w 637"/>
                  <a:gd name="T45" fmla="*/ 277 h 391"/>
                  <a:gd name="T46" fmla="*/ 72 w 637"/>
                  <a:gd name="T47" fmla="*/ 271 h 391"/>
                  <a:gd name="T48" fmla="*/ 72 w 637"/>
                  <a:gd name="T49" fmla="*/ 259 h 391"/>
                  <a:gd name="T50" fmla="*/ 60 w 637"/>
                  <a:gd name="T51" fmla="*/ 247 h 391"/>
                  <a:gd name="T52" fmla="*/ 60 w 637"/>
                  <a:gd name="T53" fmla="*/ 217 h 391"/>
                  <a:gd name="T54" fmla="*/ 30 w 637"/>
                  <a:gd name="T55" fmla="*/ 169 h 391"/>
                  <a:gd name="T56" fmla="*/ 24 w 637"/>
                  <a:gd name="T57" fmla="*/ 127 h 391"/>
                  <a:gd name="T58" fmla="*/ 18 w 637"/>
                  <a:gd name="T59" fmla="*/ 127 h 391"/>
                  <a:gd name="T60" fmla="*/ 0 w 637"/>
                  <a:gd name="T61" fmla="*/ 97 h 391"/>
                  <a:gd name="T62" fmla="*/ 24 w 637"/>
                  <a:gd name="T63" fmla="*/ 48 h 391"/>
                  <a:gd name="T64" fmla="*/ 12 w 637"/>
                  <a:gd name="T65" fmla="*/ 36 h 391"/>
                  <a:gd name="T66" fmla="*/ 6 w 637"/>
                  <a:gd name="T67" fmla="*/ 0 h 391"/>
                  <a:gd name="T68" fmla="*/ 54 w 637"/>
                  <a:gd name="T69" fmla="*/ 0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391">
                    <a:moveTo>
                      <a:pt x="54" y="0"/>
                    </a:moveTo>
                    <a:lnTo>
                      <a:pt x="534" y="0"/>
                    </a:lnTo>
                    <a:lnTo>
                      <a:pt x="552" y="97"/>
                    </a:lnTo>
                    <a:lnTo>
                      <a:pt x="582" y="109"/>
                    </a:lnTo>
                    <a:lnTo>
                      <a:pt x="588" y="133"/>
                    </a:lnTo>
                    <a:lnTo>
                      <a:pt x="637" y="175"/>
                    </a:lnTo>
                    <a:lnTo>
                      <a:pt x="637" y="193"/>
                    </a:lnTo>
                    <a:lnTo>
                      <a:pt x="637" y="211"/>
                    </a:lnTo>
                    <a:lnTo>
                      <a:pt x="618" y="241"/>
                    </a:lnTo>
                    <a:lnTo>
                      <a:pt x="552" y="265"/>
                    </a:lnTo>
                    <a:lnTo>
                      <a:pt x="546" y="289"/>
                    </a:lnTo>
                    <a:lnTo>
                      <a:pt x="558" y="301"/>
                    </a:lnTo>
                    <a:lnTo>
                      <a:pt x="558" y="319"/>
                    </a:lnTo>
                    <a:lnTo>
                      <a:pt x="540" y="355"/>
                    </a:lnTo>
                    <a:lnTo>
                      <a:pt x="516" y="367"/>
                    </a:lnTo>
                    <a:lnTo>
                      <a:pt x="516" y="385"/>
                    </a:lnTo>
                    <a:lnTo>
                      <a:pt x="510" y="391"/>
                    </a:lnTo>
                    <a:lnTo>
                      <a:pt x="480" y="361"/>
                    </a:lnTo>
                    <a:lnTo>
                      <a:pt x="90" y="361"/>
                    </a:lnTo>
                    <a:lnTo>
                      <a:pt x="78" y="349"/>
                    </a:lnTo>
                    <a:lnTo>
                      <a:pt x="84" y="331"/>
                    </a:lnTo>
                    <a:lnTo>
                      <a:pt x="78" y="307"/>
                    </a:lnTo>
                    <a:lnTo>
                      <a:pt x="78" y="277"/>
                    </a:lnTo>
                    <a:lnTo>
                      <a:pt x="72" y="271"/>
                    </a:lnTo>
                    <a:lnTo>
                      <a:pt x="72" y="259"/>
                    </a:lnTo>
                    <a:lnTo>
                      <a:pt x="60" y="247"/>
                    </a:lnTo>
                    <a:lnTo>
                      <a:pt x="60" y="217"/>
                    </a:lnTo>
                    <a:lnTo>
                      <a:pt x="30" y="169"/>
                    </a:lnTo>
                    <a:lnTo>
                      <a:pt x="24" y="127"/>
                    </a:lnTo>
                    <a:lnTo>
                      <a:pt x="18" y="127"/>
                    </a:lnTo>
                    <a:lnTo>
                      <a:pt x="0" y="97"/>
                    </a:lnTo>
                    <a:lnTo>
                      <a:pt x="24" y="48"/>
                    </a:lnTo>
                    <a:lnTo>
                      <a:pt x="12" y="36"/>
                    </a:lnTo>
                    <a:lnTo>
                      <a:pt x="6" y="0"/>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58" name="Freeform 360"/>
              <p:cNvSpPr/>
              <p:nvPr/>
            </p:nvSpPr>
            <p:spPr>
              <a:xfrm>
                <a:off x="4053" y="1256"/>
                <a:ext cx="637" cy="391"/>
              </a:xfrm>
              <a:custGeom>
                <a:gdLst>
                  <a:gd name="T0" fmla="*/ 54 w 637"/>
                  <a:gd name="T1" fmla="*/ 0 h 391"/>
                  <a:gd name="T2" fmla="*/ 534 w 637"/>
                  <a:gd name="T3" fmla="*/ 0 h 391"/>
                  <a:gd name="T4" fmla="*/ 552 w 637"/>
                  <a:gd name="T5" fmla="*/ 97 h 391"/>
                  <a:gd name="T6" fmla="*/ 582 w 637"/>
                  <a:gd name="T7" fmla="*/ 109 h 391"/>
                  <a:gd name="T8" fmla="*/ 588 w 637"/>
                  <a:gd name="T9" fmla="*/ 133 h 391"/>
                  <a:gd name="T10" fmla="*/ 637 w 637"/>
                  <a:gd name="T11" fmla="*/ 175 h 391"/>
                  <a:gd name="T12" fmla="*/ 637 w 637"/>
                  <a:gd name="T13" fmla="*/ 193 h 391"/>
                  <a:gd name="T14" fmla="*/ 637 w 637"/>
                  <a:gd name="T15" fmla="*/ 211 h 391"/>
                  <a:gd name="T16" fmla="*/ 618 w 637"/>
                  <a:gd name="T17" fmla="*/ 241 h 391"/>
                  <a:gd name="T18" fmla="*/ 552 w 637"/>
                  <a:gd name="T19" fmla="*/ 265 h 391"/>
                  <a:gd name="T20" fmla="*/ 546 w 637"/>
                  <a:gd name="T21" fmla="*/ 289 h 391"/>
                  <a:gd name="T22" fmla="*/ 558 w 637"/>
                  <a:gd name="T23" fmla="*/ 301 h 391"/>
                  <a:gd name="T24" fmla="*/ 558 w 637"/>
                  <a:gd name="T25" fmla="*/ 319 h 391"/>
                  <a:gd name="T26" fmla="*/ 540 w 637"/>
                  <a:gd name="T27" fmla="*/ 355 h 391"/>
                  <a:gd name="T28" fmla="*/ 516 w 637"/>
                  <a:gd name="T29" fmla="*/ 367 h 391"/>
                  <a:gd name="T30" fmla="*/ 516 w 637"/>
                  <a:gd name="T31" fmla="*/ 385 h 391"/>
                  <a:gd name="T32" fmla="*/ 510 w 637"/>
                  <a:gd name="T33" fmla="*/ 391 h 391"/>
                  <a:gd name="T34" fmla="*/ 480 w 637"/>
                  <a:gd name="T35" fmla="*/ 361 h 391"/>
                  <a:gd name="T36" fmla="*/ 90 w 637"/>
                  <a:gd name="T37" fmla="*/ 361 h 391"/>
                  <a:gd name="T38" fmla="*/ 78 w 637"/>
                  <a:gd name="T39" fmla="*/ 349 h 391"/>
                  <a:gd name="T40" fmla="*/ 84 w 637"/>
                  <a:gd name="T41" fmla="*/ 331 h 391"/>
                  <a:gd name="T42" fmla="*/ 78 w 637"/>
                  <a:gd name="T43" fmla="*/ 307 h 391"/>
                  <a:gd name="T44" fmla="*/ 78 w 637"/>
                  <a:gd name="T45" fmla="*/ 277 h 391"/>
                  <a:gd name="T46" fmla="*/ 72 w 637"/>
                  <a:gd name="T47" fmla="*/ 271 h 391"/>
                  <a:gd name="T48" fmla="*/ 72 w 637"/>
                  <a:gd name="T49" fmla="*/ 259 h 391"/>
                  <a:gd name="T50" fmla="*/ 60 w 637"/>
                  <a:gd name="T51" fmla="*/ 247 h 391"/>
                  <a:gd name="T52" fmla="*/ 60 w 637"/>
                  <a:gd name="T53" fmla="*/ 217 h 391"/>
                  <a:gd name="T54" fmla="*/ 30 w 637"/>
                  <a:gd name="T55" fmla="*/ 169 h 391"/>
                  <a:gd name="T56" fmla="*/ 24 w 637"/>
                  <a:gd name="T57" fmla="*/ 127 h 391"/>
                  <a:gd name="T58" fmla="*/ 18 w 637"/>
                  <a:gd name="T59" fmla="*/ 127 h 391"/>
                  <a:gd name="T60" fmla="*/ 0 w 637"/>
                  <a:gd name="T61" fmla="*/ 97 h 391"/>
                  <a:gd name="T62" fmla="*/ 24 w 637"/>
                  <a:gd name="T63" fmla="*/ 48 h 391"/>
                  <a:gd name="T64" fmla="*/ 12 w 637"/>
                  <a:gd name="T65" fmla="*/ 36 h 391"/>
                  <a:gd name="T66" fmla="*/ 6 w 637"/>
                  <a:gd name="T67" fmla="*/ 0 h 391"/>
                  <a:gd name="T68" fmla="*/ 54 w 637"/>
                  <a:gd name="T69" fmla="*/ 0 h 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391">
                    <a:moveTo>
                      <a:pt x="54" y="0"/>
                    </a:moveTo>
                    <a:lnTo>
                      <a:pt x="534" y="0"/>
                    </a:lnTo>
                    <a:lnTo>
                      <a:pt x="552" y="97"/>
                    </a:lnTo>
                    <a:lnTo>
                      <a:pt x="582" y="109"/>
                    </a:lnTo>
                    <a:lnTo>
                      <a:pt x="588" y="133"/>
                    </a:lnTo>
                    <a:lnTo>
                      <a:pt x="637" y="175"/>
                    </a:lnTo>
                    <a:lnTo>
                      <a:pt x="637" y="193"/>
                    </a:lnTo>
                    <a:lnTo>
                      <a:pt x="637" y="211"/>
                    </a:lnTo>
                    <a:lnTo>
                      <a:pt x="618" y="241"/>
                    </a:lnTo>
                    <a:lnTo>
                      <a:pt x="552" y="265"/>
                    </a:lnTo>
                    <a:lnTo>
                      <a:pt x="546" y="289"/>
                    </a:lnTo>
                    <a:lnTo>
                      <a:pt x="558" y="301"/>
                    </a:lnTo>
                    <a:lnTo>
                      <a:pt x="558" y="319"/>
                    </a:lnTo>
                    <a:lnTo>
                      <a:pt x="540" y="355"/>
                    </a:lnTo>
                    <a:lnTo>
                      <a:pt x="516" y="367"/>
                    </a:lnTo>
                    <a:lnTo>
                      <a:pt x="516" y="385"/>
                    </a:lnTo>
                    <a:lnTo>
                      <a:pt x="510" y="391"/>
                    </a:lnTo>
                    <a:lnTo>
                      <a:pt x="480" y="361"/>
                    </a:lnTo>
                    <a:lnTo>
                      <a:pt x="90" y="361"/>
                    </a:lnTo>
                    <a:lnTo>
                      <a:pt x="78" y="349"/>
                    </a:lnTo>
                    <a:lnTo>
                      <a:pt x="84" y="331"/>
                    </a:lnTo>
                    <a:lnTo>
                      <a:pt x="78" y="307"/>
                    </a:lnTo>
                    <a:lnTo>
                      <a:pt x="78" y="277"/>
                    </a:lnTo>
                    <a:lnTo>
                      <a:pt x="72" y="271"/>
                    </a:lnTo>
                    <a:lnTo>
                      <a:pt x="72" y="259"/>
                    </a:lnTo>
                    <a:lnTo>
                      <a:pt x="60" y="247"/>
                    </a:lnTo>
                    <a:lnTo>
                      <a:pt x="60" y="217"/>
                    </a:lnTo>
                    <a:lnTo>
                      <a:pt x="30" y="169"/>
                    </a:lnTo>
                    <a:lnTo>
                      <a:pt x="24" y="127"/>
                    </a:lnTo>
                    <a:lnTo>
                      <a:pt x="18" y="127"/>
                    </a:lnTo>
                    <a:lnTo>
                      <a:pt x="0" y="97"/>
                    </a:lnTo>
                    <a:lnTo>
                      <a:pt x="24" y="48"/>
                    </a:lnTo>
                    <a:lnTo>
                      <a:pt x="12" y="36"/>
                    </a:lnTo>
                    <a:lnTo>
                      <a:pt x="6" y="0"/>
                    </a:lnTo>
                    <a:lnTo>
                      <a:pt x="54"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59" name="Freeform 361"/>
              <p:cNvSpPr/>
              <p:nvPr/>
            </p:nvSpPr>
            <p:spPr>
              <a:xfrm>
                <a:off x="4756" y="1797"/>
                <a:ext cx="738" cy="319"/>
              </a:xfrm>
              <a:custGeom>
                <a:gdLst>
                  <a:gd name="T0" fmla="*/ 246 w 738"/>
                  <a:gd name="T1" fmla="*/ 289 h 319"/>
                  <a:gd name="T2" fmla="*/ 360 w 738"/>
                  <a:gd name="T3" fmla="*/ 289 h 319"/>
                  <a:gd name="T4" fmla="*/ 426 w 738"/>
                  <a:gd name="T5" fmla="*/ 289 h 319"/>
                  <a:gd name="T6" fmla="*/ 570 w 738"/>
                  <a:gd name="T7" fmla="*/ 289 h 319"/>
                  <a:gd name="T8" fmla="*/ 624 w 738"/>
                  <a:gd name="T9" fmla="*/ 283 h 319"/>
                  <a:gd name="T10" fmla="*/ 648 w 738"/>
                  <a:gd name="T11" fmla="*/ 265 h 319"/>
                  <a:gd name="T12" fmla="*/ 666 w 738"/>
                  <a:gd name="T13" fmla="*/ 241 h 319"/>
                  <a:gd name="T14" fmla="*/ 738 w 738"/>
                  <a:gd name="T15" fmla="*/ 193 h 319"/>
                  <a:gd name="T16" fmla="*/ 702 w 738"/>
                  <a:gd name="T17" fmla="*/ 175 h 319"/>
                  <a:gd name="T18" fmla="*/ 672 w 738"/>
                  <a:gd name="T19" fmla="*/ 114 h 319"/>
                  <a:gd name="T20" fmla="*/ 678 w 738"/>
                  <a:gd name="T21" fmla="*/ 84 h 319"/>
                  <a:gd name="T22" fmla="*/ 654 w 738"/>
                  <a:gd name="T23" fmla="*/ 66 h 319"/>
                  <a:gd name="T24" fmla="*/ 642 w 738"/>
                  <a:gd name="T25" fmla="*/ 48 h 319"/>
                  <a:gd name="T26" fmla="*/ 624 w 738"/>
                  <a:gd name="T27" fmla="*/ 60 h 319"/>
                  <a:gd name="T28" fmla="*/ 606 w 738"/>
                  <a:gd name="T29" fmla="*/ 66 h 319"/>
                  <a:gd name="T30" fmla="*/ 588 w 738"/>
                  <a:gd name="T31" fmla="*/ 54 h 319"/>
                  <a:gd name="T32" fmla="*/ 570 w 738"/>
                  <a:gd name="T33" fmla="*/ 60 h 319"/>
                  <a:gd name="T34" fmla="*/ 564 w 738"/>
                  <a:gd name="T35" fmla="*/ 60 h 319"/>
                  <a:gd name="T36" fmla="*/ 552 w 738"/>
                  <a:gd name="T37" fmla="*/ 42 h 319"/>
                  <a:gd name="T38" fmla="*/ 516 w 738"/>
                  <a:gd name="T39" fmla="*/ 36 h 319"/>
                  <a:gd name="T40" fmla="*/ 492 w 738"/>
                  <a:gd name="T41" fmla="*/ 6 h 319"/>
                  <a:gd name="T42" fmla="*/ 468 w 738"/>
                  <a:gd name="T43" fmla="*/ 0 h 319"/>
                  <a:gd name="T44" fmla="*/ 450 w 738"/>
                  <a:gd name="T45" fmla="*/ 12 h 319"/>
                  <a:gd name="T46" fmla="*/ 456 w 738"/>
                  <a:gd name="T47" fmla="*/ 42 h 319"/>
                  <a:gd name="T48" fmla="*/ 420 w 738"/>
                  <a:gd name="T49" fmla="*/ 54 h 319"/>
                  <a:gd name="T50" fmla="*/ 396 w 738"/>
                  <a:gd name="T51" fmla="*/ 48 h 319"/>
                  <a:gd name="T52" fmla="*/ 396 w 738"/>
                  <a:gd name="T53" fmla="*/ 72 h 319"/>
                  <a:gd name="T54" fmla="*/ 378 w 738"/>
                  <a:gd name="T55" fmla="*/ 84 h 319"/>
                  <a:gd name="T56" fmla="*/ 372 w 738"/>
                  <a:gd name="T57" fmla="*/ 102 h 319"/>
                  <a:gd name="T58" fmla="*/ 360 w 738"/>
                  <a:gd name="T59" fmla="*/ 102 h 319"/>
                  <a:gd name="T60" fmla="*/ 348 w 738"/>
                  <a:gd name="T61" fmla="*/ 132 h 319"/>
                  <a:gd name="T62" fmla="*/ 336 w 738"/>
                  <a:gd name="T63" fmla="*/ 138 h 319"/>
                  <a:gd name="T64" fmla="*/ 306 w 738"/>
                  <a:gd name="T65" fmla="*/ 114 h 319"/>
                  <a:gd name="T66" fmla="*/ 312 w 738"/>
                  <a:gd name="T67" fmla="*/ 120 h 319"/>
                  <a:gd name="T68" fmla="*/ 294 w 738"/>
                  <a:gd name="T69" fmla="*/ 120 h 319"/>
                  <a:gd name="T70" fmla="*/ 282 w 738"/>
                  <a:gd name="T71" fmla="*/ 150 h 319"/>
                  <a:gd name="T72" fmla="*/ 258 w 738"/>
                  <a:gd name="T73" fmla="*/ 138 h 319"/>
                  <a:gd name="T74" fmla="*/ 234 w 738"/>
                  <a:gd name="T75" fmla="*/ 163 h 319"/>
                  <a:gd name="T76" fmla="*/ 186 w 738"/>
                  <a:gd name="T77" fmla="*/ 138 h 319"/>
                  <a:gd name="T78" fmla="*/ 180 w 738"/>
                  <a:gd name="T79" fmla="*/ 156 h 319"/>
                  <a:gd name="T80" fmla="*/ 174 w 738"/>
                  <a:gd name="T81" fmla="*/ 144 h 319"/>
                  <a:gd name="T82" fmla="*/ 156 w 738"/>
                  <a:gd name="T83" fmla="*/ 144 h 319"/>
                  <a:gd name="T84" fmla="*/ 150 w 738"/>
                  <a:gd name="T85" fmla="*/ 163 h 319"/>
                  <a:gd name="T86" fmla="*/ 144 w 738"/>
                  <a:gd name="T87" fmla="*/ 156 h 319"/>
                  <a:gd name="T88" fmla="*/ 132 w 738"/>
                  <a:gd name="T89" fmla="*/ 175 h 319"/>
                  <a:gd name="T90" fmla="*/ 138 w 738"/>
                  <a:gd name="T91" fmla="*/ 199 h 319"/>
                  <a:gd name="T92" fmla="*/ 96 w 738"/>
                  <a:gd name="T93" fmla="*/ 205 h 319"/>
                  <a:gd name="T94" fmla="*/ 102 w 738"/>
                  <a:gd name="T95" fmla="*/ 235 h 319"/>
                  <a:gd name="T96" fmla="*/ 96 w 738"/>
                  <a:gd name="T97" fmla="*/ 247 h 319"/>
                  <a:gd name="T98" fmla="*/ 48 w 738"/>
                  <a:gd name="T99" fmla="*/ 229 h 319"/>
                  <a:gd name="T100" fmla="*/ 30 w 738"/>
                  <a:gd name="T101" fmla="*/ 247 h 319"/>
                  <a:gd name="T102" fmla="*/ 36 w 738"/>
                  <a:gd name="T103" fmla="*/ 259 h 319"/>
                  <a:gd name="T104" fmla="*/ 36 w 738"/>
                  <a:gd name="T105" fmla="*/ 277 h 319"/>
                  <a:gd name="T106" fmla="*/ 24 w 738"/>
                  <a:gd name="T107" fmla="*/ 301 h 319"/>
                  <a:gd name="T108" fmla="*/ 12 w 738"/>
                  <a:gd name="T109" fmla="*/ 295 h 319"/>
                  <a:gd name="T110" fmla="*/ 0 w 738"/>
                  <a:gd name="T111" fmla="*/ 319 h 319"/>
                  <a:gd name="T112" fmla="*/ 144 w 738"/>
                  <a:gd name="T113" fmla="*/ 313 h 319"/>
                  <a:gd name="T114" fmla="*/ 138 w 738"/>
                  <a:gd name="T115" fmla="*/ 289 h 319"/>
                  <a:gd name="T116" fmla="*/ 246 w 738"/>
                  <a:gd name="T117" fmla="*/ 289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8" h="319">
                    <a:moveTo>
                      <a:pt x="246" y="289"/>
                    </a:moveTo>
                    <a:lnTo>
                      <a:pt x="360" y="289"/>
                    </a:lnTo>
                    <a:lnTo>
                      <a:pt x="426" y="289"/>
                    </a:lnTo>
                    <a:lnTo>
                      <a:pt x="570" y="289"/>
                    </a:lnTo>
                    <a:lnTo>
                      <a:pt x="624" y="283"/>
                    </a:lnTo>
                    <a:lnTo>
                      <a:pt x="648" y="265"/>
                    </a:lnTo>
                    <a:lnTo>
                      <a:pt x="666" y="241"/>
                    </a:lnTo>
                    <a:lnTo>
                      <a:pt x="738" y="193"/>
                    </a:lnTo>
                    <a:lnTo>
                      <a:pt x="702" y="175"/>
                    </a:lnTo>
                    <a:lnTo>
                      <a:pt x="672" y="114"/>
                    </a:lnTo>
                    <a:lnTo>
                      <a:pt x="678" y="84"/>
                    </a:lnTo>
                    <a:lnTo>
                      <a:pt x="654" y="66"/>
                    </a:lnTo>
                    <a:lnTo>
                      <a:pt x="642" y="48"/>
                    </a:lnTo>
                    <a:lnTo>
                      <a:pt x="624" y="60"/>
                    </a:lnTo>
                    <a:lnTo>
                      <a:pt x="606" y="66"/>
                    </a:lnTo>
                    <a:lnTo>
                      <a:pt x="588" y="54"/>
                    </a:lnTo>
                    <a:lnTo>
                      <a:pt x="570" y="60"/>
                    </a:lnTo>
                    <a:lnTo>
                      <a:pt x="564" y="60"/>
                    </a:lnTo>
                    <a:lnTo>
                      <a:pt x="552" y="42"/>
                    </a:lnTo>
                    <a:lnTo>
                      <a:pt x="516" y="36"/>
                    </a:lnTo>
                    <a:lnTo>
                      <a:pt x="492" y="6"/>
                    </a:lnTo>
                    <a:lnTo>
                      <a:pt x="468" y="0"/>
                    </a:lnTo>
                    <a:lnTo>
                      <a:pt x="450" y="12"/>
                    </a:lnTo>
                    <a:lnTo>
                      <a:pt x="456" y="42"/>
                    </a:lnTo>
                    <a:lnTo>
                      <a:pt x="420" y="54"/>
                    </a:lnTo>
                    <a:lnTo>
                      <a:pt x="396" y="48"/>
                    </a:lnTo>
                    <a:lnTo>
                      <a:pt x="396" y="72"/>
                    </a:lnTo>
                    <a:lnTo>
                      <a:pt x="378" y="84"/>
                    </a:lnTo>
                    <a:lnTo>
                      <a:pt x="372" y="102"/>
                    </a:lnTo>
                    <a:lnTo>
                      <a:pt x="360" y="102"/>
                    </a:lnTo>
                    <a:lnTo>
                      <a:pt x="348" y="132"/>
                    </a:lnTo>
                    <a:lnTo>
                      <a:pt x="336" y="138"/>
                    </a:lnTo>
                    <a:lnTo>
                      <a:pt x="306" y="114"/>
                    </a:lnTo>
                    <a:lnTo>
                      <a:pt x="312" y="120"/>
                    </a:lnTo>
                    <a:lnTo>
                      <a:pt x="294" y="120"/>
                    </a:lnTo>
                    <a:lnTo>
                      <a:pt x="282" y="150"/>
                    </a:lnTo>
                    <a:lnTo>
                      <a:pt x="258" y="138"/>
                    </a:lnTo>
                    <a:lnTo>
                      <a:pt x="234" y="163"/>
                    </a:lnTo>
                    <a:lnTo>
                      <a:pt x="186" y="138"/>
                    </a:lnTo>
                    <a:lnTo>
                      <a:pt x="180" y="156"/>
                    </a:lnTo>
                    <a:lnTo>
                      <a:pt x="174" y="144"/>
                    </a:lnTo>
                    <a:lnTo>
                      <a:pt x="156" y="144"/>
                    </a:lnTo>
                    <a:lnTo>
                      <a:pt x="150" y="163"/>
                    </a:lnTo>
                    <a:lnTo>
                      <a:pt x="144" y="156"/>
                    </a:lnTo>
                    <a:lnTo>
                      <a:pt x="132" y="175"/>
                    </a:lnTo>
                    <a:lnTo>
                      <a:pt x="138" y="199"/>
                    </a:lnTo>
                    <a:lnTo>
                      <a:pt x="96" y="205"/>
                    </a:lnTo>
                    <a:lnTo>
                      <a:pt x="102" y="235"/>
                    </a:lnTo>
                    <a:lnTo>
                      <a:pt x="96" y="247"/>
                    </a:lnTo>
                    <a:lnTo>
                      <a:pt x="48" y="229"/>
                    </a:lnTo>
                    <a:lnTo>
                      <a:pt x="30" y="247"/>
                    </a:lnTo>
                    <a:lnTo>
                      <a:pt x="36" y="259"/>
                    </a:lnTo>
                    <a:lnTo>
                      <a:pt x="36" y="277"/>
                    </a:lnTo>
                    <a:lnTo>
                      <a:pt x="24" y="301"/>
                    </a:lnTo>
                    <a:lnTo>
                      <a:pt x="12" y="295"/>
                    </a:lnTo>
                    <a:lnTo>
                      <a:pt x="0" y="319"/>
                    </a:lnTo>
                    <a:lnTo>
                      <a:pt x="144" y="313"/>
                    </a:lnTo>
                    <a:lnTo>
                      <a:pt x="138" y="289"/>
                    </a:lnTo>
                    <a:lnTo>
                      <a:pt x="246" y="289"/>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60" name="Freeform 362"/>
              <p:cNvSpPr/>
              <p:nvPr/>
            </p:nvSpPr>
            <p:spPr>
              <a:xfrm>
                <a:off x="4756" y="1797"/>
                <a:ext cx="738" cy="319"/>
              </a:xfrm>
              <a:custGeom>
                <a:gdLst>
                  <a:gd name="T0" fmla="*/ 246 w 738"/>
                  <a:gd name="T1" fmla="*/ 289 h 319"/>
                  <a:gd name="T2" fmla="*/ 360 w 738"/>
                  <a:gd name="T3" fmla="*/ 289 h 319"/>
                  <a:gd name="T4" fmla="*/ 426 w 738"/>
                  <a:gd name="T5" fmla="*/ 289 h 319"/>
                  <a:gd name="T6" fmla="*/ 570 w 738"/>
                  <a:gd name="T7" fmla="*/ 289 h 319"/>
                  <a:gd name="T8" fmla="*/ 624 w 738"/>
                  <a:gd name="T9" fmla="*/ 283 h 319"/>
                  <a:gd name="T10" fmla="*/ 648 w 738"/>
                  <a:gd name="T11" fmla="*/ 265 h 319"/>
                  <a:gd name="T12" fmla="*/ 666 w 738"/>
                  <a:gd name="T13" fmla="*/ 241 h 319"/>
                  <a:gd name="T14" fmla="*/ 738 w 738"/>
                  <a:gd name="T15" fmla="*/ 193 h 319"/>
                  <a:gd name="T16" fmla="*/ 702 w 738"/>
                  <a:gd name="T17" fmla="*/ 175 h 319"/>
                  <a:gd name="T18" fmla="*/ 672 w 738"/>
                  <a:gd name="T19" fmla="*/ 114 h 319"/>
                  <a:gd name="T20" fmla="*/ 678 w 738"/>
                  <a:gd name="T21" fmla="*/ 84 h 319"/>
                  <a:gd name="T22" fmla="*/ 654 w 738"/>
                  <a:gd name="T23" fmla="*/ 66 h 319"/>
                  <a:gd name="T24" fmla="*/ 642 w 738"/>
                  <a:gd name="T25" fmla="*/ 48 h 319"/>
                  <a:gd name="T26" fmla="*/ 624 w 738"/>
                  <a:gd name="T27" fmla="*/ 60 h 319"/>
                  <a:gd name="T28" fmla="*/ 606 w 738"/>
                  <a:gd name="T29" fmla="*/ 66 h 319"/>
                  <a:gd name="T30" fmla="*/ 588 w 738"/>
                  <a:gd name="T31" fmla="*/ 54 h 319"/>
                  <a:gd name="T32" fmla="*/ 570 w 738"/>
                  <a:gd name="T33" fmla="*/ 60 h 319"/>
                  <a:gd name="T34" fmla="*/ 564 w 738"/>
                  <a:gd name="T35" fmla="*/ 60 h 319"/>
                  <a:gd name="T36" fmla="*/ 552 w 738"/>
                  <a:gd name="T37" fmla="*/ 42 h 319"/>
                  <a:gd name="T38" fmla="*/ 516 w 738"/>
                  <a:gd name="T39" fmla="*/ 36 h 319"/>
                  <a:gd name="T40" fmla="*/ 492 w 738"/>
                  <a:gd name="T41" fmla="*/ 6 h 319"/>
                  <a:gd name="T42" fmla="*/ 468 w 738"/>
                  <a:gd name="T43" fmla="*/ 0 h 319"/>
                  <a:gd name="T44" fmla="*/ 450 w 738"/>
                  <a:gd name="T45" fmla="*/ 12 h 319"/>
                  <a:gd name="T46" fmla="*/ 456 w 738"/>
                  <a:gd name="T47" fmla="*/ 42 h 319"/>
                  <a:gd name="T48" fmla="*/ 420 w 738"/>
                  <a:gd name="T49" fmla="*/ 54 h 319"/>
                  <a:gd name="T50" fmla="*/ 396 w 738"/>
                  <a:gd name="T51" fmla="*/ 48 h 319"/>
                  <a:gd name="T52" fmla="*/ 396 w 738"/>
                  <a:gd name="T53" fmla="*/ 72 h 319"/>
                  <a:gd name="T54" fmla="*/ 378 w 738"/>
                  <a:gd name="T55" fmla="*/ 84 h 319"/>
                  <a:gd name="T56" fmla="*/ 372 w 738"/>
                  <a:gd name="T57" fmla="*/ 102 h 319"/>
                  <a:gd name="T58" fmla="*/ 360 w 738"/>
                  <a:gd name="T59" fmla="*/ 102 h 319"/>
                  <a:gd name="T60" fmla="*/ 348 w 738"/>
                  <a:gd name="T61" fmla="*/ 132 h 319"/>
                  <a:gd name="T62" fmla="*/ 336 w 738"/>
                  <a:gd name="T63" fmla="*/ 138 h 319"/>
                  <a:gd name="T64" fmla="*/ 306 w 738"/>
                  <a:gd name="T65" fmla="*/ 114 h 319"/>
                  <a:gd name="T66" fmla="*/ 312 w 738"/>
                  <a:gd name="T67" fmla="*/ 120 h 319"/>
                  <a:gd name="T68" fmla="*/ 294 w 738"/>
                  <a:gd name="T69" fmla="*/ 120 h 319"/>
                  <a:gd name="T70" fmla="*/ 282 w 738"/>
                  <a:gd name="T71" fmla="*/ 150 h 319"/>
                  <a:gd name="T72" fmla="*/ 258 w 738"/>
                  <a:gd name="T73" fmla="*/ 138 h 319"/>
                  <a:gd name="T74" fmla="*/ 234 w 738"/>
                  <a:gd name="T75" fmla="*/ 163 h 319"/>
                  <a:gd name="T76" fmla="*/ 186 w 738"/>
                  <a:gd name="T77" fmla="*/ 138 h 319"/>
                  <a:gd name="T78" fmla="*/ 180 w 738"/>
                  <a:gd name="T79" fmla="*/ 156 h 319"/>
                  <a:gd name="T80" fmla="*/ 174 w 738"/>
                  <a:gd name="T81" fmla="*/ 144 h 319"/>
                  <a:gd name="T82" fmla="*/ 156 w 738"/>
                  <a:gd name="T83" fmla="*/ 144 h 319"/>
                  <a:gd name="T84" fmla="*/ 150 w 738"/>
                  <a:gd name="T85" fmla="*/ 163 h 319"/>
                  <a:gd name="T86" fmla="*/ 144 w 738"/>
                  <a:gd name="T87" fmla="*/ 156 h 319"/>
                  <a:gd name="T88" fmla="*/ 132 w 738"/>
                  <a:gd name="T89" fmla="*/ 175 h 319"/>
                  <a:gd name="T90" fmla="*/ 138 w 738"/>
                  <a:gd name="T91" fmla="*/ 199 h 319"/>
                  <a:gd name="T92" fmla="*/ 96 w 738"/>
                  <a:gd name="T93" fmla="*/ 205 h 319"/>
                  <a:gd name="T94" fmla="*/ 102 w 738"/>
                  <a:gd name="T95" fmla="*/ 235 h 319"/>
                  <a:gd name="T96" fmla="*/ 96 w 738"/>
                  <a:gd name="T97" fmla="*/ 247 h 319"/>
                  <a:gd name="T98" fmla="*/ 48 w 738"/>
                  <a:gd name="T99" fmla="*/ 229 h 319"/>
                  <a:gd name="T100" fmla="*/ 30 w 738"/>
                  <a:gd name="T101" fmla="*/ 247 h 319"/>
                  <a:gd name="T102" fmla="*/ 36 w 738"/>
                  <a:gd name="T103" fmla="*/ 259 h 319"/>
                  <a:gd name="T104" fmla="*/ 36 w 738"/>
                  <a:gd name="T105" fmla="*/ 277 h 319"/>
                  <a:gd name="T106" fmla="*/ 24 w 738"/>
                  <a:gd name="T107" fmla="*/ 301 h 319"/>
                  <a:gd name="T108" fmla="*/ 12 w 738"/>
                  <a:gd name="T109" fmla="*/ 295 h 319"/>
                  <a:gd name="T110" fmla="*/ 0 w 738"/>
                  <a:gd name="T111" fmla="*/ 319 h 319"/>
                  <a:gd name="T112" fmla="*/ 144 w 738"/>
                  <a:gd name="T113" fmla="*/ 313 h 319"/>
                  <a:gd name="T114" fmla="*/ 138 w 738"/>
                  <a:gd name="T115" fmla="*/ 289 h 319"/>
                  <a:gd name="T116" fmla="*/ 246 w 738"/>
                  <a:gd name="T117" fmla="*/ 289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8" h="319">
                    <a:moveTo>
                      <a:pt x="246" y="289"/>
                    </a:moveTo>
                    <a:lnTo>
                      <a:pt x="360" y="289"/>
                    </a:lnTo>
                    <a:lnTo>
                      <a:pt x="426" y="289"/>
                    </a:lnTo>
                    <a:lnTo>
                      <a:pt x="570" y="289"/>
                    </a:lnTo>
                    <a:lnTo>
                      <a:pt x="624" y="283"/>
                    </a:lnTo>
                    <a:lnTo>
                      <a:pt x="648" y="265"/>
                    </a:lnTo>
                    <a:lnTo>
                      <a:pt x="666" y="241"/>
                    </a:lnTo>
                    <a:lnTo>
                      <a:pt x="738" y="193"/>
                    </a:lnTo>
                    <a:lnTo>
                      <a:pt x="702" y="175"/>
                    </a:lnTo>
                    <a:lnTo>
                      <a:pt x="672" y="114"/>
                    </a:lnTo>
                    <a:lnTo>
                      <a:pt x="678" y="84"/>
                    </a:lnTo>
                    <a:lnTo>
                      <a:pt x="654" y="66"/>
                    </a:lnTo>
                    <a:lnTo>
                      <a:pt x="642" y="48"/>
                    </a:lnTo>
                    <a:lnTo>
                      <a:pt x="624" y="60"/>
                    </a:lnTo>
                    <a:lnTo>
                      <a:pt x="606" y="66"/>
                    </a:lnTo>
                    <a:lnTo>
                      <a:pt x="588" y="54"/>
                    </a:lnTo>
                    <a:lnTo>
                      <a:pt x="570" y="60"/>
                    </a:lnTo>
                    <a:lnTo>
                      <a:pt x="564" y="60"/>
                    </a:lnTo>
                    <a:lnTo>
                      <a:pt x="552" y="42"/>
                    </a:lnTo>
                    <a:lnTo>
                      <a:pt x="516" y="36"/>
                    </a:lnTo>
                    <a:lnTo>
                      <a:pt x="492" y="6"/>
                    </a:lnTo>
                    <a:lnTo>
                      <a:pt x="468" y="0"/>
                    </a:lnTo>
                    <a:lnTo>
                      <a:pt x="450" y="12"/>
                    </a:lnTo>
                    <a:lnTo>
                      <a:pt x="456" y="42"/>
                    </a:lnTo>
                    <a:lnTo>
                      <a:pt x="420" y="54"/>
                    </a:lnTo>
                    <a:lnTo>
                      <a:pt x="396" y="48"/>
                    </a:lnTo>
                    <a:lnTo>
                      <a:pt x="396" y="72"/>
                    </a:lnTo>
                    <a:lnTo>
                      <a:pt x="378" y="84"/>
                    </a:lnTo>
                    <a:lnTo>
                      <a:pt x="372" y="102"/>
                    </a:lnTo>
                    <a:lnTo>
                      <a:pt x="360" y="102"/>
                    </a:lnTo>
                    <a:lnTo>
                      <a:pt x="348" y="132"/>
                    </a:lnTo>
                    <a:lnTo>
                      <a:pt x="336" y="138"/>
                    </a:lnTo>
                    <a:lnTo>
                      <a:pt x="306" y="114"/>
                    </a:lnTo>
                    <a:lnTo>
                      <a:pt x="312" y="120"/>
                    </a:lnTo>
                    <a:lnTo>
                      <a:pt x="294" y="120"/>
                    </a:lnTo>
                    <a:lnTo>
                      <a:pt x="282" y="150"/>
                    </a:lnTo>
                    <a:lnTo>
                      <a:pt x="258" y="138"/>
                    </a:lnTo>
                    <a:lnTo>
                      <a:pt x="234" y="163"/>
                    </a:lnTo>
                    <a:lnTo>
                      <a:pt x="186" y="138"/>
                    </a:lnTo>
                    <a:lnTo>
                      <a:pt x="180" y="156"/>
                    </a:lnTo>
                    <a:lnTo>
                      <a:pt x="174" y="144"/>
                    </a:lnTo>
                    <a:lnTo>
                      <a:pt x="156" y="144"/>
                    </a:lnTo>
                    <a:lnTo>
                      <a:pt x="150" y="163"/>
                    </a:lnTo>
                    <a:lnTo>
                      <a:pt x="144" y="156"/>
                    </a:lnTo>
                    <a:lnTo>
                      <a:pt x="132" y="175"/>
                    </a:lnTo>
                    <a:lnTo>
                      <a:pt x="138" y="199"/>
                    </a:lnTo>
                    <a:lnTo>
                      <a:pt x="96" y="205"/>
                    </a:lnTo>
                    <a:lnTo>
                      <a:pt x="102" y="235"/>
                    </a:lnTo>
                    <a:lnTo>
                      <a:pt x="96" y="247"/>
                    </a:lnTo>
                    <a:lnTo>
                      <a:pt x="48" y="229"/>
                    </a:lnTo>
                    <a:lnTo>
                      <a:pt x="30" y="247"/>
                    </a:lnTo>
                    <a:lnTo>
                      <a:pt x="36" y="259"/>
                    </a:lnTo>
                    <a:lnTo>
                      <a:pt x="36" y="277"/>
                    </a:lnTo>
                    <a:lnTo>
                      <a:pt x="24" y="301"/>
                    </a:lnTo>
                    <a:lnTo>
                      <a:pt x="12" y="295"/>
                    </a:lnTo>
                    <a:lnTo>
                      <a:pt x="0" y="319"/>
                    </a:lnTo>
                    <a:lnTo>
                      <a:pt x="144" y="313"/>
                    </a:lnTo>
                    <a:lnTo>
                      <a:pt x="138" y="289"/>
                    </a:lnTo>
                    <a:lnTo>
                      <a:pt x="246" y="2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61" name="Freeform 363"/>
              <p:cNvSpPr/>
              <p:nvPr/>
            </p:nvSpPr>
            <p:spPr>
              <a:xfrm>
                <a:off x="4756" y="1797"/>
                <a:ext cx="738" cy="319"/>
              </a:xfrm>
              <a:custGeom>
                <a:gdLst>
                  <a:gd name="T0" fmla="*/ 246 w 738"/>
                  <a:gd name="T1" fmla="*/ 289 h 319"/>
                  <a:gd name="T2" fmla="*/ 360 w 738"/>
                  <a:gd name="T3" fmla="*/ 289 h 319"/>
                  <a:gd name="T4" fmla="*/ 426 w 738"/>
                  <a:gd name="T5" fmla="*/ 289 h 319"/>
                  <a:gd name="T6" fmla="*/ 570 w 738"/>
                  <a:gd name="T7" fmla="*/ 289 h 319"/>
                  <a:gd name="T8" fmla="*/ 624 w 738"/>
                  <a:gd name="T9" fmla="*/ 283 h 319"/>
                  <a:gd name="T10" fmla="*/ 648 w 738"/>
                  <a:gd name="T11" fmla="*/ 265 h 319"/>
                  <a:gd name="T12" fmla="*/ 666 w 738"/>
                  <a:gd name="T13" fmla="*/ 241 h 319"/>
                  <a:gd name="T14" fmla="*/ 738 w 738"/>
                  <a:gd name="T15" fmla="*/ 193 h 319"/>
                  <a:gd name="T16" fmla="*/ 702 w 738"/>
                  <a:gd name="T17" fmla="*/ 175 h 319"/>
                  <a:gd name="T18" fmla="*/ 672 w 738"/>
                  <a:gd name="T19" fmla="*/ 114 h 319"/>
                  <a:gd name="T20" fmla="*/ 678 w 738"/>
                  <a:gd name="T21" fmla="*/ 84 h 319"/>
                  <a:gd name="T22" fmla="*/ 654 w 738"/>
                  <a:gd name="T23" fmla="*/ 66 h 319"/>
                  <a:gd name="T24" fmla="*/ 642 w 738"/>
                  <a:gd name="T25" fmla="*/ 48 h 319"/>
                  <a:gd name="T26" fmla="*/ 624 w 738"/>
                  <a:gd name="T27" fmla="*/ 60 h 319"/>
                  <a:gd name="T28" fmla="*/ 606 w 738"/>
                  <a:gd name="T29" fmla="*/ 66 h 319"/>
                  <a:gd name="T30" fmla="*/ 588 w 738"/>
                  <a:gd name="T31" fmla="*/ 54 h 319"/>
                  <a:gd name="T32" fmla="*/ 570 w 738"/>
                  <a:gd name="T33" fmla="*/ 60 h 319"/>
                  <a:gd name="T34" fmla="*/ 564 w 738"/>
                  <a:gd name="T35" fmla="*/ 60 h 319"/>
                  <a:gd name="T36" fmla="*/ 552 w 738"/>
                  <a:gd name="T37" fmla="*/ 42 h 319"/>
                  <a:gd name="T38" fmla="*/ 516 w 738"/>
                  <a:gd name="T39" fmla="*/ 36 h 319"/>
                  <a:gd name="T40" fmla="*/ 492 w 738"/>
                  <a:gd name="T41" fmla="*/ 6 h 319"/>
                  <a:gd name="T42" fmla="*/ 468 w 738"/>
                  <a:gd name="T43" fmla="*/ 0 h 319"/>
                  <a:gd name="T44" fmla="*/ 450 w 738"/>
                  <a:gd name="T45" fmla="*/ 12 h 319"/>
                  <a:gd name="T46" fmla="*/ 456 w 738"/>
                  <a:gd name="T47" fmla="*/ 42 h 319"/>
                  <a:gd name="T48" fmla="*/ 420 w 738"/>
                  <a:gd name="T49" fmla="*/ 54 h 319"/>
                  <a:gd name="T50" fmla="*/ 396 w 738"/>
                  <a:gd name="T51" fmla="*/ 48 h 319"/>
                  <a:gd name="T52" fmla="*/ 396 w 738"/>
                  <a:gd name="T53" fmla="*/ 72 h 319"/>
                  <a:gd name="T54" fmla="*/ 378 w 738"/>
                  <a:gd name="T55" fmla="*/ 84 h 319"/>
                  <a:gd name="T56" fmla="*/ 372 w 738"/>
                  <a:gd name="T57" fmla="*/ 102 h 319"/>
                  <a:gd name="T58" fmla="*/ 360 w 738"/>
                  <a:gd name="T59" fmla="*/ 102 h 319"/>
                  <a:gd name="T60" fmla="*/ 348 w 738"/>
                  <a:gd name="T61" fmla="*/ 132 h 319"/>
                  <a:gd name="T62" fmla="*/ 336 w 738"/>
                  <a:gd name="T63" fmla="*/ 138 h 319"/>
                  <a:gd name="T64" fmla="*/ 306 w 738"/>
                  <a:gd name="T65" fmla="*/ 114 h 319"/>
                  <a:gd name="T66" fmla="*/ 312 w 738"/>
                  <a:gd name="T67" fmla="*/ 120 h 319"/>
                  <a:gd name="T68" fmla="*/ 294 w 738"/>
                  <a:gd name="T69" fmla="*/ 120 h 319"/>
                  <a:gd name="T70" fmla="*/ 282 w 738"/>
                  <a:gd name="T71" fmla="*/ 150 h 319"/>
                  <a:gd name="T72" fmla="*/ 258 w 738"/>
                  <a:gd name="T73" fmla="*/ 138 h 319"/>
                  <a:gd name="T74" fmla="*/ 234 w 738"/>
                  <a:gd name="T75" fmla="*/ 163 h 319"/>
                  <a:gd name="T76" fmla="*/ 186 w 738"/>
                  <a:gd name="T77" fmla="*/ 138 h 319"/>
                  <a:gd name="T78" fmla="*/ 180 w 738"/>
                  <a:gd name="T79" fmla="*/ 156 h 319"/>
                  <a:gd name="T80" fmla="*/ 174 w 738"/>
                  <a:gd name="T81" fmla="*/ 144 h 319"/>
                  <a:gd name="T82" fmla="*/ 156 w 738"/>
                  <a:gd name="T83" fmla="*/ 144 h 319"/>
                  <a:gd name="T84" fmla="*/ 150 w 738"/>
                  <a:gd name="T85" fmla="*/ 163 h 319"/>
                  <a:gd name="T86" fmla="*/ 144 w 738"/>
                  <a:gd name="T87" fmla="*/ 156 h 319"/>
                  <a:gd name="T88" fmla="*/ 132 w 738"/>
                  <a:gd name="T89" fmla="*/ 175 h 319"/>
                  <a:gd name="T90" fmla="*/ 138 w 738"/>
                  <a:gd name="T91" fmla="*/ 199 h 319"/>
                  <a:gd name="T92" fmla="*/ 96 w 738"/>
                  <a:gd name="T93" fmla="*/ 205 h 319"/>
                  <a:gd name="T94" fmla="*/ 102 w 738"/>
                  <a:gd name="T95" fmla="*/ 235 h 319"/>
                  <a:gd name="T96" fmla="*/ 96 w 738"/>
                  <a:gd name="T97" fmla="*/ 247 h 319"/>
                  <a:gd name="T98" fmla="*/ 48 w 738"/>
                  <a:gd name="T99" fmla="*/ 229 h 319"/>
                  <a:gd name="T100" fmla="*/ 30 w 738"/>
                  <a:gd name="T101" fmla="*/ 247 h 319"/>
                  <a:gd name="T102" fmla="*/ 36 w 738"/>
                  <a:gd name="T103" fmla="*/ 259 h 319"/>
                  <a:gd name="T104" fmla="*/ 36 w 738"/>
                  <a:gd name="T105" fmla="*/ 277 h 319"/>
                  <a:gd name="T106" fmla="*/ 24 w 738"/>
                  <a:gd name="T107" fmla="*/ 301 h 319"/>
                  <a:gd name="T108" fmla="*/ 12 w 738"/>
                  <a:gd name="T109" fmla="*/ 295 h 319"/>
                  <a:gd name="T110" fmla="*/ 0 w 738"/>
                  <a:gd name="T111" fmla="*/ 319 h 319"/>
                  <a:gd name="T112" fmla="*/ 144 w 738"/>
                  <a:gd name="T113" fmla="*/ 313 h 319"/>
                  <a:gd name="T114" fmla="*/ 138 w 738"/>
                  <a:gd name="T115" fmla="*/ 289 h 319"/>
                  <a:gd name="T116" fmla="*/ 246 w 738"/>
                  <a:gd name="T117" fmla="*/ 289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8" h="319">
                    <a:moveTo>
                      <a:pt x="246" y="289"/>
                    </a:moveTo>
                    <a:lnTo>
                      <a:pt x="360" y="289"/>
                    </a:lnTo>
                    <a:lnTo>
                      <a:pt x="426" y="289"/>
                    </a:lnTo>
                    <a:lnTo>
                      <a:pt x="570" y="289"/>
                    </a:lnTo>
                    <a:lnTo>
                      <a:pt x="624" y="283"/>
                    </a:lnTo>
                    <a:lnTo>
                      <a:pt x="648" y="265"/>
                    </a:lnTo>
                    <a:lnTo>
                      <a:pt x="666" y="241"/>
                    </a:lnTo>
                    <a:lnTo>
                      <a:pt x="738" y="193"/>
                    </a:lnTo>
                    <a:lnTo>
                      <a:pt x="702" y="175"/>
                    </a:lnTo>
                    <a:lnTo>
                      <a:pt x="672" y="114"/>
                    </a:lnTo>
                    <a:lnTo>
                      <a:pt x="678" y="84"/>
                    </a:lnTo>
                    <a:lnTo>
                      <a:pt x="654" y="66"/>
                    </a:lnTo>
                    <a:lnTo>
                      <a:pt x="642" y="48"/>
                    </a:lnTo>
                    <a:lnTo>
                      <a:pt x="624" y="60"/>
                    </a:lnTo>
                    <a:lnTo>
                      <a:pt x="606" y="66"/>
                    </a:lnTo>
                    <a:lnTo>
                      <a:pt x="588" y="54"/>
                    </a:lnTo>
                    <a:lnTo>
                      <a:pt x="570" y="60"/>
                    </a:lnTo>
                    <a:lnTo>
                      <a:pt x="564" y="60"/>
                    </a:lnTo>
                    <a:lnTo>
                      <a:pt x="552" y="42"/>
                    </a:lnTo>
                    <a:lnTo>
                      <a:pt x="516" y="36"/>
                    </a:lnTo>
                    <a:lnTo>
                      <a:pt x="492" y="6"/>
                    </a:lnTo>
                    <a:lnTo>
                      <a:pt x="468" y="0"/>
                    </a:lnTo>
                    <a:lnTo>
                      <a:pt x="450" y="12"/>
                    </a:lnTo>
                    <a:lnTo>
                      <a:pt x="456" y="42"/>
                    </a:lnTo>
                    <a:lnTo>
                      <a:pt x="420" y="54"/>
                    </a:lnTo>
                    <a:lnTo>
                      <a:pt x="396" y="48"/>
                    </a:lnTo>
                    <a:lnTo>
                      <a:pt x="396" y="72"/>
                    </a:lnTo>
                    <a:lnTo>
                      <a:pt x="378" y="84"/>
                    </a:lnTo>
                    <a:lnTo>
                      <a:pt x="372" y="102"/>
                    </a:lnTo>
                    <a:lnTo>
                      <a:pt x="360" y="102"/>
                    </a:lnTo>
                    <a:lnTo>
                      <a:pt x="348" y="132"/>
                    </a:lnTo>
                    <a:lnTo>
                      <a:pt x="336" y="138"/>
                    </a:lnTo>
                    <a:lnTo>
                      <a:pt x="306" y="114"/>
                    </a:lnTo>
                    <a:lnTo>
                      <a:pt x="312" y="120"/>
                    </a:lnTo>
                    <a:lnTo>
                      <a:pt x="294" y="120"/>
                    </a:lnTo>
                    <a:lnTo>
                      <a:pt x="282" y="150"/>
                    </a:lnTo>
                    <a:lnTo>
                      <a:pt x="258" y="138"/>
                    </a:lnTo>
                    <a:lnTo>
                      <a:pt x="234" y="163"/>
                    </a:lnTo>
                    <a:lnTo>
                      <a:pt x="186" y="138"/>
                    </a:lnTo>
                    <a:lnTo>
                      <a:pt x="180" y="156"/>
                    </a:lnTo>
                    <a:lnTo>
                      <a:pt x="174" y="144"/>
                    </a:lnTo>
                    <a:lnTo>
                      <a:pt x="156" y="144"/>
                    </a:lnTo>
                    <a:lnTo>
                      <a:pt x="150" y="163"/>
                    </a:lnTo>
                    <a:lnTo>
                      <a:pt x="144" y="156"/>
                    </a:lnTo>
                    <a:lnTo>
                      <a:pt x="132" y="175"/>
                    </a:lnTo>
                    <a:lnTo>
                      <a:pt x="138" y="199"/>
                    </a:lnTo>
                    <a:lnTo>
                      <a:pt x="96" y="205"/>
                    </a:lnTo>
                    <a:lnTo>
                      <a:pt x="102" y="235"/>
                    </a:lnTo>
                    <a:lnTo>
                      <a:pt x="96" y="247"/>
                    </a:lnTo>
                    <a:lnTo>
                      <a:pt x="48" y="229"/>
                    </a:lnTo>
                    <a:lnTo>
                      <a:pt x="30" y="247"/>
                    </a:lnTo>
                    <a:lnTo>
                      <a:pt x="36" y="259"/>
                    </a:lnTo>
                    <a:lnTo>
                      <a:pt x="36" y="277"/>
                    </a:lnTo>
                    <a:lnTo>
                      <a:pt x="24" y="301"/>
                    </a:lnTo>
                    <a:lnTo>
                      <a:pt x="12" y="295"/>
                    </a:lnTo>
                    <a:lnTo>
                      <a:pt x="0" y="319"/>
                    </a:lnTo>
                    <a:lnTo>
                      <a:pt x="144" y="313"/>
                    </a:lnTo>
                    <a:lnTo>
                      <a:pt x="138" y="289"/>
                    </a:lnTo>
                    <a:lnTo>
                      <a:pt x="246" y="289"/>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62" name="Freeform 364"/>
              <p:cNvSpPr/>
              <p:nvPr/>
            </p:nvSpPr>
            <p:spPr>
              <a:xfrm>
                <a:off x="4257" y="2104"/>
                <a:ext cx="481" cy="402"/>
              </a:xfrm>
              <a:custGeom>
                <a:gdLst>
                  <a:gd name="T0" fmla="*/ 372 w 481"/>
                  <a:gd name="T1" fmla="*/ 0 h 402"/>
                  <a:gd name="T2" fmla="*/ 0 w 481"/>
                  <a:gd name="T3" fmla="*/ 0 h 402"/>
                  <a:gd name="T4" fmla="*/ 12 w 481"/>
                  <a:gd name="T5" fmla="*/ 132 h 402"/>
                  <a:gd name="T6" fmla="*/ 12 w 481"/>
                  <a:gd name="T7" fmla="*/ 330 h 402"/>
                  <a:gd name="T8" fmla="*/ 18 w 481"/>
                  <a:gd name="T9" fmla="*/ 336 h 402"/>
                  <a:gd name="T10" fmla="*/ 54 w 481"/>
                  <a:gd name="T11" fmla="*/ 336 h 402"/>
                  <a:gd name="T12" fmla="*/ 54 w 481"/>
                  <a:gd name="T13" fmla="*/ 402 h 402"/>
                  <a:gd name="T14" fmla="*/ 336 w 481"/>
                  <a:gd name="T15" fmla="*/ 396 h 402"/>
                  <a:gd name="T16" fmla="*/ 342 w 481"/>
                  <a:gd name="T17" fmla="*/ 378 h 402"/>
                  <a:gd name="T18" fmla="*/ 330 w 481"/>
                  <a:gd name="T19" fmla="*/ 366 h 402"/>
                  <a:gd name="T20" fmla="*/ 336 w 481"/>
                  <a:gd name="T21" fmla="*/ 348 h 402"/>
                  <a:gd name="T22" fmla="*/ 330 w 481"/>
                  <a:gd name="T23" fmla="*/ 336 h 402"/>
                  <a:gd name="T24" fmla="*/ 336 w 481"/>
                  <a:gd name="T25" fmla="*/ 330 h 402"/>
                  <a:gd name="T26" fmla="*/ 330 w 481"/>
                  <a:gd name="T27" fmla="*/ 324 h 402"/>
                  <a:gd name="T28" fmla="*/ 342 w 481"/>
                  <a:gd name="T29" fmla="*/ 312 h 402"/>
                  <a:gd name="T30" fmla="*/ 342 w 481"/>
                  <a:gd name="T31" fmla="*/ 288 h 402"/>
                  <a:gd name="T32" fmla="*/ 360 w 481"/>
                  <a:gd name="T33" fmla="*/ 282 h 402"/>
                  <a:gd name="T34" fmla="*/ 354 w 481"/>
                  <a:gd name="T35" fmla="*/ 270 h 402"/>
                  <a:gd name="T36" fmla="*/ 372 w 481"/>
                  <a:gd name="T37" fmla="*/ 258 h 402"/>
                  <a:gd name="T38" fmla="*/ 372 w 481"/>
                  <a:gd name="T39" fmla="*/ 246 h 402"/>
                  <a:gd name="T40" fmla="*/ 390 w 481"/>
                  <a:gd name="T41" fmla="*/ 240 h 402"/>
                  <a:gd name="T42" fmla="*/ 396 w 481"/>
                  <a:gd name="T43" fmla="*/ 204 h 402"/>
                  <a:gd name="T44" fmla="*/ 420 w 481"/>
                  <a:gd name="T45" fmla="*/ 186 h 402"/>
                  <a:gd name="T46" fmla="*/ 420 w 481"/>
                  <a:gd name="T47" fmla="*/ 174 h 402"/>
                  <a:gd name="T48" fmla="*/ 439 w 481"/>
                  <a:gd name="T49" fmla="*/ 162 h 402"/>
                  <a:gd name="T50" fmla="*/ 439 w 481"/>
                  <a:gd name="T51" fmla="*/ 138 h 402"/>
                  <a:gd name="T52" fmla="*/ 457 w 481"/>
                  <a:gd name="T53" fmla="*/ 114 h 402"/>
                  <a:gd name="T54" fmla="*/ 457 w 481"/>
                  <a:gd name="T55" fmla="*/ 96 h 402"/>
                  <a:gd name="T56" fmla="*/ 481 w 481"/>
                  <a:gd name="T57" fmla="*/ 72 h 402"/>
                  <a:gd name="T58" fmla="*/ 475 w 481"/>
                  <a:gd name="T59" fmla="*/ 60 h 402"/>
                  <a:gd name="T60" fmla="*/ 414 w 481"/>
                  <a:gd name="T61" fmla="*/ 60 h 402"/>
                  <a:gd name="T62" fmla="*/ 445 w 481"/>
                  <a:gd name="T63" fmla="*/ 30 h 402"/>
                  <a:gd name="T64" fmla="*/ 433 w 481"/>
                  <a:gd name="T65" fmla="*/ 0 h 402"/>
                  <a:gd name="T66" fmla="*/ 372 w 481"/>
                  <a:gd name="T67" fmla="*/ 0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402">
                    <a:moveTo>
                      <a:pt x="372" y="0"/>
                    </a:moveTo>
                    <a:lnTo>
                      <a:pt x="0" y="0"/>
                    </a:lnTo>
                    <a:lnTo>
                      <a:pt x="12" y="132"/>
                    </a:lnTo>
                    <a:lnTo>
                      <a:pt x="12" y="330"/>
                    </a:lnTo>
                    <a:lnTo>
                      <a:pt x="18" y="336"/>
                    </a:lnTo>
                    <a:lnTo>
                      <a:pt x="54" y="336"/>
                    </a:lnTo>
                    <a:lnTo>
                      <a:pt x="54" y="402"/>
                    </a:lnTo>
                    <a:lnTo>
                      <a:pt x="336" y="396"/>
                    </a:lnTo>
                    <a:lnTo>
                      <a:pt x="342" y="378"/>
                    </a:lnTo>
                    <a:lnTo>
                      <a:pt x="330" y="366"/>
                    </a:lnTo>
                    <a:lnTo>
                      <a:pt x="336" y="348"/>
                    </a:lnTo>
                    <a:lnTo>
                      <a:pt x="330" y="336"/>
                    </a:lnTo>
                    <a:lnTo>
                      <a:pt x="336" y="330"/>
                    </a:lnTo>
                    <a:lnTo>
                      <a:pt x="330" y="324"/>
                    </a:lnTo>
                    <a:lnTo>
                      <a:pt x="342" y="312"/>
                    </a:lnTo>
                    <a:lnTo>
                      <a:pt x="342" y="288"/>
                    </a:lnTo>
                    <a:lnTo>
                      <a:pt x="360" y="282"/>
                    </a:lnTo>
                    <a:lnTo>
                      <a:pt x="354" y="270"/>
                    </a:lnTo>
                    <a:lnTo>
                      <a:pt x="372" y="258"/>
                    </a:lnTo>
                    <a:lnTo>
                      <a:pt x="372" y="246"/>
                    </a:lnTo>
                    <a:lnTo>
                      <a:pt x="390" y="240"/>
                    </a:lnTo>
                    <a:lnTo>
                      <a:pt x="396" y="204"/>
                    </a:lnTo>
                    <a:lnTo>
                      <a:pt x="420" y="186"/>
                    </a:lnTo>
                    <a:lnTo>
                      <a:pt x="420" y="174"/>
                    </a:lnTo>
                    <a:lnTo>
                      <a:pt x="439" y="162"/>
                    </a:lnTo>
                    <a:lnTo>
                      <a:pt x="439" y="138"/>
                    </a:lnTo>
                    <a:lnTo>
                      <a:pt x="457" y="114"/>
                    </a:lnTo>
                    <a:lnTo>
                      <a:pt x="457" y="96"/>
                    </a:lnTo>
                    <a:lnTo>
                      <a:pt x="481" y="72"/>
                    </a:lnTo>
                    <a:lnTo>
                      <a:pt x="475" y="60"/>
                    </a:lnTo>
                    <a:lnTo>
                      <a:pt x="414" y="60"/>
                    </a:lnTo>
                    <a:lnTo>
                      <a:pt x="445" y="30"/>
                    </a:lnTo>
                    <a:lnTo>
                      <a:pt x="433" y="0"/>
                    </a:lnTo>
                    <a:lnTo>
                      <a:pt x="372"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63" name="Freeform 365"/>
              <p:cNvSpPr/>
              <p:nvPr/>
            </p:nvSpPr>
            <p:spPr>
              <a:xfrm>
                <a:off x="4257" y="2104"/>
                <a:ext cx="481" cy="402"/>
              </a:xfrm>
              <a:custGeom>
                <a:gdLst>
                  <a:gd name="T0" fmla="*/ 372 w 481"/>
                  <a:gd name="T1" fmla="*/ 0 h 402"/>
                  <a:gd name="T2" fmla="*/ 0 w 481"/>
                  <a:gd name="T3" fmla="*/ 0 h 402"/>
                  <a:gd name="T4" fmla="*/ 12 w 481"/>
                  <a:gd name="T5" fmla="*/ 132 h 402"/>
                  <a:gd name="T6" fmla="*/ 12 w 481"/>
                  <a:gd name="T7" fmla="*/ 330 h 402"/>
                  <a:gd name="T8" fmla="*/ 18 w 481"/>
                  <a:gd name="T9" fmla="*/ 336 h 402"/>
                  <a:gd name="T10" fmla="*/ 54 w 481"/>
                  <a:gd name="T11" fmla="*/ 336 h 402"/>
                  <a:gd name="T12" fmla="*/ 54 w 481"/>
                  <a:gd name="T13" fmla="*/ 402 h 402"/>
                  <a:gd name="T14" fmla="*/ 336 w 481"/>
                  <a:gd name="T15" fmla="*/ 396 h 402"/>
                  <a:gd name="T16" fmla="*/ 342 w 481"/>
                  <a:gd name="T17" fmla="*/ 378 h 402"/>
                  <a:gd name="T18" fmla="*/ 330 w 481"/>
                  <a:gd name="T19" fmla="*/ 366 h 402"/>
                  <a:gd name="T20" fmla="*/ 336 w 481"/>
                  <a:gd name="T21" fmla="*/ 348 h 402"/>
                  <a:gd name="T22" fmla="*/ 330 w 481"/>
                  <a:gd name="T23" fmla="*/ 336 h 402"/>
                  <a:gd name="T24" fmla="*/ 336 w 481"/>
                  <a:gd name="T25" fmla="*/ 330 h 402"/>
                  <a:gd name="T26" fmla="*/ 330 w 481"/>
                  <a:gd name="T27" fmla="*/ 324 h 402"/>
                  <a:gd name="T28" fmla="*/ 342 w 481"/>
                  <a:gd name="T29" fmla="*/ 312 h 402"/>
                  <a:gd name="T30" fmla="*/ 342 w 481"/>
                  <a:gd name="T31" fmla="*/ 288 h 402"/>
                  <a:gd name="T32" fmla="*/ 360 w 481"/>
                  <a:gd name="T33" fmla="*/ 282 h 402"/>
                  <a:gd name="T34" fmla="*/ 354 w 481"/>
                  <a:gd name="T35" fmla="*/ 270 h 402"/>
                  <a:gd name="T36" fmla="*/ 372 w 481"/>
                  <a:gd name="T37" fmla="*/ 258 h 402"/>
                  <a:gd name="T38" fmla="*/ 372 w 481"/>
                  <a:gd name="T39" fmla="*/ 246 h 402"/>
                  <a:gd name="T40" fmla="*/ 390 w 481"/>
                  <a:gd name="T41" fmla="*/ 240 h 402"/>
                  <a:gd name="T42" fmla="*/ 396 w 481"/>
                  <a:gd name="T43" fmla="*/ 204 h 402"/>
                  <a:gd name="T44" fmla="*/ 420 w 481"/>
                  <a:gd name="T45" fmla="*/ 186 h 402"/>
                  <a:gd name="T46" fmla="*/ 420 w 481"/>
                  <a:gd name="T47" fmla="*/ 174 h 402"/>
                  <a:gd name="T48" fmla="*/ 439 w 481"/>
                  <a:gd name="T49" fmla="*/ 162 h 402"/>
                  <a:gd name="T50" fmla="*/ 439 w 481"/>
                  <a:gd name="T51" fmla="*/ 138 h 402"/>
                  <a:gd name="T52" fmla="*/ 457 w 481"/>
                  <a:gd name="T53" fmla="*/ 114 h 402"/>
                  <a:gd name="T54" fmla="*/ 457 w 481"/>
                  <a:gd name="T55" fmla="*/ 96 h 402"/>
                  <a:gd name="T56" fmla="*/ 481 w 481"/>
                  <a:gd name="T57" fmla="*/ 72 h 402"/>
                  <a:gd name="T58" fmla="*/ 475 w 481"/>
                  <a:gd name="T59" fmla="*/ 60 h 402"/>
                  <a:gd name="T60" fmla="*/ 414 w 481"/>
                  <a:gd name="T61" fmla="*/ 60 h 402"/>
                  <a:gd name="T62" fmla="*/ 445 w 481"/>
                  <a:gd name="T63" fmla="*/ 30 h 402"/>
                  <a:gd name="T64" fmla="*/ 433 w 481"/>
                  <a:gd name="T65" fmla="*/ 0 h 402"/>
                  <a:gd name="T66" fmla="*/ 372 w 481"/>
                  <a:gd name="T67" fmla="*/ 0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402">
                    <a:moveTo>
                      <a:pt x="372" y="0"/>
                    </a:moveTo>
                    <a:lnTo>
                      <a:pt x="0" y="0"/>
                    </a:lnTo>
                    <a:lnTo>
                      <a:pt x="12" y="132"/>
                    </a:lnTo>
                    <a:lnTo>
                      <a:pt x="12" y="330"/>
                    </a:lnTo>
                    <a:lnTo>
                      <a:pt x="18" y="336"/>
                    </a:lnTo>
                    <a:lnTo>
                      <a:pt x="54" y="336"/>
                    </a:lnTo>
                    <a:lnTo>
                      <a:pt x="54" y="402"/>
                    </a:lnTo>
                    <a:lnTo>
                      <a:pt x="336" y="396"/>
                    </a:lnTo>
                    <a:lnTo>
                      <a:pt x="342" y="378"/>
                    </a:lnTo>
                    <a:lnTo>
                      <a:pt x="330" y="366"/>
                    </a:lnTo>
                    <a:lnTo>
                      <a:pt x="336" y="348"/>
                    </a:lnTo>
                    <a:lnTo>
                      <a:pt x="330" y="336"/>
                    </a:lnTo>
                    <a:lnTo>
                      <a:pt x="336" y="330"/>
                    </a:lnTo>
                    <a:lnTo>
                      <a:pt x="330" y="324"/>
                    </a:lnTo>
                    <a:lnTo>
                      <a:pt x="342" y="312"/>
                    </a:lnTo>
                    <a:lnTo>
                      <a:pt x="342" y="288"/>
                    </a:lnTo>
                    <a:lnTo>
                      <a:pt x="360" y="282"/>
                    </a:lnTo>
                    <a:lnTo>
                      <a:pt x="354" y="270"/>
                    </a:lnTo>
                    <a:lnTo>
                      <a:pt x="372" y="258"/>
                    </a:lnTo>
                    <a:lnTo>
                      <a:pt x="372" y="246"/>
                    </a:lnTo>
                    <a:lnTo>
                      <a:pt x="390" y="240"/>
                    </a:lnTo>
                    <a:lnTo>
                      <a:pt x="396" y="204"/>
                    </a:lnTo>
                    <a:lnTo>
                      <a:pt x="420" y="186"/>
                    </a:lnTo>
                    <a:lnTo>
                      <a:pt x="420" y="174"/>
                    </a:lnTo>
                    <a:lnTo>
                      <a:pt x="439" y="162"/>
                    </a:lnTo>
                    <a:lnTo>
                      <a:pt x="439" y="138"/>
                    </a:lnTo>
                    <a:lnTo>
                      <a:pt x="457" y="114"/>
                    </a:lnTo>
                    <a:lnTo>
                      <a:pt x="457" y="96"/>
                    </a:lnTo>
                    <a:lnTo>
                      <a:pt x="481" y="72"/>
                    </a:lnTo>
                    <a:lnTo>
                      <a:pt x="475" y="60"/>
                    </a:lnTo>
                    <a:lnTo>
                      <a:pt x="414" y="60"/>
                    </a:lnTo>
                    <a:lnTo>
                      <a:pt x="445" y="30"/>
                    </a:lnTo>
                    <a:lnTo>
                      <a:pt x="433" y="0"/>
                    </a:lnTo>
                    <a:lnTo>
                      <a:pt x="3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64" name="Freeform 366"/>
              <p:cNvSpPr/>
              <p:nvPr/>
            </p:nvSpPr>
            <p:spPr>
              <a:xfrm>
                <a:off x="4257" y="2104"/>
                <a:ext cx="481" cy="402"/>
              </a:xfrm>
              <a:custGeom>
                <a:gdLst>
                  <a:gd name="T0" fmla="*/ 372 w 481"/>
                  <a:gd name="T1" fmla="*/ 0 h 402"/>
                  <a:gd name="T2" fmla="*/ 0 w 481"/>
                  <a:gd name="T3" fmla="*/ 0 h 402"/>
                  <a:gd name="T4" fmla="*/ 12 w 481"/>
                  <a:gd name="T5" fmla="*/ 132 h 402"/>
                  <a:gd name="T6" fmla="*/ 12 w 481"/>
                  <a:gd name="T7" fmla="*/ 330 h 402"/>
                  <a:gd name="T8" fmla="*/ 18 w 481"/>
                  <a:gd name="T9" fmla="*/ 336 h 402"/>
                  <a:gd name="T10" fmla="*/ 54 w 481"/>
                  <a:gd name="T11" fmla="*/ 336 h 402"/>
                  <a:gd name="T12" fmla="*/ 54 w 481"/>
                  <a:gd name="T13" fmla="*/ 402 h 402"/>
                  <a:gd name="T14" fmla="*/ 336 w 481"/>
                  <a:gd name="T15" fmla="*/ 396 h 402"/>
                  <a:gd name="T16" fmla="*/ 342 w 481"/>
                  <a:gd name="T17" fmla="*/ 378 h 402"/>
                  <a:gd name="T18" fmla="*/ 330 w 481"/>
                  <a:gd name="T19" fmla="*/ 366 h 402"/>
                  <a:gd name="T20" fmla="*/ 336 w 481"/>
                  <a:gd name="T21" fmla="*/ 348 h 402"/>
                  <a:gd name="T22" fmla="*/ 330 w 481"/>
                  <a:gd name="T23" fmla="*/ 336 h 402"/>
                  <a:gd name="T24" fmla="*/ 336 w 481"/>
                  <a:gd name="T25" fmla="*/ 330 h 402"/>
                  <a:gd name="T26" fmla="*/ 330 w 481"/>
                  <a:gd name="T27" fmla="*/ 324 h 402"/>
                  <a:gd name="T28" fmla="*/ 342 w 481"/>
                  <a:gd name="T29" fmla="*/ 312 h 402"/>
                  <a:gd name="T30" fmla="*/ 342 w 481"/>
                  <a:gd name="T31" fmla="*/ 288 h 402"/>
                  <a:gd name="T32" fmla="*/ 360 w 481"/>
                  <a:gd name="T33" fmla="*/ 282 h 402"/>
                  <a:gd name="T34" fmla="*/ 354 w 481"/>
                  <a:gd name="T35" fmla="*/ 270 h 402"/>
                  <a:gd name="T36" fmla="*/ 372 w 481"/>
                  <a:gd name="T37" fmla="*/ 258 h 402"/>
                  <a:gd name="T38" fmla="*/ 372 w 481"/>
                  <a:gd name="T39" fmla="*/ 246 h 402"/>
                  <a:gd name="T40" fmla="*/ 390 w 481"/>
                  <a:gd name="T41" fmla="*/ 240 h 402"/>
                  <a:gd name="T42" fmla="*/ 396 w 481"/>
                  <a:gd name="T43" fmla="*/ 204 h 402"/>
                  <a:gd name="T44" fmla="*/ 420 w 481"/>
                  <a:gd name="T45" fmla="*/ 186 h 402"/>
                  <a:gd name="T46" fmla="*/ 420 w 481"/>
                  <a:gd name="T47" fmla="*/ 174 h 402"/>
                  <a:gd name="T48" fmla="*/ 439 w 481"/>
                  <a:gd name="T49" fmla="*/ 162 h 402"/>
                  <a:gd name="T50" fmla="*/ 439 w 481"/>
                  <a:gd name="T51" fmla="*/ 138 h 402"/>
                  <a:gd name="T52" fmla="*/ 457 w 481"/>
                  <a:gd name="T53" fmla="*/ 114 h 402"/>
                  <a:gd name="T54" fmla="*/ 457 w 481"/>
                  <a:gd name="T55" fmla="*/ 96 h 402"/>
                  <a:gd name="T56" fmla="*/ 481 w 481"/>
                  <a:gd name="T57" fmla="*/ 72 h 402"/>
                  <a:gd name="T58" fmla="*/ 475 w 481"/>
                  <a:gd name="T59" fmla="*/ 60 h 402"/>
                  <a:gd name="T60" fmla="*/ 414 w 481"/>
                  <a:gd name="T61" fmla="*/ 60 h 402"/>
                  <a:gd name="T62" fmla="*/ 445 w 481"/>
                  <a:gd name="T63" fmla="*/ 30 h 402"/>
                  <a:gd name="T64" fmla="*/ 433 w 481"/>
                  <a:gd name="T65" fmla="*/ 0 h 402"/>
                  <a:gd name="T66" fmla="*/ 372 w 481"/>
                  <a:gd name="T67" fmla="*/ 0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1" h="402">
                    <a:moveTo>
                      <a:pt x="372" y="0"/>
                    </a:moveTo>
                    <a:lnTo>
                      <a:pt x="0" y="0"/>
                    </a:lnTo>
                    <a:lnTo>
                      <a:pt x="12" y="132"/>
                    </a:lnTo>
                    <a:lnTo>
                      <a:pt x="12" y="330"/>
                    </a:lnTo>
                    <a:lnTo>
                      <a:pt x="18" y="336"/>
                    </a:lnTo>
                    <a:lnTo>
                      <a:pt x="54" y="336"/>
                    </a:lnTo>
                    <a:lnTo>
                      <a:pt x="54" y="402"/>
                    </a:lnTo>
                    <a:lnTo>
                      <a:pt x="336" y="396"/>
                    </a:lnTo>
                    <a:lnTo>
                      <a:pt x="342" y="378"/>
                    </a:lnTo>
                    <a:lnTo>
                      <a:pt x="330" y="366"/>
                    </a:lnTo>
                    <a:lnTo>
                      <a:pt x="336" y="348"/>
                    </a:lnTo>
                    <a:lnTo>
                      <a:pt x="330" y="336"/>
                    </a:lnTo>
                    <a:lnTo>
                      <a:pt x="336" y="330"/>
                    </a:lnTo>
                    <a:lnTo>
                      <a:pt x="330" y="324"/>
                    </a:lnTo>
                    <a:lnTo>
                      <a:pt x="342" y="312"/>
                    </a:lnTo>
                    <a:lnTo>
                      <a:pt x="342" y="288"/>
                    </a:lnTo>
                    <a:lnTo>
                      <a:pt x="360" y="282"/>
                    </a:lnTo>
                    <a:lnTo>
                      <a:pt x="354" y="270"/>
                    </a:lnTo>
                    <a:lnTo>
                      <a:pt x="372" y="258"/>
                    </a:lnTo>
                    <a:lnTo>
                      <a:pt x="372" y="246"/>
                    </a:lnTo>
                    <a:lnTo>
                      <a:pt x="390" y="240"/>
                    </a:lnTo>
                    <a:lnTo>
                      <a:pt x="396" y="204"/>
                    </a:lnTo>
                    <a:lnTo>
                      <a:pt x="420" y="186"/>
                    </a:lnTo>
                    <a:lnTo>
                      <a:pt x="420" y="174"/>
                    </a:lnTo>
                    <a:lnTo>
                      <a:pt x="439" y="162"/>
                    </a:lnTo>
                    <a:lnTo>
                      <a:pt x="439" y="138"/>
                    </a:lnTo>
                    <a:lnTo>
                      <a:pt x="457" y="114"/>
                    </a:lnTo>
                    <a:lnTo>
                      <a:pt x="457" y="96"/>
                    </a:lnTo>
                    <a:lnTo>
                      <a:pt x="481" y="72"/>
                    </a:lnTo>
                    <a:lnTo>
                      <a:pt x="475" y="60"/>
                    </a:lnTo>
                    <a:lnTo>
                      <a:pt x="414" y="60"/>
                    </a:lnTo>
                    <a:lnTo>
                      <a:pt x="445" y="30"/>
                    </a:lnTo>
                    <a:lnTo>
                      <a:pt x="433" y="0"/>
                    </a:lnTo>
                    <a:lnTo>
                      <a:pt x="372"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65" name="Freeform 367"/>
              <p:cNvSpPr/>
              <p:nvPr/>
            </p:nvSpPr>
            <p:spPr>
              <a:xfrm>
                <a:off x="4143" y="1617"/>
                <a:ext cx="649" cy="547"/>
              </a:xfrm>
              <a:custGeom>
                <a:gdLst>
                  <a:gd name="T0" fmla="*/ 318 w 649"/>
                  <a:gd name="T1" fmla="*/ 0 h 547"/>
                  <a:gd name="T2" fmla="*/ 0 w 649"/>
                  <a:gd name="T3" fmla="*/ 0 h 547"/>
                  <a:gd name="T4" fmla="*/ 6 w 649"/>
                  <a:gd name="T5" fmla="*/ 12 h 547"/>
                  <a:gd name="T6" fmla="*/ 12 w 649"/>
                  <a:gd name="T7" fmla="*/ 36 h 547"/>
                  <a:gd name="T8" fmla="*/ 30 w 649"/>
                  <a:gd name="T9" fmla="*/ 48 h 547"/>
                  <a:gd name="T10" fmla="*/ 30 w 649"/>
                  <a:gd name="T11" fmla="*/ 72 h 547"/>
                  <a:gd name="T12" fmla="*/ 66 w 649"/>
                  <a:gd name="T13" fmla="*/ 90 h 547"/>
                  <a:gd name="T14" fmla="*/ 78 w 649"/>
                  <a:gd name="T15" fmla="*/ 90 h 547"/>
                  <a:gd name="T16" fmla="*/ 84 w 649"/>
                  <a:gd name="T17" fmla="*/ 108 h 547"/>
                  <a:gd name="T18" fmla="*/ 78 w 649"/>
                  <a:gd name="T19" fmla="*/ 108 h 547"/>
                  <a:gd name="T20" fmla="*/ 60 w 649"/>
                  <a:gd name="T21" fmla="*/ 132 h 547"/>
                  <a:gd name="T22" fmla="*/ 90 w 649"/>
                  <a:gd name="T23" fmla="*/ 168 h 547"/>
                  <a:gd name="T24" fmla="*/ 114 w 649"/>
                  <a:gd name="T25" fmla="*/ 180 h 547"/>
                  <a:gd name="T26" fmla="*/ 114 w 649"/>
                  <a:gd name="T27" fmla="*/ 487 h 547"/>
                  <a:gd name="T28" fmla="*/ 547 w 649"/>
                  <a:gd name="T29" fmla="*/ 487 h 547"/>
                  <a:gd name="T30" fmla="*/ 559 w 649"/>
                  <a:gd name="T31" fmla="*/ 517 h 547"/>
                  <a:gd name="T32" fmla="*/ 528 w 649"/>
                  <a:gd name="T33" fmla="*/ 547 h 547"/>
                  <a:gd name="T34" fmla="*/ 589 w 649"/>
                  <a:gd name="T35" fmla="*/ 547 h 547"/>
                  <a:gd name="T36" fmla="*/ 601 w 649"/>
                  <a:gd name="T37" fmla="*/ 535 h 547"/>
                  <a:gd name="T38" fmla="*/ 595 w 649"/>
                  <a:gd name="T39" fmla="*/ 523 h 547"/>
                  <a:gd name="T40" fmla="*/ 607 w 649"/>
                  <a:gd name="T41" fmla="*/ 517 h 547"/>
                  <a:gd name="T42" fmla="*/ 601 w 649"/>
                  <a:gd name="T43" fmla="*/ 511 h 547"/>
                  <a:gd name="T44" fmla="*/ 607 w 649"/>
                  <a:gd name="T45" fmla="*/ 505 h 547"/>
                  <a:gd name="T46" fmla="*/ 607 w 649"/>
                  <a:gd name="T47" fmla="*/ 487 h 547"/>
                  <a:gd name="T48" fmla="*/ 613 w 649"/>
                  <a:gd name="T49" fmla="*/ 499 h 547"/>
                  <a:gd name="T50" fmla="*/ 625 w 649"/>
                  <a:gd name="T51" fmla="*/ 475 h 547"/>
                  <a:gd name="T52" fmla="*/ 637 w 649"/>
                  <a:gd name="T53" fmla="*/ 481 h 547"/>
                  <a:gd name="T54" fmla="*/ 649 w 649"/>
                  <a:gd name="T55" fmla="*/ 457 h 547"/>
                  <a:gd name="T56" fmla="*/ 649 w 649"/>
                  <a:gd name="T57" fmla="*/ 439 h 547"/>
                  <a:gd name="T58" fmla="*/ 637 w 649"/>
                  <a:gd name="T59" fmla="*/ 421 h 547"/>
                  <a:gd name="T60" fmla="*/ 631 w 649"/>
                  <a:gd name="T61" fmla="*/ 433 h 547"/>
                  <a:gd name="T62" fmla="*/ 625 w 649"/>
                  <a:gd name="T63" fmla="*/ 427 h 547"/>
                  <a:gd name="T64" fmla="*/ 613 w 649"/>
                  <a:gd name="T65" fmla="*/ 403 h 547"/>
                  <a:gd name="T66" fmla="*/ 619 w 649"/>
                  <a:gd name="T67" fmla="*/ 385 h 547"/>
                  <a:gd name="T68" fmla="*/ 613 w 649"/>
                  <a:gd name="T69" fmla="*/ 355 h 547"/>
                  <a:gd name="T70" fmla="*/ 528 w 649"/>
                  <a:gd name="T71" fmla="*/ 288 h 547"/>
                  <a:gd name="T72" fmla="*/ 528 w 649"/>
                  <a:gd name="T73" fmla="*/ 276 h 547"/>
                  <a:gd name="T74" fmla="*/ 553 w 649"/>
                  <a:gd name="T75" fmla="*/ 216 h 547"/>
                  <a:gd name="T76" fmla="*/ 522 w 649"/>
                  <a:gd name="T77" fmla="*/ 198 h 547"/>
                  <a:gd name="T78" fmla="*/ 504 w 649"/>
                  <a:gd name="T79" fmla="*/ 210 h 547"/>
                  <a:gd name="T80" fmla="*/ 486 w 649"/>
                  <a:gd name="T81" fmla="*/ 162 h 547"/>
                  <a:gd name="T82" fmla="*/ 426 w 649"/>
                  <a:gd name="T83" fmla="*/ 108 h 547"/>
                  <a:gd name="T84" fmla="*/ 414 w 649"/>
                  <a:gd name="T85" fmla="*/ 60 h 547"/>
                  <a:gd name="T86" fmla="*/ 420 w 649"/>
                  <a:gd name="T87" fmla="*/ 30 h 547"/>
                  <a:gd name="T88" fmla="*/ 390 w 649"/>
                  <a:gd name="T89" fmla="*/ 0 h 547"/>
                  <a:gd name="T90" fmla="*/ 318 w 649"/>
                  <a:gd name="T91" fmla="*/ 0 h 5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547">
                    <a:moveTo>
                      <a:pt x="318" y="0"/>
                    </a:moveTo>
                    <a:lnTo>
                      <a:pt x="0" y="0"/>
                    </a:lnTo>
                    <a:lnTo>
                      <a:pt x="6" y="12"/>
                    </a:lnTo>
                    <a:lnTo>
                      <a:pt x="12" y="36"/>
                    </a:lnTo>
                    <a:lnTo>
                      <a:pt x="30" y="48"/>
                    </a:lnTo>
                    <a:lnTo>
                      <a:pt x="30" y="72"/>
                    </a:lnTo>
                    <a:lnTo>
                      <a:pt x="66" y="90"/>
                    </a:lnTo>
                    <a:lnTo>
                      <a:pt x="78" y="90"/>
                    </a:lnTo>
                    <a:lnTo>
                      <a:pt x="84" y="108"/>
                    </a:lnTo>
                    <a:lnTo>
                      <a:pt x="78" y="108"/>
                    </a:lnTo>
                    <a:lnTo>
                      <a:pt x="60" y="132"/>
                    </a:lnTo>
                    <a:lnTo>
                      <a:pt x="90" y="168"/>
                    </a:lnTo>
                    <a:lnTo>
                      <a:pt x="114" y="180"/>
                    </a:lnTo>
                    <a:lnTo>
                      <a:pt x="114" y="487"/>
                    </a:lnTo>
                    <a:lnTo>
                      <a:pt x="547" y="487"/>
                    </a:lnTo>
                    <a:lnTo>
                      <a:pt x="559" y="517"/>
                    </a:lnTo>
                    <a:lnTo>
                      <a:pt x="528" y="547"/>
                    </a:lnTo>
                    <a:lnTo>
                      <a:pt x="589" y="547"/>
                    </a:lnTo>
                    <a:lnTo>
                      <a:pt x="601" y="535"/>
                    </a:lnTo>
                    <a:lnTo>
                      <a:pt x="595" y="523"/>
                    </a:lnTo>
                    <a:lnTo>
                      <a:pt x="607" y="517"/>
                    </a:lnTo>
                    <a:lnTo>
                      <a:pt x="601" y="511"/>
                    </a:lnTo>
                    <a:lnTo>
                      <a:pt x="607" y="505"/>
                    </a:lnTo>
                    <a:lnTo>
                      <a:pt x="607" y="487"/>
                    </a:lnTo>
                    <a:lnTo>
                      <a:pt x="613" y="499"/>
                    </a:lnTo>
                    <a:lnTo>
                      <a:pt x="625" y="475"/>
                    </a:lnTo>
                    <a:lnTo>
                      <a:pt x="637" y="481"/>
                    </a:lnTo>
                    <a:lnTo>
                      <a:pt x="649" y="457"/>
                    </a:lnTo>
                    <a:lnTo>
                      <a:pt x="649" y="439"/>
                    </a:lnTo>
                    <a:lnTo>
                      <a:pt x="637" y="421"/>
                    </a:lnTo>
                    <a:lnTo>
                      <a:pt x="631" y="433"/>
                    </a:lnTo>
                    <a:lnTo>
                      <a:pt x="625" y="427"/>
                    </a:lnTo>
                    <a:lnTo>
                      <a:pt x="613" y="403"/>
                    </a:lnTo>
                    <a:lnTo>
                      <a:pt x="619" y="385"/>
                    </a:lnTo>
                    <a:lnTo>
                      <a:pt x="613" y="355"/>
                    </a:lnTo>
                    <a:lnTo>
                      <a:pt x="528" y="288"/>
                    </a:lnTo>
                    <a:lnTo>
                      <a:pt x="528" y="276"/>
                    </a:lnTo>
                    <a:lnTo>
                      <a:pt x="553" y="216"/>
                    </a:lnTo>
                    <a:lnTo>
                      <a:pt x="522" y="198"/>
                    </a:lnTo>
                    <a:lnTo>
                      <a:pt x="504" y="210"/>
                    </a:lnTo>
                    <a:lnTo>
                      <a:pt x="486" y="162"/>
                    </a:lnTo>
                    <a:lnTo>
                      <a:pt x="426" y="108"/>
                    </a:lnTo>
                    <a:lnTo>
                      <a:pt x="414" y="60"/>
                    </a:lnTo>
                    <a:lnTo>
                      <a:pt x="420" y="30"/>
                    </a:lnTo>
                    <a:lnTo>
                      <a:pt x="390" y="0"/>
                    </a:lnTo>
                    <a:lnTo>
                      <a:pt x="318"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66" name="Freeform 368"/>
              <p:cNvSpPr/>
              <p:nvPr/>
            </p:nvSpPr>
            <p:spPr>
              <a:xfrm>
                <a:off x="4143" y="1617"/>
                <a:ext cx="649" cy="547"/>
              </a:xfrm>
              <a:custGeom>
                <a:gdLst>
                  <a:gd name="T0" fmla="*/ 318 w 649"/>
                  <a:gd name="T1" fmla="*/ 0 h 547"/>
                  <a:gd name="T2" fmla="*/ 0 w 649"/>
                  <a:gd name="T3" fmla="*/ 0 h 547"/>
                  <a:gd name="T4" fmla="*/ 6 w 649"/>
                  <a:gd name="T5" fmla="*/ 12 h 547"/>
                  <a:gd name="T6" fmla="*/ 12 w 649"/>
                  <a:gd name="T7" fmla="*/ 36 h 547"/>
                  <a:gd name="T8" fmla="*/ 30 w 649"/>
                  <a:gd name="T9" fmla="*/ 48 h 547"/>
                  <a:gd name="T10" fmla="*/ 30 w 649"/>
                  <a:gd name="T11" fmla="*/ 72 h 547"/>
                  <a:gd name="T12" fmla="*/ 66 w 649"/>
                  <a:gd name="T13" fmla="*/ 90 h 547"/>
                  <a:gd name="T14" fmla="*/ 78 w 649"/>
                  <a:gd name="T15" fmla="*/ 90 h 547"/>
                  <a:gd name="T16" fmla="*/ 84 w 649"/>
                  <a:gd name="T17" fmla="*/ 108 h 547"/>
                  <a:gd name="T18" fmla="*/ 78 w 649"/>
                  <a:gd name="T19" fmla="*/ 108 h 547"/>
                  <a:gd name="T20" fmla="*/ 60 w 649"/>
                  <a:gd name="T21" fmla="*/ 132 h 547"/>
                  <a:gd name="T22" fmla="*/ 90 w 649"/>
                  <a:gd name="T23" fmla="*/ 168 h 547"/>
                  <a:gd name="T24" fmla="*/ 114 w 649"/>
                  <a:gd name="T25" fmla="*/ 180 h 547"/>
                  <a:gd name="T26" fmla="*/ 114 w 649"/>
                  <a:gd name="T27" fmla="*/ 487 h 547"/>
                  <a:gd name="T28" fmla="*/ 547 w 649"/>
                  <a:gd name="T29" fmla="*/ 487 h 547"/>
                  <a:gd name="T30" fmla="*/ 559 w 649"/>
                  <a:gd name="T31" fmla="*/ 517 h 547"/>
                  <a:gd name="T32" fmla="*/ 528 w 649"/>
                  <a:gd name="T33" fmla="*/ 547 h 547"/>
                  <a:gd name="T34" fmla="*/ 589 w 649"/>
                  <a:gd name="T35" fmla="*/ 547 h 547"/>
                  <a:gd name="T36" fmla="*/ 601 w 649"/>
                  <a:gd name="T37" fmla="*/ 535 h 547"/>
                  <a:gd name="T38" fmla="*/ 595 w 649"/>
                  <a:gd name="T39" fmla="*/ 523 h 547"/>
                  <a:gd name="T40" fmla="*/ 607 w 649"/>
                  <a:gd name="T41" fmla="*/ 517 h 547"/>
                  <a:gd name="T42" fmla="*/ 601 w 649"/>
                  <a:gd name="T43" fmla="*/ 511 h 547"/>
                  <a:gd name="T44" fmla="*/ 607 w 649"/>
                  <a:gd name="T45" fmla="*/ 505 h 547"/>
                  <a:gd name="T46" fmla="*/ 607 w 649"/>
                  <a:gd name="T47" fmla="*/ 487 h 547"/>
                  <a:gd name="T48" fmla="*/ 613 w 649"/>
                  <a:gd name="T49" fmla="*/ 499 h 547"/>
                  <a:gd name="T50" fmla="*/ 625 w 649"/>
                  <a:gd name="T51" fmla="*/ 475 h 547"/>
                  <a:gd name="T52" fmla="*/ 637 w 649"/>
                  <a:gd name="T53" fmla="*/ 481 h 547"/>
                  <a:gd name="T54" fmla="*/ 649 w 649"/>
                  <a:gd name="T55" fmla="*/ 457 h 547"/>
                  <a:gd name="T56" fmla="*/ 649 w 649"/>
                  <a:gd name="T57" fmla="*/ 439 h 547"/>
                  <a:gd name="T58" fmla="*/ 637 w 649"/>
                  <a:gd name="T59" fmla="*/ 421 h 547"/>
                  <a:gd name="T60" fmla="*/ 631 w 649"/>
                  <a:gd name="T61" fmla="*/ 433 h 547"/>
                  <a:gd name="T62" fmla="*/ 625 w 649"/>
                  <a:gd name="T63" fmla="*/ 427 h 547"/>
                  <a:gd name="T64" fmla="*/ 613 w 649"/>
                  <a:gd name="T65" fmla="*/ 403 h 547"/>
                  <a:gd name="T66" fmla="*/ 619 w 649"/>
                  <a:gd name="T67" fmla="*/ 385 h 547"/>
                  <a:gd name="T68" fmla="*/ 613 w 649"/>
                  <a:gd name="T69" fmla="*/ 355 h 547"/>
                  <a:gd name="T70" fmla="*/ 528 w 649"/>
                  <a:gd name="T71" fmla="*/ 288 h 547"/>
                  <a:gd name="T72" fmla="*/ 528 w 649"/>
                  <a:gd name="T73" fmla="*/ 276 h 547"/>
                  <a:gd name="T74" fmla="*/ 553 w 649"/>
                  <a:gd name="T75" fmla="*/ 216 h 547"/>
                  <a:gd name="T76" fmla="*/ 522 w 649"/>
                  <a:gd name="T77" fmla="*/ 198 h 547"/>
                  <a:gd name="T78" fmla="*/ 504 w 649"/>
                  <a:gd name="T79" fmla="*/ 210 h 547"/>
                  <a:gd name="T80" fmla="*/ 486 w 649"/>
                  <a:gd name="T81" fmla="*/ 162 h 547"/>
                  <a:gd name="T82" fmla="*/ 426 w 649"/>
                  <a:gd name="T83" fmla="*/ 108 h 547"/>
                  <a:gd name="T84" fmla="*/ 414 w 649"/>
                  <a:gd name="T85" fmla="*/ 60 h 547"/>
                  <a:gd name="T86" fmla="*/ 420 w 649"/>
                  <a:gd name="T87" fmla="*/ 30 h 547"/>
                  <a:gd name="T88" fmla="*/ 390 w 649"/>
                  <a:gd name="T89" fmla="*/ 0 h 547"/>
                  <a:gd name="T90" fmla="*/ 318 w 649"/>
                  <a:gd name="T91" fmla="*/ 0 h 5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547">
                    <a:moveTo>
                      <a:pt x="318" y="0"/>
                    </a:moveTo>
                    <a:lnTo>
                      <a:pt x="0" y="0"/>
                    </a:lnTo>
                    <a:lnTo>
                      <a:pt x="6" y="12"/>
                    </a:lnTo>
                    <a:lnTo>
                      <a:pt x="12" y="36"/>
                    </a:lnTo>
                    <a:lnTo>
                      <a:pt x="30" y="48"/>
                    </a:lnTo>
                    <a:lnTo>
                      <a:pt x="30" y="72"/>
                    </a:lnTo>
                    <a:lnTo>
                      <a:pt x="66" y="90"/>
                    </a:lnTo>
                    <a:lnTo>
                      <a:pt x="78" y="90"/>
                    </a:lnTo>
                    <a:lnTo>
                      <a:pt x="84" y="108"/>
                    </a:lnTo>
                    <a:lnTo>
                      <a:pt x="78" y="108"/>
                    </a:lnTo>
                    <a:lnTo>
                      <a:pt x="60" y="132"/>
                    </a:lnTo>
                    <a:lnTo>
                      <a:pt x="90" y="168"/>
                    </a:lnTo>
                    <a:lnTo>
                      <a:pt x="114" y="180"/>
                    </a:lnTo>
                    <a:lnTo>
                      <a:pt x="114" y="487"/>
                    </a:lnTo>
                    <a:lnTo>
                      <a:pt x="547" y="487"/>
                    </a:lnTo>
                    <a:lnTo>
                      <a:pt x="559" y="517"/>
                    </a:lnTo>
                    <a:lnTo>
                      <a:pt x="528" y="547"/>
                    </a:lnTo>
                    <a:lnTo>
                      <a:pt x="589" y="547"/>
                    </a:lnTo>
                    <a:lnTo>
                      <a:pt x="601" y="535"/>
                    </a:lnTo>
                    <a:lnTo>
                      <a:pt x="595" y="523"/>
                    </a:lnTo>
                    <a:lnTo>
                      <a:pt x="607" y="517"/>
                    </a:lnTo>
                    <a:lnTo>
                      <a:pt x="601" y="511"/>
                    </a:lnTo>
                    <a:lnTo>
                      <a:pt x="607" y="505"/>
                    </a:lnTo>
                    <a:lnTo>
                      <a:pt x="607" y="487"/>
                    </a:lnTo>
                    <a:lnTo>
                      <a:pt x="613" y="499"/>
                    </a:lnTo>
                    <a:lnTo>
                      <a:pt x="625" y="475"/>
                    </a:lnTo>
                    <a:lnTo>
                      <a:pt x="637" y="481"/>
                    </a:lnTo>
                    <a:lnTo>
                      <a:pt x="649" y="457"/>
                    </a:lnTo>
                    <a:lnTo>
                      <a:pt x="649" y="439"/>
                    </a:lnTo>
                    <a:lnTo>
                      <a:pt x="637" y="421"/>
                    </a:lnTo>
                    <a:lnTo>
                      <a:pt x="631" y="433"/>
                    </a:lnTo>
                    <a:lnTo>
                      <a:pt x="625" y="427"/>
                    </a:lnTo>
                    <a:lnTo>
                      <a:pt x="613" y="403"/>
                    </a:lnTo>
                    <a:lnTo>
                      <a:pt x="619" y="385"/>
                    </a:lnTo>
                    <a:lnTo>
                      <a:pt x="613" y="355"/>
                    </a:lnTo>
                    <a:lnTo>
                      <a:pt x="528" y="288"/>
                    </a:lnTo>
                    <a:lnTo>
                      <a:pt x="528" y="276"/>
                    </a:lnTo>
                    <a:lnTo>
                      <a:pt x="553" y="216"/>
                    </a:lnTo>
                    <a:lnTo>
                      <a:pt x="522" y="198"/>
                    </a:lnTo>
                    <a:lnTo>
                      <a:pt x="504" y="210"/>
                    </a:lnTo>
                    <a:lnTo>
                      <a:pt x="486" y="162"/>
                    </a:lnTo>
                    <a:lnTo>
                      <a:pt x="426" y="108"/>
                    </a:lnTo>
                    <a:lnTo>
                      <a:pt x="414" y="60"/>
                    </a:lnTo>
                    <a:lnTo>
                      <a:pt x="420" y="30"/>
                    </a:lnTo>
                    <a:lnTo>
                      <a:pt x="390" y="0"/>
                    </a:lnTo>
                    <a:lnTo>
                      <a:pt x="3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67" name="Freeform 369"/>
              <p:cNvSpPr/>
              <p:nvPr/>
            </p:nvSpPr>
            <p:spPr>
              <a:xfrm>
                <a:off x="4143" y="1617"/>
                <a:ext cx="649" cy="547"/>
              </a:xfrm>
              <a:custGeom>
                <a:gdLst>
                  <a:gd name="T0" fmla="*/ 318 w 649"/>
                  <a:gd name="T1" fmla="*/ 0 h 547"/>
                  <a:gd name="T2" fmla="*/ 0 w 649"/>
                  <a:gd name="T3" fmla="*/ 0 h 547"/>
                  <a:gd name="T4" fmla="*/ 6 w 649"/>
                  <a:gd name="T5" fmla="*/ 12 h 547"/>
                  <a:gd name="T6" fmla="*/ 12 w 649"/>
                  <a:gd name="T7" fmla="*/ 36 h 547"/>
                  <a:gd name="T8" fmla="*/ 30 w 649"/>
                  <a:gd name="T9" fmla="*/ 48 h 547"/>
                  <a:gd name="T10" fmla="*/ 30 w 649"/>
                  <a:gd name="T11" fmla="*/ 72 h 547"/>
                  <a:gd name="T12" fmla="*/ 66 w 649"/>
                  <a:gd name="T13" fmla="*/ 90 h 547"/>
                  <a:gd name="T14" fmla="*/ 78 w 649"/>
                  <a:gd name="T15" fmla="*/ 90 h 547"/>
                  <a:gd name="T16" fmla="*/ 84 w 649"/>
                  <a:gd name="T17" fmla="*/ 108 h 547"/>
                  <a:gd name="T18" fmla="*/ 78 w 649"/>
                  <a:gd name="T19" fmla="*/ 108 h 547"/>
                  <a:gd name="T20" fmla="*/ 60 w 649"/>
                  <a:gd name="T21" fmla="*/ 132 h 547"/>
                  <a:gd name="T22" fmla="*/ 90 w 649"/>
                  <a:gd name="T23" fmla="*/ 168 h 547"/>
                  <a:gd name="T24" fmla="*/ 114 w 649"/>
                  <a:gd name="T25" fmla="*/ 180 h 547"/>
                  <a:gd name="T26" fmla="*/ 114 w 649"/>
                  <a:gd name="T27" fmla="*/ 487 h 547"/>
                  <a:gd name="T28" fmla="*/ 547 w 649"/>
                  <a:gd name="T29" fmla="*/ 487 h 547"/>
                  <a:gd name="T30" fmla="*/ 559 w 649"/>
                  <a:gd name="T31" fmla="*/ 517 h 547"/>
                  <a:gd name="T32" fmla="*/ 528 w 649"/>
                  <a:gd name="T33" fmla="*/ 547 h 547"/>
                  <a:gd name="T34" fmla="*/ 589 w 649"/>
                  <a:gd name="T35" fmla="*/ 547 h 547"/>
                  <a:gd name="T36" fmla="*/ 601 w 649"/>
                  <a:gd name="T37" fmla="*/ 535 h 547"/>
                  <a:gd name="T38" fmla="*/ 595 w 649"/>
                  <a:gd name="T39" fmla="*/ 523 h 547"/>
                  <a:gd name="T40" fmla="*/ 607 w 649"/>
                  <a:gd name="T41" fmla="*/ 517 h 547"/>
                  <a:gd name="T42" fmla="*/ 601 w 649"/>
                  <a:gd name="T43" fmla="*/ 511 h 547"/>
                  <a:gd name="T44" fmla="*/ 607 w 649"/>
                  <a:gd name="T45" fmla="*/ 505 h 547"/>
                  <a:gd name="T46" fmla="*/ 607 w 649"/>
                  <a:gd name="T47" fmla="*/ 487 h 547"/>
                  <a:gd name="T48" fmla="*/ 613 w 649"/>
                  <a:gd name="T49" fmla="*/ 499 h 547"/>
                  <a:gd name="T50" fmla="*/ 625 w 649"/>
                  <a:gd name="T51" fmla="*/ 475 h 547"/>
                  <a:gd name="T52" fmla="*/ 637 w 649"/>
                  <a:gd name="T53" fmla="*/ 481 h 547"/>
                  <a:gd name="T54" fmla="*/ 649 w 649"/>
                  <a:gd name="T55" fmla="*/ 457 h 547"/>
                  <a:gd name="T56" fmla="*/ 649 w 649"/>
                  <a:gd name="T57" fmla="*/ 439 h 547"/>
                  <a:gd name="T58" fmla="*/ 637 w 649"/>
                  <a:gd name="T59" fmla="*/ 421 h 547"/>
                  <a:gd name="T60" fmla="*/ 631 w 649"/>
                  <a:gd name="T61" fmla="*/ 433 h 547"/>
                  <a:gd name="T62" fmla="*/ 625 w 649"/>
                  <a:gd name="T63" fmla="*/ 427 h 547"/>
                  <a:gd name="T64" fmla="*/ 613 w 649"/>
                  <a:gd name="T65" fmla="*/ 403 h 547"/>
                  <a:gd name="T66" fmla="*/ 619 w 649"/>
                  <a:gd name="T67" fmla="*/ 385 h 547"/>
                  <a:gd name="T68" fmla="*/ 613 w 649"/>
                  <a:gd name="T69" fmla="*/ 355 h 547"/>
                  <a:gd name="T70" fmla="*/ 528 w 649"/>
                  <a:gd name="T71" fmla="*/ 288 h 547"/>
                  <a:gd name="T72" fmla="*/ 528 w 649"/>
                  <a:gd name="T73" fmla="*/ 276 h 547"/>
                  <a:gd name="T74" fmla="*/ 553 w 649"/>
                  <a:gd name="T75" fmla="*/ 216 h 547"/>
                  <a:gd name="T76" fmla="*/ 522 w 649"/>
                  <a:gd name="T77" fmla="*/ 198 h 547"/>
                  <a:gd name="T78" fmla="*/ 504 w 649"/>
                  <a:gd name="T79" fmla="*/ 210 h 547"/>
                  <a:gd name="T80" fmla="*/ 486 w 649"/>
                  <a:gd name="T81" fmla="*/ 162 h 547"/>
                  <a:gd name="T82" fmla="*/ 426 w 649"/>
                  <a:gd name="T83" fmla="*/ 108 h 547"/>
                  <a:gd name="T84" fmla="*/ 414 w 649"/>
                  <a:gd name="T85" fmla="*/ 60 h 547"/>
                  <a:gd name="T86" fmla="*/ 420 w 649"/>
                  <a:gd name="T87" fmla="*/ 30 h 547"/>
                  <a:gd name="T88" fmla="*/ 390 w 649"/>
                  <a:gd name="T89" fmla="*/ 0 h 547"/>
                  <a:gd name="T90" fmla="*/ 318 w 649"/>
                  <a:gd name="T91" fmla="*/ 0 h 5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547">
                    <a:moveTo>
                      <a:pt x="318" y="0"/>
                    </a:moveTo>
                    <a:lnTo>
                      <a:pt x="0" y="0"/>
                    </a:lnTo>
                    <a:lnTo>
                      <a:pt x="6" y="12"/>
                    </a:lnTo>
                    <a:lnTo>
                      <a:pt x="12" y="36"/>
                    </a:lnTo>
                    <a:lnTo>
                      <a:pt x="30" y="48"/>
                    </a:lnTo>
                    <a:lnTo>
                      <a:pt x="30" y="72"/>
                    </a:lnTo>
                    <a:lnTo>
                      <a:pt x="66" y="90"/>
                    </a:lnTo>
                    <a:lnTo>
                      <a:pt x="78" y="90"/>
                    </a:lnTo>
                    <a:lnTo>
                      <a:pt x="84" y="108"/>
                    </a:lnTo>
                    <a:lnTo>
                      <a:pt x="78" y="108"/>
                    </a:lnTo>
                    <a:lnTo>
                      <a:pt x="60" y="132"/>
                    </a:lnTo>
                    <a:lnTo>
                      <a:pt x="90" y="168"/>
                    </a:lnTo>
                    <a:lnTo>
                      <a:pt x="114" y="180"/>
                    </a:lnTo>
                    <a:lnTo>
                      <a:pt x="114" y="487"/>
                    </a:lnTo>
                    <a:lnTo>
                      <a:pt x="547" y="487"/>
                    </a:lnTo>
                    <a:lnTo>
                      <a:pt x="559" y="517"/>
                    </a:lnTo>
                    <a:lnTo>
                      <a:pt x="528" y="547"/>
                    </a:lnTo>
                    <a:lnTo>
                      <a:pt x="589" y="547"/>
                    </a:lnTo>
                    <a:lnTo>
                      <a:pt x="601" y="535"/>
                    </a:lnTo>
                    <a:lnTo>
                      <a:pt x="595" y="523"/>
                    </a:lnTo>
                    <a:lnTo>
                      <a:pt x="607" y="517"/>
                    </a:lnTo>
                    <a:lnTo>
                      <a:pt x="601" y="511"/>
                    </a:lnTo>
                    <a:lnTo>
                      <a:pt x="607" y="505"/>
                    </a:lnTo>
                    <a:lnTo>
                      <a:pt x="607" y="487"/>
                    </a:lnTo>
                    <a:lnTo>
                      <a:pt x="613" y="499"/>
                    </a:lnTo>
                    <a:lnTo>
                      <a:pt x="625" y="475"/>
                    </a:lnTo>
                    <a:lnTo>
                      <a:pt x="637" y="481"/>
                    </a:lnTo>
                    <a:lnTo>
                      <a:pt x="649" y="457"/>
                    </a:lnTo>
                    <a:lnTo>
                      <a:pt x="649" y="439"/>
                    </a:lnTo>
                    <a:lnTo>
                      <a:pt x="637" y="421"/>
                    </a:lnTo>
                    <a:lnTo>
                      <a:pt x="631" y="433"/>
                    </a:lnTo>
                    <a:lnTo>
                      <a:pt x="625" y="427"/>
                    </a:lnTo>
                    <a:lnTo>
                      <a:pt x="613" y="403"/>
                    </a:lnTo>
                    <a:lnTo>
                      <a:pt x="619" y="385"/>
                    </a:lnTo>
                    <a:lnTo>
                      <a:pt x="613" y="355"/>
                    </a:lnTo>
                    <a:lnTo>
                      <a:pt x="528" y="288"/>
                    </a:lnTo>
                    <a:lnTo>
                      <a:pt x="528" y="276"/>
                    </a:lnTo>
                    <a:lnTo>
                      <a:pt x="553" y="216"/>
                    </a:lnTo>
                    <a:lnTo>
                      <a:pt x="522" y="198"/>
                    </a:lnTo>
                    <a:lnTo>
                      <a:pt x="504" y="210"/>
                    </a:lnTo>
                    <a:lnTo>
                      <a:pt x="486" y="162"/>
                    </a:lnTo>
                    <a:lnTo>
                      <a:pt x="426" y="108"/>
                    </a:lnTo>
                    <a:lnTo>
                      <a:pt x="414" y="60"/>
                    </a:lnTo>
                    <a:lnTo>
                      <a:pt x="420" y="30"/>
                    </a:lnTo>
                    <a:lnTo>
                      <a:pt x="390" y="0"/>
                    </a:lnTo>
                    <a:lnTo>
                      <a:pt x="318"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68" name="Freeform 370"/>
              <p:cNvSpPr/>
              <p:nvPr/>
            </p:nvSpPr>
            <p:spPr>
              <a:xfrm>
                <a:off x="4311" y="2500"/>
                <a:ext cx="481" cy="433"/>
              </a:xfrm>
              <a:custGeom>
                <a:gdLst>
                  <a:gd name="T0" fmla="*/ 433 w 481"/>
                  <a:gd name="T1" fmla="*/ 307 h 433"/>
                  <a:gd name="T2" fmla="*/ 379 w 481"/>
                  <a:gd name="T3" fmla="*/ 289 h 433"/>
                  <a:gd name="T4" fmla="*/ 360 w 481"/>
                  <a:gd name="T5" fmla="*/ 295 h 433"/>
                  <a:gd name="T6" fmla="*/ 354 w 481"/>
                  <a:gd name="T7" fmla="*/ 313 h 433"/>
                  <a:gd name="T8" fmla="*/ 366 w 481"/>
                  <a:gd name="T9" fmla="*/ 325 h 433"/>
                  <a:gd name="T10" fmla="*/ 409 w 481"/>
                  <a:gd name="T11" fmla="*/ 313 h 433"/>
                  <a:gd name="T12" fmla="*/ 415 w 481"/>
                  <a:gd name="T13" fmla="*/ 337 h 433"/>
                  <a:gd name="T14" fmla="*/ 421 w 481"/>
                  <a:gd name="T15" fmla="*/ 337 h 433"/>
                  <a:gd name="T16" fmla="*/ 451 w 481"/>
                  <a:gd name="T17" fmla="*/ 319 h 433"/>
                  <a:gd name="T18" fmla="*/ 463 w 481"/>
                  <a:gd name="T19" fmla="*/ 325 h 433"/>
                  <a:gd name="T20" fmla="*/ 457 w 481"/>
                  <a:gd name="T21" fmla="*/ 349 h 433"/>
                  <a:gd name="T22" fmla="*/ 427 w 481"/>
                  <a:gd name="T23" fmla="*/ 379 h 433"/>
                  <a:gd name="T24" fmla="*/ 481 w 481"/>
                  <a:gd name="T25" fmla="*/ 421 h 433"/>
                  <a:gd name="T26" fmla="*/ 469 w 481"/>
                  <a:gd name="T27" fmla="*/ 427 h 433"/>
                  <a:gd name="T28" fmla="*/ 469 w 481"/>
                  <a:gd name="T29" fmla="*/ 433 h 433"/>
                  <a:gd name="T30" fmla="*/ 457 w 481"/>
                  <a:gd name="T31" fmla="*/ 433 h 433"/>
                  <a:gd name="T32" fmla="*/ 439 w 481"/>
                  <a:gd name="T33" fmla="*/ 409 h 433"/>
                  <a:gd name="T34" fmla="*/ 403 w 481"/>
                  <a:gd name="T35" fmla="*/ 391 h 433"/>
                  <a:gd name="T36" fmla="*/ 391 w 481"/>
                  <a:gd name="T37" fmla="*/ 391 h 433"/>
                  <a:gd name="T38" fmla="*/ 379 w 481"/>
                  <a:gd name="T39" fmla="*/ 421 h 433"/>
                  <a:gd name="T40" fmla="*/ 330 w 481"/>
                  <a:gd name="T41" fmla="*/ 415 h 433"/>
                  <a:gd name="T42" fmla="*/ 318 w 481"/>
                  <a:gd name="T43" fmla="*/ 421 h 433"/>
                  <a:gd name="T44" fmla="*/ 276 w 481"/>
                  <a:gd name="T45" fmla="*/ 409 h 433"/>
                  <a:gd name="T46" fmla="*/ 258 w 481"/>
                  <a:gd name="T47" fmla="*/ 385 h 433"/>
                  <a:gd name="T48" fmla="*/ 204 w 481"/>
                  <a:gd name="T49" fmla="*/ 355 h 433"/>
                  <a:gd name="T50" fmla="*/ 192 w 481"/>
                  <a:gd name="T51" fmla="*/ 355 h 433"/>
                  <a:gd name="T52" fmla="*/ 186 w 481"/>
                  <a:gd name="T53" fmla="*/ 367 h 433"/>
                  <a:gd name="T54" fmla="*/ 174 w 481"/>
                  <a:gd name="T55" fmla="*/ 379 h 433"/>
                  <a:gd name="T56" fmla="*/ 138 w 481"/>
                  <a:gd name="T57" fmla="*/ 373 h 433"/>
                  <a:gd name="T58" fmla="*/ 72 w 481"/>
                  <a:gd name="T59" fmla="*/ 355 h 433"/>
                  <a:gd name="T60" fmla="*/ 18 w 481"/>
                  <a:gd name="T61" fmla="*/ 361 h 433"/>
                  <a:gd name="T62" fmla="*/ 6 w 481"/>
                  <a:gd name="T63" fmla="*/ 355 h 433"/>
                  <a:gd name="T64" fmla="*/ 30 w 481"/>
                  <a:gd name="T65" fmla="*/ 325 h 433"/>
                  <a:gd name="T66" fmla="*/ 30 w 481"/>
                  <a:gd name="T67" fmla="*/ 271 h 433"/>
                  <a:gd name="T68" fmla="*/ 48 w 481"/>
                  <a:gd name="T69" fmla="*/ 223 h 433"/>
                  <a:gd name="T70" fmla="*/ 18 w 481"/>
                  <a:gd name="T71" fmla="*/ 157 h 433"/>
                  <a:gd name="T72" fmla="*/ 18 w 481"/>
                  <a:gd name="T73" fmla="*/ 139 h 433"/>
                  <a:gd name="T74" fmla="*/ 0 w 481"/>
                  <a:gd name="T75" fmla="*/ 115 h 433"/>
                  <a:gd name="T76" fmla="*/ 0 w 481"/>
                  <a:gd name="T77" fmla="*/ 6 h 433"/>
                  <a:gd name="T78" fmla="*/ 282 w 481"/>
                  <a:gd name="T79" fmla="*/ 0 h 433"/>
                  <a:gd name="T80" fmla="*/ 282 w 481"/>
                  <a:gd name="T81" fmla="*/ 6 h 433"/>
                  <a:gd name="T82" fmla="*/ 288 w 481"/>
                  <a:gd name="T83" fmla="*/ 12 h 433"/>
                  <a:gd name="T84" fmla="*/ 282 w 481"/>
                  <a:gd name="T85" fmla="*/ 30 h 433"/>
                  <a:gd name="T86" fmla="*/ 288 w 481"/>
                  <a:gd name="T87" fmla="*/ 36 h 433"/>
                  <a:gd name="T88" fmla="*/ 282 w 481"/>
                  <a:gd name="T89" fmla="*/ 42 h 433"/>
                  <a:gd name="T90" fmla="*/ 288 w 481"/>
                  <a:gd name="T91" fmla="*/ 66 h 433"/>
                  <a:gd name="T92" fmla="*/ 306 w 481"/>
                  <a:gd name="T93" fmla="*/ 78 h 433"/>
                  <a:gd name="T94" fmla="*/ 288 w 481"/>
                  <a:gd name="T95" fmla="*/ 103 h 433"/>
                  <a:gd name="T96" fmla="*/ 288 w 481"/>
                  <a:gd name="T97" fmla="*/ 115 h 433"/>
                  <a:gd name="T98" fmla="*/ 264 w 481"/>
                  <a:gd name="T99" fmla="*/ 133 h 433"/>
                  <a:gd name="T100" fmla="*/ 246 w 481"/>
                  <a:gd name="T101" fmla="*/ 169 h 433"/>
                  <a:gd name="T102" fmla="*/ 246 w 481"/>
                  <a:gd name="T103" fmla="*/ 193 h 433"/>
                  <a:gd name="T104" fmla="*/ 234 w 481"/>
                  <a:gd name="T105" fmla="*/ 193 h 433"/>
                  <a:gd name="T106" fmla="*/ 240 w 481"/>
                  <a:gd name="T107" fmla="*/ 217 h 433"/>
                  <a:gd name="T108" fmla="*/ 234 w 481"/>
                  <a:gd name="T109" fmla="*/ 223 h 433"/>
                  <a:gd name="T110" fmla="*/ 330 w 481"/>
                  <a:gd name="T111" fmla="*/ 223 h 433"/>
                  <a:gd name="T112" fmla="*/ 421 w 481"/>
                  <a:gd name="T113" fmla="*/ 223 h 433"/>
                  <a:gd name="T114" fmla="*/ 409 w 481"/>
                  <a:gd name="T115" fmla="*/ 259 h 433"/>
                  <a:gd name="T116" fmla="*/ 433 w 481"/>
                  <a:gd name="T117" fmla="*/ 307 h 4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1" h="433">
                    <a:moveTo>
                      <a:pt x="433" y="307"/>
                    </a:moveTo>
                    <a:lnTo>
                      <a:pt x="379" y="289"/>
                    </a:lnTo>
                    <a:lnTo>
                      <a:pt x="360" y="295"/>
                    </a:lnTo>
                    <a:lnTo>
                      <a:pt x="354" y="313"/>
                    </a:lnTo>
                    <a:lnTo>
                      <a:pt x="366" y="325"/>
                    </a:lnTo>
                    <a:lnTo>
                      <a:pt x="409" y="313"/>
                    </a:lnTo>
                    <a:lnTo>
                      <a:pt x="415" y="337"/>
                    </a:lnTo>
                    <a:lnTo>
                      <a:pt x="421" y="337"/>
                    </a:lnTo>
                    <a:lnTo>
                      <a:pt x="451" y="319"/>
                    </a:lnTo>
                    <a:lnTo>
                      <a:pt x="463" y="325"/>
                    </a:lnTo>
                    <a:lnTo>
                      <a:pt x="457" y="349"/>
                    </a:lnTo>
                    <a:lnTo>
                      <a:pt x="427" y="379"/>
                    </a:lnTo>
                    <a:lnTo>
                      <a:pt x="481" y="421"/>
                    </a:lnTo>
                    <a:lnTo>
                      <a:pt x="469" y="427"/>
                    </a:lnTo>
                    <a:lnTo>
                      <a:pt x="469" y="433"/>
                    </a:lnTo>
                    <a:lnTo>
                      <a:pt x="457" y="433"/>
                    </a:lnTo>
                    <a:lnTo>
                      <a:pt x="439" y="409"/>
                    </a:lnTo>
                    <a:lnTo>
                      <a:pt x="403" y="391"/>
                    </a:lnTo>
                    <a:lnTo>
                      <a:pt x="391" y="391"/>
                    </a:lnTo>
                    <a:lnTo>
                      <a:pt x="379" y="421"/>
                    </a:lnTo>
                    <a:lnTo>
                      <a:pt x="330" y="415"/>
                    </a:lnTo>
                    <a:lnTo>
                      <a:pt x="318" y="421"/>
                    </a:lnTo>
                    <a:lnTo>
                      <a:pt x="276" y="409"/>
                    </a:lnTo>
                    <a:lnTo>
                      <a:pt x="258" y="385"/>
                    </a:lnTo>
                    <a:lnTo>
                      <a:pt x="204" y="355"/>
                    </a:lnTo>
                    <a:lnTo>
                      <a:pt x="192" y="355"/>
                    </a:lnTo>
                    <a:lnTo>
                      <a:pt x="186" y="367"/>
                    </a:lnTo>
                    <a:lnTo>
                      <a:pt x="174" y="379"/>
                    </a:lnTo>
                    <a:lnTo>
                      <a:pt x="138" y="373"/>
                    </a:lnTo>
                    <a:lnTo>
                      <a:pt x="72" y="355"/>
                    </a:lnTo>
                    <a:lnTo>
                      <a:pt x="18" y="361"/>
                    </a:lnTo>
                    <a:lnTo>
                      <a:pt x="6" y="355"/>
                    </a:lnTo>
                    <a:lnTo>
                      <a:pt x="30" y="325"/>
                    </a:lnTo>
                    <a:lnTo>
                      <a:pt x="30" y="271"/>
                    </a:lnTo>
                    <a:lnTo>
                      <a:pt x="48" y="223"/>
                    </a:lnTo>
                    <a:lnTo>
                      <a:pt x="18" y="157"/>
                    </a:lnTo>
                    <a:lnTo>
                      <a:pt x="18" y="139"/>
                    </a:lnTo>
                    <a:lnTo>
                      <a:pt x="0" y="115"/>
                    </a:lnTo>
                    <a:lnTo>
                      <a:pt x="0" y="6"/>
                    </a:lnTo>
                    <a:lnTo>
                      <a:pt x="282" y="0"/>
                    </a:lnTo>
                    <a:lnTo>
                      <a:pt x="282" y="6"/>
                    </a:lnTo>
                    <a:lnTo>
                      <a:pt x="288" y="12"/>
                    </a:lnTo>
                    <a:lnTo>
                      <a:pt x="282" y="30"/>
                    </a:lnTo>
                    <a:lnTo>
                      <a:pt x="288" y="36"/>
                    </a:lnTo>
                    <a:lnTo>
                      <a:pt x="282" y="42"/>
                    </a:lnTo>
                    <a:lnTo>
                      <a:pt x="288" y="66"/>
                    </a:lnTo>
                    <a:lnTo>
                      <a:pt x="306" y="78"/>
                    </a:lnTo>
                    <a:lnTo>
                      <a:pt x="288" y="103"/>
                    </a:lnTo>
                    <a:lnTo>
                      <a:pt x="288" y="115"/>
                    </a:lnTo>
                    <a:lnTo>
                      <a:pt x="264" y="133"/>
                    </a:lnTo>
                    <a:lnTo>
                      <a:pt x="246" y="169"/>
                    </a:lnTo>
                    <a:lnTo>
                      <a:pt x="246" y="193"/>
                    </a:lnTo>
                    <a:lnTo>
                      <a:pt x="234" y="193"/>
                    </a:lnTo>
                    <a:lnTo>
                      <a:pt x="240" y="217"/>
                    </a:lnTo>
                    <a:lnTo>
                      <a:pt x="234" y="223"/>
                    </a:lnTo>
                    <a:lnTo>
                      <a:pt x="330" y="223"/>
                    </a:lnTo>
                    <a:lnTo>
                      <a:pt x="421" y="223"/>
                    </a:lnTo>
                    <a:lnTo>
                      <a:pt x="409" y="259"/>
                    </a:lnTo>
                    <a:lnTo>
                      <a:pt x="433" y="307"/>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69" name="Freeform 371"/>
              <p:cNvSpPr/>
              <p:nvPr/>
            </p:nvSpPr>
            <p:spPr>
              <a:xfrm>
                <a:off x="4311" y="2500"/>
                <a:ext cx="481" cy="433"/>
              </a:xfrm>
              <a:custGeom>
                <a:gdLst>
                  <a:gd name="T0" fmla="*/ 433 w 481"/>
                  <a:gd name="T1" fmla="*/ 307 h 433"/>
                  <a:gd name="T2" fmla="*/ 379 w 481"/>
                  <a:gd name="T3" fmla="*/ 289 h 433"/>
                  <a:gd name="T4" fmla="*/ 360 w 481"/>
                  <a:gd name="T5" fmla="*/ 295 h 433"/>
                  <a:gd name="T6" fmla="*/ 354 w 481"/>
                  <a:gd name="T7" fmla="*/ 313 h 433"/>
                  <a:gd name="T8" fmla="*/ 366 w 481"/>
                  <a:gd name="T9" fmla="*/ 325 h 433"/>
                  <a:gd name="T10" fmla="*/ 409 w 481"/>
                  <a:gd name="T11" fmla="*/ 313 h 433"/>
                  <a:gd name="T12" fmla="*/ 415 w 481"/>
                  <a:gd name="T13" fmla="*/ 337 h 433"/>
                  <a:gd name="T14" fmla="*/ 421 w 481"/>
                  <a:gd name="T15" fmla="*/ 337 h 433"/>
                  <a:gd name="T16" fmla="*/ 451 w 481"/>
                  <a:gd name="T17" fmla="*/ 319 h 433"/>
                  <a:gd name="T18" fmla="*/ 463 w 481"/>
                  <a:gd name="T19" fmla="*/ 325 h 433"/>
                  <a:gd name="T20" fmla="*/ 457 w 481"/>
                  <a:gd name="T21" fmla="*/ 349 h 433"/>
                  <a:gd name="T22" fmla="*/ 427 w 481"/>
                  <a:gd name="T23" fmla="*/ 379 h 433"/>
                  <a:gd name="T24" fmla="*/ 481 w 481"/>
                  <a:gd name="T25" fmla="*/ 421 h 433"/>
                  <a:gd name="T26" fmla="*/ 469 w 481"/>
                  <a:gd name="T27" fmla="*/ 427 h 433"/>
                  <a:gd name="T28" fmla="*/ 469 w 481"/>
                  <a:gd name="T29" fmla="*/ 433 h 433"/>
                  <a:gd name="T30" fmla="*/ 457 w 481"/>
                  <a:gd name="T31" fmla="*/ 433 h 433"/>
                  <a:gd name="T32" fmla="*/ 439 w 481"/>
                  <a:gd name="T33" fmla="*/ 409 h 433"/>
                  <a:gd name="T34" fmla="*/ 403 w 481"/>
                  <a:gd name="T35" fmla="*/ 391 h 433"/>
                  <a:gd name="T36" fmla="*/ 391 w 481"/>
                  <a:gd name="T37" fmla="*/ 391 h 433"/>
                  <a:gd name="T38" fmla="*/ 379 w 481"/>
                  <a:gd name="T39" fmla="*/ 421 h 433"/>
                  <a:gd name="T40" fmla="*/ 330 w 481"/>
                  <a:gd name="T41" fmla="*/ 415 h 433"/>
                  <a:gd name="T42" fmla="*/ 318 w 481"/>
                  <a:gd name="T43" fmla="*/ 421 h 433"/>
                  <a:gd name="T44" fmla="*/ 276 w 481"/>
                  <a:gd name="T45" fmla="*/ 409 h 433"/>
                  <a:gd name="T46" fmla="*/ 258 w 481"/>
                  <a:gd name="T47" fmla="*/ 385 h 433"/>
                  <a:gd name="T48" fmla="*/ 204 w 481"/>
                  <a:gd name="T49" fmla="*/ 355 h 433"/>
                  <a:gd name="T50" fmla="*/ 192 w 481"/>
                  <a:gd name="T51" fmla="*/ 355 h 433"/>
                  <a:gd name="T52" fmla="*/ 186 w 481"/>
                  <a:gd name="T53" fmla="*/ 367 h 433"/>
                  <a:gd name="T54" fmla="*/ 174 w 481"/>
                  <a:gd name="T55" fmla="*/ 379 h 433"/>
                  <a:gd name="T56" fmla="*/ 138 w 481"/>
                  <a:gd name="T57" fmla="*/ 373 h 433"/>
                  <a:gd name="T58" fmla="*/ 72 w 481"/>
                  <a:gd name="T59" fmla="*/ 355 h 433"/>
                  <a:gd name="T60" fmla="*/ 18 w 481"/>
                  <a:gd name="T61" fmla="*/ 361 h 433"/>
                  <a:gd name="T62" fmla="*/ 6 w 481"/>
                  <a:gd name="T63" fmla="*/ 355 h 433"/>
                  <a:gd name="T64" fmla="*/ 30 w 481"/>
                  <a:gd name="T65" fmla="*/ 325 h 433"/>
                  <a:gd name="T66" fmla="*/ 30 w 481"/>
                  <a:gd name="T67" fmla="*/ 271 h 433"/>
                  <a:gd name="T68" fmla="*/ 48 w 481"/>
                  <a:gd name="T69" fmla="*/ 223 h 433"/>
                  <a:gd name="T70" fmla="*/ 18 w 481"/>
                  <a:gd name="T71" fmla="*/ 157 h 433"/>
                  <a:gd name="T72" fmla="*/ 18 w 481"/>
                  <a:gd name="T73" fmla="*/ 139 h 433"/>
                  <a:gd name="T74" fmla="*/ 0 w 481"/>
                  <a:gd name="T75" fmla="*/ 115 h 433"/>
                  <a:gd name="T76" fmla="*/ 0 w 481"/>
                  <a:gd name="T77" fmla="*/ 6 h 433"/>
                  <a:gd name="T78" fmla="*/ 282 w 481"/>
                  <a:gd name="T79" fmla="*/ 0 h 433"/>
                  <a:gd name="T80" fmla="*/ 282 w 481"/>
                  <a:gd name="T81" fmla="*/ 6 h 433"/>
                  <a:gd name="T82" fmla="*/ 288 w 481"/>
                  <a:gd name="T83" fmla="*/ 12 h 433"/>
                  <a:gd name="T84" fmla="*/ 282 w 481"/>
                  <a:gd name="T85" fmla="*/ 30 h 433"/>
                  <a:gd name="T86" fmla="*/ 288 w 481"/>
                  <a:gd name="T87" fmla="*/ 36 h 433"/>
                  <a:gd name="T88" fmla="*/ 282 w 481"/>
                  <a:gd name="T89" fmla="*/ 42 h 433"/>
                  <a:gd name="T90" fmla="*/ 288 w 481"/>
                  <a:gd name="T91" fmla="*/ 66 h 433"/>
                  <a:gd name="T92" fmla="*/ 306 w 481"/>
                  <a:gd name="T93" fmla="*/ 78 h 433"/>
                  <a:gd name="T94" fmla="*/ 288 w 481"/>
                  <a:gd name="T95" fmla="*/ 103 h 433"/>
                  <a:gd name="T96" fmla="*/ 288 w 481"/>
                  <a:gd name="T97" fmla="*/ 115 h 433"/>
                  <a:gd name="T98" fmla="*/ 264 w 481"/>
                  <a:gd name="T99" fmla="*/ 133 h 433"/>
                  <a:gd name="T100" fmla="*/ 246 w 481"/>
                  <a:gd name="T101" fmla="*/ 169 h 433"/>
                  <a:gd name="T102" fmla="*/ 246 w 481"/>
                  <a:gd name="T103" fmla="*/ 193 h 433"/>
                  <a:gd name="T104" fmla="*/ 234 w 481"/>
                  <a:gd name="T105" fmla="*/ 193 h 433"/>
                  <a:gd name="T106" fmla="*/ 240 w 481"/>
                  <a:gd name="T107" fmla="*/ 217 h 433"/>
                  <a:gd name="T108" fmla="*/ 234 w 481"/>
                  <a:gd name="T109" fmla="*/ 223 h 433"/>
                  <a:gd name="T110" fmla="*/ 330 w 481"/>
                  <a:gd name="T111" fmla="*/ 223 h 433"/>
                  <a:gd name="T112" fmla="*/ 421 w 481"/>
                  <a:gd name="T113" fmla="*/ 223 h 433"/>
                  <a:gd name="T114" fmla="*/ 409 w 481"/>
                  <a:gd name="T115" fmla="*/ 259 h 433"/>
                  <a:gd name="T116" fmla="*/ 433 w 481"/>
                  <a:gd name="T117" fmla="*/ 307 h 4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1" h="433">
                    <a:moveTo>
                      <a:pt x="433" y="307"/>
                    </a:moveTo>
                    <a:lnTo>
                      <a:pt x="379" y="289"/>
                    </a:lnTo>
                    <a:lnTo>
                      <a:pt x="360" y="295"/>
                    </a:lnTo>
                    <a:lnTo>
                      <a:pt x="354" y="313"/>
                    </a:lnTo>
                    <a:lnTo>
                      <a:pt x="366" y="325"/>
                    </a:lnTo>
                    <a:lnTo>
                      <a:pt x="409" y="313"/>
                    </a:lnTo>
                    <a:lnTo>
                      <a:pt x="415" y="337"/>
                    </a:lnTo>
                    <a:lnTo>
                      <a:pt x="421" y="337"/>
                    </a:lnTo>
                    <a:lnTo>
                      <a:pt x="451" y="319"/>
                    </a:lnTo>
                    <a:lnTo>
                      <a:pt x="463" y="325"/>
                    </a:lnTo>
                    <a:lnTo>
                      <a:pt x="457" y="349"/>
                    </a:lnTo>
                    <a:lnTo>
                      <a:pt x="427" y="379"/>
                    </a:lnTo>
                    <a:lnTo>
                      <a:pt x="481" y="421"/>
                    </a:lnTo>
                    <a:lnTo>
                      <a:pt x="469" y="427"/>
                    </a:lnTo>
                    <a:lnTo>
                      <a:pt x="469" y="433"/>
                    </a:lnTo>
                    <a:lnTo>
                      <a:pt x="457" y="433"/>
                    </a:lnTo>
                    <a:lnTo>
                      <a:pt x="439" y="409"/>
                    </a:lnTo>
                    <a:lnTo>
                      <a:pt x="403" y="391"/>
                    </a:lnTo>
                    <a:lnTo>
                      <a:pt x="391" y="391"/>
                    </a:lnTo>
                    <a:lnTo>
                      <a:pt x="379" y="421"/>
                    </a:lnTo>
                    <a:lnTo>
                      <a:pt x="330" y="415"/>
                    </a:lnTo>
                    <a:lnTo>
                      <a:pt x="318" y="421"/>
                    </a:lnTo>
                    <a:lnTo>
                      <a:pt x="276" y="409"/>
                    </a:lnTo>
                    <a:lnTo>
                      <a:pt x="258" y="385"/>
                    </a:lnTo>
                    <a:lnTo>
                      <a:pt x="204" y="355"/>
                    </a:lnTo>
                    <a:lnTo>
                      <a:pt x="192" y="355"/>
                    </a:lnTo>
                    <a:lnTo>
                      <a:pt x="186" y="367"/>
                    </a:lnTo>
                    <a:lnTo>
                      <a:pt x="174" y="379"/>
                    </a:lnTo>
                    <a:lnTo>
                      <a:pt x="138" y="373"/>
                    </a:lnTo>
                    <a:lnTo>
                      <a:pt x="72" y="355"/>
                    </a:lnTo>
                    <a:lnTo>
                      <a:pt x="18" y="361"/>
                    </a:lnTo>
                    <a:lnTo>
                      <a:pt x="6" y="355"/>
                    </a:lnTo>
                    <a:lnTo>
                      <a:pt x="30" y="325"/>
                    </a:lnTo>
                    <a:lnTo>
                      <a:pt x="30" y="271"/>
                    </a:lnTo>
                    <a:lnTo>
                      <a:pt x="48" y="223"/>
                    </a:lnTo>
                    <a:lnTo>
                      <a:pt x="18" y="157"/>
                    </a:lnTo>
                    <a:lnTo>
                      <a:pt x="18" y="139"/>
                    </a:lnTo>
                    <a:lnTo>
                      <a:pt x="0" y="115"/>
                    </a:lnTo>
                    <a:lnTo>
                      <a:pt x="0" y="6"/>
                    </a:lnTo>
                    <a:lnTo>
                      <a:pt x="282" y="0"/>
                    </a:lnTo>
                    <a:lnTo>
                      <a:pt x="282" y="6"/>
                    </a:lnTo>
                    <a:lnTo>
                      <a:pt x="288" y="12"/>
                    </a:lnTo>
                    <a:lnTo>
                      <a:pt x="282" y="30"/>
                    </a:lnTo>
                    <a:lnTo>
                      <a:pt x="288" y="36"/>
                    </a:lnTo>
                    <a:lnTo>
                      <a:pt x="282" y="42"/>
                    </a:lnTo>
                    <a:lnTo>
                      <a:pt x="288" y="66"/>
                    </a:lnTo>
                    <a:lnTo>
                      <a:pt x="306" y="78"/>
                    </a:lnTo>
                    <a:lnTo>
                      <a:pt x="288" y="103"/>
                    </a:lnTo>
                    <a:lnTo>
                      <a:pt x="288" y="115"/>
                    </a:lnTo>
                    <a:lnTo>
                      <a:pt x="264" y="133"/>
                    </a:lnTo>
                    <a:lnTo>
                      <a:pt x="246" y="169"/>
                    </a:lnTo>
                    <a:lnTo>
                      <a:pt x="246" y="193"/>
                    </a:lnTo>
                    <a:lnTo>
                      <a:pt x="234" y="193"/>
                    </a:lnTo>
                    <a:lnTo>
                      <a:pt x="240" y="217"/>
                    </a:lnTo>
                    <a:lnTo>
                      <a:pt x="234" y="223"/>
                    </a:lnTo>
                    <a:lnTo>
                      <a:pt x="330" y="223"/>
                    </a:lnTo>
                    <a:lnTo>
                      <a:pt x="421" y="223"/>
                    </a:lnTo>
                    <a:lnTo>
                      <a:pt x="409" y="259"/>
                    </a:lnTo>
                    <a:lnTo>
                      <a:pt x="433" y="3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70" name="Freeform 372"/>
              <p:cNvSpPr/>
              <p:nvPr/>
            </p:nvSpPr>
            <p:spPr>
              <a:xfrm>
                <a:off x="4311" y="2500"/>
                <a:ext cx="481" cy="433"/>
              </a:xfrm>
              <a:custGeom>
                <a:gdLst>
                  <a:gd name="T0" fmla="*/ 433 w 481"/>
                  <a:gd name="T1" fmla="*/ 307 h 433"/>
                  <a:gd name="T2" fmla="*/ 379 w 481"/>
                  <a:gd name="T3" fmla="*/ 289 h 433"/>
                  <a:gd name="T4" fmla="*/ 360 w 481"/>
                  <a:gd name="T5" fmla="*/ 295 h 433"/>
                  <a:gd name="T6" fmla="*/ 354 w 481"/>
                  <a:gd name="T7" fmla="*/ 313 h 433"/>
                  <a:gd name="T8" fmla="*/ 366 w 481"/>
                  <a:gd name="T9" fmla="*/ 325 h 433"/>
                  <a:gd name="T10" fmla="*/ 409 w 481"/>
                  <a:gd name="T11" fmla="*/ 313 h 433"/>
                  <a:gd name="T12" fmla="*/ 415 w 481"/>
                  <a:gd name="T13" fmla="*/ 337 h 433"/>
                  <a:gd name="T14" fmla="*/ 421 w 481"/>
                  <a:gd name="T15" fmla="*/ 337 h 433"/>
                  <a:gd name="T16" fmla="*/ 451 w 481"/>
                  <a:gd name="T17" fmla="*/ 319 h 433"/>
                  <a:gd name="T18" fmla="*/ 463 w 481"/>
                  <a:gd name="T19" fmla="*/ 325 h 433"/>
                  <a:gd name="T20" fmla="*/ 457 w 481"/>
                  <a:gd name="T21" fmla="*/ 349 h 433"/>
                  <a:gd name="T22" fmla="*/ 427 w 481"/>
                  <a:gd name="T23" fmla="*/ 379 h 433"/>
                  <a:gd name="T24" fmla="*/ 481 w 481"/>
                  <a:gd name="T25" fmla="*/ 421 h 433"/>
                  <a:gd name="T26" fmla="*/ 469 w 481"/>
                  <a:gd name="T27" fmla="*/ 427 h 433"/>
                  <a:gd name="T28" fmla="*/ 469 w 481"/>
                  <a:gd name="T29" fmla="*/ 433 h 433"/>
                  <a:gd name="T30" fmla="*/ 457 w 481"/>
                  <a:gd name="T31" fmla="*/ 433 h 433"/>
                  <a:gd name="T32" fmla="*/ 439 w 481"/>
                  <a:gd name="T33" fmla="*/ 409 h 433"/>
                  <a:gd name="T34" fmla="*/ 403 w 481"/>
                  <a:gd name="T35" fmla="*/ 391 h 433"/>
                  <a:gd name="T36" fmla="*/ 391 w 481"/>
                  <a:gd name="T37" fmla="*/ 391 h 433"/>
                  <a:gd name="T38" fmla="*/ 379 w 481"/>
                  <a:gd name="T39" fmla="*/ 421 h 433"/>
                  <a:gd name="T40" fmla="*/ 330 w 481"/>
                  <a:gd name="T41" fmla="*/ 415 h 433"/>
                  <a:gd name="T42" fmla="*/ 318 w 481"/>
                  <a:gd name="T43" fmla="*/ 421 h 433"/>
                  <a:gd name="T44" fmla="*/ 276 w 481"/>
                  <a:gd name="T45" fmla="*/ 409 h 433"/>
                  <a:gd name="T46" fmla="*/ 258 w 481"/>
                  <a:gd name="T47" fmla="*/ 385 h 433"/>
                  <a:gd name="T48" fmla="*/ 204 w 481"/>
                  <a:gd name="T49" fmla="*/ 355 h 433"/>
                  <a:gd name="T50" fmla="*/ 192 w 481"/>
                  <a:gd name="T51" fmla="*/ 355 h 433"/>
                  <a:gd name="T52" fmla="*/ 186 w 481"/>
                  <a:gd name="T53" fmla="*/ 367 h 433"/>
                  <a:gd name="T54" fmla="*/ 174 w 481"/>
                  <a:gd name="T55" fmla="*/ 379 h 433"/>
                  <a:gd name="T56" fmla="*/ 138 w 481"/>
                  <a:gd name="T57" fmla="*/ 373 h 433"/>
                  <a:gd name="T58" fmla="*/ 72 w 481"/>
                  <a:gd name="T59" fmla="*/ 355 h 433"/>
                  <a:gd name="T60" fmla="*/ 18 w 481"/>
                  <a:gd name="T61" fmla="*/ 361 h 433"/>
                  <a:gd name="T62" fmla="*/ 6 w 481"/>
                  <a:gd name="T63" fmla="*/ 355 h 433"/>
                  <a:gd name="T64" fmla="*/ 30 w 481"/>
                  <a:gd name="T65" fmla="*/ 325 h 433"/>
                  <a:gd name="T66" fmla="*/ 30 w 481"/>
                  <a:gd name="T67" fmla="*/ 271 h 433"/>
                  <a:gd name="T68" fmla="*/ 48 w 481"/>
                  <a:gd name="T69" fmla="*/ 223 h 433"/>
                  <a:gd name="T70" fmla="*/ 18 w 481"/>
                  <a:gd name="T71" fmla="*/ 157 h 433"/>
                  <a:gd name="T72" fmla="*/ 18 w 481"/>
                  <a:gd name="T73" fmla="*/ 139 h 433"/>
                  <a:gd name="T74" fmla="*/ 0 w 481"/>
                  <a:gd name="T75" fmla="*/ 115 h 433"/>
                  <a:gd name="T76" fmla="*/ 0 w 481"/>
                  <a:gd name="T77" fmla="*/ 6 h 433"/>
                  <a:gd name="T78" fmla="*/ 282 w 481"/>
                  <a:gd name="T79" fmla="*/ 0 h 433"/>
                  <a:gd name="T80" fmla="*/ 282 w 481"/>
                  <a:gd name="T81" fmla="*/ 6 h 433"/>
                  <a:gd name="T82" fmla="*/ 288 w 481"/>
                  <a:gd name="T83" fmla="*/ 12 h 433"/>
                  <a:gd name="T84" fmla="*/ 282 w 481"/>
                  <a:gd name="T85" fmla="*/ 30 h 433"/>
                  <a:gd name="T86" fmla="*/ 288 w 481"/>
                  <a:gd name="T87" fmla="*/ 36 h 433"/>
                  <a:gd name="T88" fmla="*/ 282 w 481"/>
                  <a:gd name="T89" fmla="*/ 42 h 433"/>
                  <a:gd name="T90" fmla="*/ 288 w 481"/>
                  <a:gd name="T91" fmla="*/ 66 h 433"/>
                  <a:gd name="T92" fmla="*/ 306 w 481"/>
                  <a:gd name="T93" fmla="*/ 78 h 433"/>
                  <a:gd name="T94" fmla="*/ 288 w 481"/>
                  <a:gd name="T95" fmla="*/ 103 h 433"/>
                  <a:gd name="T96" fmla="*/ 288 w 481"/>
                  <a:gd name="T97" fmla="*/ 115 h 433"/>
                  <a:gd name="T98" fmla="*/ 264 w 481"/>
                  <a:gd name="T99" fmla="*/ 133 h 433"/>
                  <a:gd name="T100" fmla="*/ 246 w 481"/>
                  <a:gd name="T101" fmla="*/ 169 h 433"/>
                  <a:gd name="T102" fmla="*/ 246 w 481"/>
                  <a:gd name="T103" fmla="*/ 193 h 433"/>
                  <a:gd name="T104" fmla="*/ 234 w 481"/>
                  <a:gd name="T105" fmla="*/ 193 h 433"/>
                  <a:gd name="T106" fmla="*/ 240 w 481"/>
                  <a:gd name="T107" fmla="*/ 217 h 433"/>
                  <a:gd name="T108" fmla="*/ 234 w 481"/>
                  <a:gd name="T109" fmla="*/ 223 h 433"/>
                  <a:gd name="T110" fmla="*/ 330 w 481"/>
                  <a:gd name="T111" fmla="*/ 223 h 433"/>
                  <a:gd name="T112" fmla="*/ 421 w 481"/>
                  <a:gd name="T113" fmla="*/ 223 h 433"/>
                  <a:gd name="T114" fmla="*/ 409 w 481"/>
                  <a:gd name="T115" fmla="*/ 259 h 433"/>
                  <a:gd name="T116" fmla="*/ 433 w 481"/>
                  <a:gd name="T117" fmla="*/ 307 h 4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1" h="433">
                    <a:moveTo>
                      <a:pt x="433" y="307"/>
                    </a:moveTo>
                    <a:lnTo>
                      <a:pt x="379" y="289"/>
                    </a:lnTo>
                    <a:lnTo>
                      <a:pt x="360" y="295"/>
                    </a:lnTo>
                    <a:lnTo>
                      <a:pt x="354" y="313"/>
                    </a:lnTo>
                    <a:lnTo>
                      <a:pt x="366" y="325"/>
                    </a:lnTo>
                    <a:lnTo>
                      <a:pt x="409" y="313"/>
                    </a:lnTo>
                    <a:lnTo>
                      <a:pt x="415" y="337"/>
                    </a:lnTo>
                    <a:lnTo>
                      <a:pt x="421" y="337"/>
                    </a:lnTo>
                    <a:lnTo>
                      <a:pt x="451" y="319"/>
                    </a:lnTo>
                    <a:lnTo>
                      <a:pt x="463" y="325"/>
                    </a:lnTo>
                    <a:lnTo>
                      <a:pt x="457" y="349"/>
                    </a:lnTo>
                    <a:lnTo>
                      <a:pt x="427" y="379"/>
                    </a:lnTo>
                    <a:lnTo>
                      <a:pt x="481" y="421"/>
                    </a:lnTo>
                    <a:lnTo>
                      <a:pt x="469" y="427"/>
                    </a:lnTo>
                    <a:lnTo>
                      <a:pt x="469" y="433"/>
                    </a:lnTo>
                    <a:lnTo>
                      <a:pt x="457" y="433"/>
                    </a:lnTo>
                    <a:lnTo>
                      <a:pt x="439" y="409"/>
                    </a:lnTo>
                    <a:lnTo>
                      <a:pt x="403" y="391"/>
                    </a:lnTo>
                    <a:lnTo>
                      <a:pt x="391" y="391"/>
                    </a:lnTo>
                    <a:lnTo>
                      <a:pt x="379" y="421"/>
                    </a:lnTo>
                    <a:lnTo>
                      <a:pt x="330" y="415"/>
                    </a:lnTo>
                    <a:lnTo>
                      <a:pt x="318" y="421"/>
                    </a:lnTo>
                    <a:lnTo>
                      <a:pt x="276" y="409"/>
                    </a:lnTo>
                    <a:lnTo>
                      <a:pt x="258" y="385"/>
                    </a:lnTo>
                    <a:lnTo>
                      <a:pt x="204" y="355"/>
                    </a:lnTo>
                    <a:lnTo>
                      <a:pt x="192" y="355"/>
                    </a:lnTo>
                    <a:lnTo>
                      <a:pt x="186" y="367"/>
                    </a:lnTo>
                    <a:lnTo>
                      <a:pt x="174" y="379"/>
                    </a:lnTo>
                    <a:lnTo>
                      <a:pt x="138" y="373"/>
                    </a:lnTo>
                    <a:lnTo>
                      <a:pt x="72" y="355"/>
                    </a:lnTo>
                    <a:lnTo>
                      <a:pt x="18" y="361"/>
                    </a:lnTo>
                    <a:lnTo>
                      <a:pt x="6" y="355"/>
                    </a:lnTo>
                    <a:lnTo>
                      <a:pt x="30" y="325"/>
                    </a:lnTo>
                    <a:lnTo>
                      <a:pt x="30" y="271"/>
                    </a:lnTo>
                    <a:lnTo>
                      <a:pt x="48" y="223"/>
                    </a:lnTo>
                    <a:lnTo>
                      <a:pt x="18" y="157"/>
                    </a:lnTo>
                    <a:lnTo>
                      <a:pt x="18" y="139"/>
                    </a:lnTo>
                    <a:lnTo>
                      <a:pt x="0" y="115"/>
                    </a:lnTo>
                    <a:lnTo>
                      <a:pt x="0" y="6"/>
                    </a:lnTo>
                    <a:lnTo>
                      <a:pt x="282" y="0"/>
                    </a:lnTo>
                    <a:lnTo>
                      <a:pt x="282" y="6"/>
                    </a:lnTo>
                    <a:lnTo>
                      <a:pt x="288" y="12"/>
                    </a:lnTo>
                    <a:lnTo>
                      <a:pt x="282" y="30"/>
                    </a:lnTo>
                    <a:lnTo>
                      <a:pt x="288" y="36"/>
                    </a:lnTo>
                    <a:lnTo>
                      <a:pt x="282" y="42"/>
                    </a:lnTo>
                    <a:lnTo>
                      <a:pt x="288" y="66"/>
                    </a:lnTo>
                    <a:lnTo>
                      <a:pt x="306" y="78"/>
                    </a:lnTo>
                    <a:lnTo>
                      <a:pt x="288" y="103"/>
                    </a:lnTo>
                    <a:lnTo>
                      <a:pt x="288" y="115"/>
                    </a:lnTo>
                    <a:lnTo>
                      <a:pt x="264" y="133"/>
                    </a:lnTo>
                    <a:lnTo>
                      <a:pt x="246" y="169"/>
                    </a:lnTo>
                    <a:lnTo>
                      <a:pt x="246" y="193"/>
                    </a:lnTo>
                    <a:lnTo>
                      <a:pt x="234" y="193"/>
                    </a:lnTo>
                    <a:lnTo>
                      <a:pt x="240" y="217"/>
                    </a:lnTo>
                    <a:lnTo>
                      <a:pt x="234" y="223"/>
                    </a:lnTo>
                    <a:lnTo>
                      <a:pt x="330" y="223"/>
                    </a:lnTo>
                    <a:lnTo>
                      <a:pt x="421" y="223"/>
                    </a:lnTo>
                    <a:lnTo>
                      <a:pt x="409" y="259"/>
                    </a:lnTo>
                    <a:lnTo>
                      <a:pt x="433" y="307"/>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71" name="Freeform 373"/>
              <p:cNvSpPr/>
              <p:nvPr/>
            </p:nvSpPr>
            <p:spPr>
              <a:xfrm>
                <a:off x="4852" y="2278"/>
                <a:ext cx="354" cy="529"/>
              </a:xfrm>
              <a:custGeom>
                <a:gdLst>
                  <a:gd name="T0" fmla="*/ 12 w 354"/>
                  <a:gd name="T1" fmla="*/ 511 h 529"/>
                  <a:gd name="T2" fmla="*/ 30 w 354"/>
                  <a:gd name="T3" fmla="*/ 511 h 529"/>
                  <a:gd name="T4" fmla="*/ 48 w 354"/>
                  <a:gd name="T5" fmla="*/ 457 h 529"/>
                  <a:gd name="T6" fmla="*/ 54 w 354"/>
                  <a:gd name="T7" fmla="*/ 529 h 529"/>
                  <a:gd name="T8" fmla="*/ 108 w 354"/>
                  <a:gd name="T9" fmla="*/ 517 h 529"/>
                  <a:gd name="T10" fmla="*/ 108 w 354"/>
                  <a:gd name="T11" fmla="*/ 481 h 529"/>
                  <a:gd name="T12" fmla="*/ 90 w 354"/>
                  <a:gd name="T13" fmla="*/ 463 h 529"/>
                  <a:gd name="T14" fmla="*/ 90 w 354"/>
                  <a:gd name="T15" fmla="*/ 445 h 529"/>
                  <a:gd name="T16" fmla="*/ 342 w 354"/>
                  <a:gd name="T17" fmla="*/ 445 h 529"/>
                  <a:gd name="T18" fmla="*/ 336 w 354"/>
                  <a:gd name="T19" fmla="*/ 427 h 529"/>
                  <a:gd name="T20" fmla="*/ 342 w 354"/>
                  <a:gd name="T21" fmla="*/ 361 h 529"/>
                  <a:gd name="T22" fmla="*/ 336 w 354"/>
                  <a:gd name="T23" fmla="*/ 349 h 529"/>
                  <a:gd name="T24" fmla="*/ 336 w 354"/>
                  <a:gd name="T25" fmla="*/ 325 h 529"/>
                  <a:gd name="T26" fmla="*/ 354 w 354"/>
                  <a:gd name="T27" fmla="*/ 306 h 529"/>
                  <a:gd name="T28" fmla="*/ 342 w 354"/>
                  <a:gd name="T29" fmla="*/ 300 h 529"/>
                  <a:gd name="T30" fmla="*/ 348 w 354"/>
                  <a:gd name="T31" fmla="*/ 288 h 529"/>
                  <a:gd name="T32" fmla="*/ 336 w 354"/>
                  <a:gd name="T33" fmla="*/ 264 h 529"/>
                  <a:gd name="T34" fmla="*/ 324 w 354"/>
                  <a:gd name="T35" fmla="*/ 228 h 529"/>
                  <a:gd name="T36" fmla="*/ 306 w 354"/>
                  <a:gd name="T37" fmla="*/ 132 h 529"/>
                  <a:gd name="T38" fmla="*/ 282 w 354"/>
                  <a:gd name="T39" fmla="*/ 0 h 529"/>
                  <a:gd name="T40" fmla="*/ 30 w 354"/>
                  <a:gd name="T41" fmla="*/ 0 h 529"/>
                  <a:gd name="T42" fmla="*/ 42 w 354"/>
                  <a:gd name="T43" fmla="*/ 12 h 529"/>
                  <a:gd name="T44" fmla="*/ 24 w 354"/>
                  <a:gd name="T45" fmla="*/ 168 h 529"/>
                  <a:gd name="T46" fmla="*/ 0 w 354"/>
                  <a:gd name="T47" fmla="*/ 349 h 529"/>
                  <a:gd name="T48" fmla="*/ 12 w 354"/>
                  <a:gd name="T49" fmla="*/ 511 h 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529">
                    <a:moveTo>
                      <a:pt x="12" y="511"/>
                    </a:moveTo>
                    <a:lnTo>
                      <a:pt x="30" y="511"/>
                    </a:lnTo>
                    <a:lnTo>
                      <a:pt x="48" y="457"/>
                    </a:lnTo>
                    <a:lnTo>
                      <a:pt x="54" y="529"/>
                    </a:lnTo>
                    <a:lnTo>
                      <a:pt x="108" y="517"/>
                    </a:lnTo>
                    <a:lnTo>
                      <a:pt x="108" y="481"/>
                    </a:lnTo>
                    <a:lnTo>
                      <a:pt x="90" y="463"/>
                    </a:lnTo>
                    <a:lnTo>
                      <a:pt x="90" y="445"/>
                    </a:lnTo>
                    <a:lnTo>
                      <a:pt x="342" y="445"/>
                    </a:lnTo>
                    <a:lnTo>
                      <a:pt x="336" y="427"/>
                    </a:lnTo>
                    <a:lnTo>
                      <a:pt x="342" y="361"/>
                    </a:lnTo>
                    <a:lnTo>
                      <a:pt x="336" y="349"/>
                    </a:lnTo>
                    <a:lnTo>
                      <a:pt x="336" y="325"/>
                    </a:lnTo>
                    <a:lnTo>
                      <a:pt x="354" y="306"/>
                    </a:lnTo>
                    <a:lnTo>
                      <a:pt x="342" y="300"/>
                    </a:lnTo>
                    <a:lnTo>
                      <a:pt x="348" y="288"/>
                    </a:lnTo>
                    <a:lnTo>
                      <a:pt x="336" y="264"/>
                    </a:lnTo>
                    <a:lnTo>
                      <a:pt x="324" y="228"/>
                    </a:lnTo>
                    <a:lnTo>
                      <a:pt x="306" y="132"/>
                    </a:lnTo>
                    <a:lnTo>
                      <a:pt x="282" y="0"/>
                    </a:lnTo>
                    <a:lnTo>
                      <a:pt x="30" y="0"/>
                    </a:lnTo>
                    <a:lnTo>
                      <a:pt x="42" y="12"/>
                    </a:lnTo>
                    <a:lnTo>
                      <a:pt x="24" y="168"/>
                    </a:lnTo>
                    <a:lnTo>
                      <a:pt x="0" y="349"/>
                    </a:lnTo>
                    <a:lnTo>
                      <a:pt x="12" y="51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72" name="Freeform 374"/>
              <p:cNvSpPr/>
              <p:nvPr/>
            </p:nvSpPr>
            <p:spPr>
              <a:xfrm>
                <a:off x="4852" y="2278"/>
                <a:ext cx="354" cy="529"/>
              </a:xfrm>
              <a:custGeom>
                <a:gdLst>
                  <a:gd name="T0" fmla="*/ 12 w 354"/>
                  <a:gd name="T1" fmla="*/ 511 h 529"/>
                  <a:gd name="T2" fmla="*/ 30 w 354"/>
                  <a:gd name="T3" fmla="*/ 511 h 529"/>
                  <a:gd name="T4" fmla="*/ 48 w 354"/>
                  <a:gd name="T5" fmla="*/ 457 h 529"/>
                  <a:gd name="T6" fmla="*/ 54 w 354"/>
                  <a:gd name="T7" fmla="*/ 529 h 529"/>
                  <a:gd name="T8" fmla="*/ 108 w 354"/>
                  <a:gd name="T9" fmla="*/ 517 h 529"/>
                  <a:gd name="T10" fmla="*/ 108 w 354"/>
                  <a:gd name="T11" fmla="*/ 481 h 529"/>
                  <a:gd name="T12" fmla="*/ 90 w 354"/>
                  <a:gd name="T13" fmla="*/ 463 h 529"/>
                  <a:gd name="T14" fmla="*/ 90 w 354"/>
                  <a:gd name="T15" fmla="*/ 445 h 529"/>
                  <a:gd name="T16" fmla="*/ 342 w 354"/>
                  <a:gd name="T17" fmla="*/ 445 h 529"/>
                  <a:gd name="T18" fmla="*/ 336 w 354"/>
                  <a:gd name="T19" fmla="*/ 427 h 529"/>
                  <a:gd name="T20" fmla="*/ 342 w 354"/>
                  <a:gd name="T21" fmla="*/ 361 h 529"/>
                  <a:gd name="T22" fmla="*/ 336 w 354"/>
                  <a:gd name="T23" fmla="*/ 349 h 529"/>
                  <a:gd name="T24" fmla="*/ 336 w 354"/>
                  <a:gd name="T25" fmla="*/ 325 h 529"/>
                  <a:gd name="T26" fmla="*/ 354 w 354"/>
                  <a:gd name="T27" fmla="*/ 306 h 529"/>
                  <a:gd name="T28" fmla="*/ 342 w 354"/>
                  <a:gd name="T29" fmla="*/ 300 h 529"/>
                  <a:gd name="T30" fmla="*/ 348 w 354"/>
                  <a:gd name="T31" fmla="*/ 288 h 529"/>
                  <a:gd name="T32" fmla="*/ 336 w 354"/>
                  <a:gd name="T33" fmla="*/ 264 h 529"/>
                  <a:gd name="T34" fmla="*/ 324 w 354"/>
                  <a:gd name="T35" fmla="*/ 228 h 529"/>
                  <a:gd name="T36" fmla="*/ 306 w 354"/>
                  <a:gd name="T37" fmla="*/ 132 h 529"/>
                  <a:gd name="T38" fmla="*/ 282 w 354"/>
                  <a:gd name="T39" fmla="*/ 0 h 529"/>
                  <a:gd name="T40" fmla="*/ 30 w 354"/>
                  <a:gd name="T41" fmla="*/ 0 h 529"/>
                  <a:gd name="T42" fmla="*/ 42 w 354"/>
                  <a:gd name="T43" fmla="*/ 12 h 529"/>
                  <a:gd name="T44" fmla="*/ 24 w 354"/>
                  <a:gd name="T45" fmla="*/ 168 h 529"/>
                  <a:gd name="T46" fmla="*/ 0 w 354"/>
                  <a:gd name="T47" fmla="*/ 349 h 529"/>
                  <a:gd name="T48" fmla="*/ 12 w 354"/>
                  <a:gd name="T49" fmla="*/ 511 h 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529">
                    <a:moveTo>
                      <a:pt x="12" y="511"/>
                    </a:moveTo>
                    <a:lnTo>
                      <a:pt x="30" y="511"/>
                    </a:lnTo>
                    <a:lnTo>
                      <a:pt x="48" y="457"/>
                    </a:lnTo>
                    <a:lnTo>
                      <a:pt x="54" y="529"/>
                    </a:lnTo>
                    <a:lnTo>
                      <a:pt x="108" y="517"/>
                    </a:lnTo>
                    <a:lnTo>
                      <a:pt x="108" y="481"/>
                    </a:lnTo>
                    <a:lnTo>
                      <a:pt x="90" y="463"/>
                    </a:lnTo>
                    <a:lnTo>
                      <a:pt x="90" y="445"/>
                    </a:lnTo>
                    <a:lnTo>
                      <a:pt x="342" y="445"/>
                    </a:lnTo>
                    <a:lnTo>
                      <a:pt x="336" y="427"/>
                    </a:lnTo>
                    <a:lnTo>
                      <a:pt x="342" y="361"/>
                    </a:lnTo>
                    <a:lnTo>
                      <a:pt x="336" y="349"/>
                    </a:lnTo>
                    <a:lnTo>
                      <a:pt x="336" y="325"/>
                    </a:lnTo>
                    <a:lnTo>
                      <a:pt x="354" y="306"/>
                    </a:lnTo>
                    <a:lnTo>
                      <a:pt x="342" y="300"/>
                    </a:lnTo>
                    <a:lnTo>
                      <a:pt x="348" y="288"/>
                    </a:lnTo>
                    <a:lnTo>
                      <a:pt x="336" y="264"/>
                    </a:lnTo>
                    <a:lnTo>
                      <a:pt x="324" y="228"/>
                    </a:lnTo>
                    <a:lnTo>
                      <a:pt x="306" y="132"/>
                    </a:lnTo>
                    <a:lnTo>
                      <a:pt x="282" y="0"/>
                    </a:lnTo>
                    <a:lnTo>
                      <a:pt x="30" y="0"/>
                    </a:lnTo>
                    <a:lnTo>
                      <a:pt x="42" y="12"/>
                    </a:lnTo>
                    <a:lnTo>
                      <a:pt x="24" y="168"/>
                    </a:lnTo>
                    <a:lnTo>
                      <a:pt x="0" y="349"/>
                    </a:lnTo>
                    <a:lnTo>
                      <a:pt x="12" y="5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73" name="Freeform 375"/>
              <p:cNvSpPr/>
              <p:nvPr/>
            </p:nvSpPr>
            <p:spPr>
              <a:xfrm>
                <a:off x="4852" y="2278"/>
                <a:ext cx="354" cy="529"/>
              </a:xfrm>
              <a:custGeom>
                <a:gdLst>
                  <a:gd name="T0" fmla="*/ 12 w 354"/>
                  <a:gd name="T1" fmla="*/ 511 h 529"/>
                  <a:gd name="T2" fmla="*/ 30 w 354"/>
                  <a:gd name="T3" fmla="*/ 511 h 529"/>
                  <a:gd name="T4" fmla="*/ 48 w 354"/>
                  <a:gd name="T5" fmla="*/ 457 h 529"/>
                  <a:gd name="T6" fmla="*/ 54 w 354"/>
                  <a:gd name="T7" fmla="*/ 529 h 529"/>
                  <a:gd name="T8" fmla="*/ 108 w 354"/>
                  <a:gd name="T9" fmla="*/ 517 h 529"/>
                  <a:gd name="T10" fmla="*/ 108 w 354"/>
                  <a:gd name="T11" fmla="*/ 481 h 529"/>
                  <a:gd name="T12" fmla="*/ 90 w 354"/>
                  <a:gd name="T13" fmla="*/ 463 h 529"/>
                  <a:gd name="T14" fmla="*/ 90 w 354"/>
                  <a:gd name="T15" fmla="*/ 445 h 529"/>
                  <a:gd name="T16" fmla="*/ 342 w 354"/>
                  <a:gd name="T17" fmla="*/ 445 h 529"/>
                  <a:gd name="T18" fmla="*/ 336 w 354"/>
                  <a:gd name="T19" fmla="*/ 427 h 529"/>
                  <a:gd name="T20" fmla="*/ 342 w 354"/>
                  <a:gd name="T21" fmla="*/ 361 h 529"/>
                  <a:gd name="T22" fmla="*/ 336 w 354"/>
                  <a:gd name="T23" fmla="*/ 349 h 529"/>
                  <a:gd name="T24" fmla="*/ 336 w 354"/>
                  <a:gd name="T25" fmla="*/ 325 h 529"/>
                  <a:gd name="T26" fmla="*/ 354 w 354"/>
                  <a:gd name="T27" fmla="*/ 306 h 529"/>
                  <a:gd name="T28" fmla="*/ 342 w 354"/>
                  <a:gd name="T29" fmla="*/ 300 h 529"/>
                  <a:gd name="T30" fmla="*/ 348 w 354"/>
                  <a:gd name="T31" fmla="*/ 288 h 529"/>
                  <a:gd name="T32" fmla="*/ 336 w 354"/>
                  <a:gd name="T33" fmla="*/ 264 h 529"/>
                  <a:gd name="T34" fmla="*/ 324 w 354"/>
                  <a:gd name="T35" fmla="*/ 228 h 529"/>
                  <a:gd name="T36" fmla="*/ 306 w 354"/>
                  <a:gd name="T37" fmla="*/ 132 h 529"/>
                  <a:gd name="T38" fmla="*/ 282 w 354"/>
                  <a:gd name="T39" fmla="*/ 0 h 529"/>
                  <a:gd name="T40" fmla="*/ 30 w 354"/>
                  <a:gd name="T41" fmla="*/ 0 h 529"/>
                  <a:gd name="T42" fmla="*/ 42 w 354"/>
                  <a:gd name="T43" fmla="*/ 12 h 529"/>
                  <a:gd name="T44" fmla="*/ 24 w 354"/>
                  <a:gd name="T45" fmla="*/ 168 h 529"/>
                  <a:gd name="T46" fmla="*/ 0 w 354"/>
                  <a:gd name="T47" fmla="*/ 349 h 529"/>
                  <a:gd name="T48" fmla="*/ 12 w 354"/>
                  <a:gd name="T49" fmla="*/ 511 h 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529">
                    <a:moveTo>
                      <a:pt x="12" y="511"/>
                    </a:moveTo>
                    <a:lnTo>
                      <a:pt x="30" y="511"/>
                    </a:lnTo>
                    <a:lnTo>
                      <a:pt x="48" y="457"/>
                    </a:lnTo>
                    <a:lnTo>
                      <a:pt x="54" y="529"/>
                    </a:lnTo>
                    <a:lnTo>
                      <a:pt x="108" y="517"/>
                    </a:lnTo>
                    <a:lnTo>
                      <a:pt x="108" y="481"/>
                    </a:lnTo>
                    <a:lnTo>
                      <a:pt x="90" y="463"/>
                    </a:lnTo>
                    <a:lnTo>
                      <a:pt x="90" y="445"/>
                    </a:lnTo>
                    <a:lnTo>
                      <a:pt x="342" y="445"/>
                    </a:lnTo>
                    <a:lnTo>
                      <a:pt x="336" y="427"/>
                    </a:lnTo>
                    <a:lnTo>
                      <a:pt x="342" y="361"/>
                    </a:lnTo>
                    <a:lnTo>
                      <a:pt x="336" y="349"/>
                    </a:lnTo>
                    <a:lnTo>
                      <a:pt x="336" y="325"/>
                    </a:lnTo>
                    <a:lnTo>
                      <a:pt x="354" y="306"/>
                    </a:lnTo>
                    <a:lnTo>
                      <a:pt x="342" y="300"/>
                    </a:lnTo>
                    <a:lnTo>
                      <a:pt x="348" y="288"/>
                    </a:lnTo>
                    <a:lnTo>
                      <a:pt x="336" y="264"/>
                    </a:lnTo>
                    <a:lnTo>
                      <a:pt x="324" y="228"/>
                    </a:lnTo>
                    <a:lnTo>
                      <a:pt x="306" y="132"/>
                    </a:lnTo>
                    <a:lnTo>
                      <a:pt x="282" y="0"/>
                    </a:lnTo>
                    <a:lnTo>
                      <a:pt x="30" y="0"/>
                    </a:lnTo>
                    <a:lnTo>
                      <a:pt x="42" y="12"/>
                    </a:lnTo>
                    <a:lnTo>
                      <a:pt x="24" y="168"/>
                    </a:lnTo>
                    <a:lnTo>
                      <a:pt x="0" y="349"/>
                    </a:lnTo>
                    <a:lnTo>
                      <a:pt x="12" y="51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74" name="Freeform 376"/>
              <p:cNvSpPr/>
              <p:nvPr/>
            </p:nvSpPr>
            <p:spPr>
              <a:xfrm>
                <a:off x="4942" y="2723"/>
                <a:ext cx="733" cy="619"/>
              </a:xfrm>
              <a:custGeom>
                <a:gdLst>
                  <a:gd name="T0" fmla="*/ 18 w 733"/>
                  <a:gd name="T1" fmla="*/ 72 h 619"/>
                  <a:gd name="T2" fmla="*/ 48 w 733"/>
                  <a:gd name="T3" fmla="*/ 48 h 619"/>
                  <a:gd name="T4" fmla="*/ 48 w 733"/>
                  <a:gd name="T5" fmla="*/ 66 h 619"/>
                  <a:gd name="T6" fmla="*/ 120 w 733"/>
                  <a:gd name="T7" fmla="*/ 54 h 619"/>
                  <a:gd name="T8" fmla="*/ 126 w 733"/>
                  <a:gd name="T9" fmla="*/ 60 h 619"/>
                  <a:gd name="T10" fmla="*/ 120 w 733"/>
                  <a:gd name="T11" fmla="*/ 66 h 619"/>
                  <a:gd name="T12" fmla="*/ 198 w 733"/>
                  <a:gd name="T13" fmla="*/ 108 h 619"/>
                  <a:gd name="T14" fmla="*/ 222 w 733"/>
                  <a:gd name="T15" fmla="*/ 138 h 619"/>
                  <a:gd name="T16" fmla="*/ 252 w 733"/>
                  <a:gd name="T17" fmla="*/ 132 h 619"/>
                  <a:gd name="T18" fmla="*/ 312 w 733"/>
                  <a:gd name="T19" fmla="*/ 114 h 619"/>
                  <a:gd name="T20" fmla="*/ 324 w 733"/>
                  <a:gd name="T21" fmla="*/ 96 h 619"/>
                  <a:gd name="T22" fmla="*/ 366 w 733"/>
                  <a:gd name="T23" fmla="*/ 108 h 619"/>
                  <a:gd name="T24" fmla="*/ 402 w 733"/>
                  <a:gd name="T25" fmla="*/ 144 h 619"/>
                  <a:gd name="T26" fmla="*/ 408 w 733"/>
                  <a:gd name="T27" fmla="*/ 156 h 619"/>
                  <a:gd name="T28" fmla="*/ 468 w 733"/>
                  <a:gd name="T29" fmla="*/ 204 h 619"/>
                  <a:gd name="T30" fmla="*/ 474 w 733"/>
                  <a:gd name="T31" fmla="*/ 252 h 619"/>
                  <a:gd name="T32" fmla="*/ 468 w 733"/>
                  <a:gd name="T33" fmla="*/ 318 h 619"/>
                  <a:gd name="T34" fmla="*/ 468 w 733"/>
                  <a:gd name="T35" fmla="*/ 336 h 619"/>
                  <a:gd name="T36" fmla="*/ 480 w 733"/>
                  <a:gd name="T37" fmla="*/ 336 h 619"/>
                  <a:gd name="T38" fmla="*/ 480 w 733"/>
                  <a:gd name="T39" fmla="*/ 324 h 619"/>
                  <a:gd name="T40" fmla="*/ 498 w 733"/>
                  <a:gd name="T41" fmla="*/ 330 h 619"/>
                  <a:gd name="T42" fmla="*/ 486 w 733"/>
                  <a:gd name="T43" fmla="*/ 390 h 619"/>
                  <a:gd name="T44" fmla="*/ 522 w 733"/>
                  <a:gd name="T45" fmla="*/ 438 h 619"/>
                  <a:gd name="T46" fmla="*/ 540 w 733"/>
                  <a:gd name="T47" fmla="*/ 438 h 619"/>
                  <a:gd name="T48" fmla="*/ 540 w 733"/>
                  <a:gd name="T49" fmla="*/ 462 h 619"/>
                  <a:gd name="T50" fmla="*/ 552 w 733"/>
                  <a:gd name="T51" fmla="*/ 462 h 619"/>
                  <a:gd name="T52" fmla="*/ 546 w 733"/>
                  <a:gd name="T53" fmla="*/ 480 h 619"/>
                  <a:gd name="T54" fmla="*/ 570 w 733"/>
                  <a:gd name="T55" fmla="*/ 535 h 619"/>
                  <a:gd name="T56" fmla="*/ 606 w 733"/>
                  <a:gd name="T57" fmla="*/ 553 h 619"/>
                  <a:gd name="T58" fmla="*/ 624 w 733"/>
                  <a:gd name="T59" fmla="*/ 589 h 619"/>
                  <a:gd name="T60" fmla="*/ 624 w 733"/>
                  <a:gd name="T61" fmla="*/ 613 h 619"/>
                  <a:gd name="T62" fmla="*/ 654 w 733"/>
                  <a:gd name="T63" fmla="*/ 619 h 619"/>
                  <a:gd name="T64" fmla="*/ 696 w 733"/>
                  <a:gd name="T65" fmla="*/ 607 h 619"/>
                  <a:gd name="T66" fmla="*/ 709 w 733"/>
                  <a:gd name="T67" fmla="*/ 613 h 619"/>
                  <a:gd name="T68" fmla="*/ 733 w 733"/>
                  <a:gd name="T69" fmla="*/ 523 h 619"/>
                  <a:gd name="T70" fmla="*/ 733 w 733"/>
                  <a:gd name="T71" fmla="*/ 432 h 619"/>
                  <a:gd name="T72" fmla="*/ 684 w 733"/>
                  <a:gd name="T73" fmla="*/ 330 h 619"/>
                  <a:gd name="T74" fmla="*/ 678 w 733"/>
                  <a:gd name="T75" fmla="*/ 264 h 619"/>
                  <a:gd name="T76" fmla="*/ 636 w 733"/>
                  <a:gd name="T77" fmla="*/ 192 h 619"/>
                  <a:gd name="T78" fmla="*/ 612 w 733"/>
                  <a:gd name="T79" fmla="*/ 120 h 619"/>
                  <a:gd name="T80" fmla="*/ 588 w 733"/>
                  <a:gd name="T81" fmla="*/ 42 h 619"/>
                  <a:gd name="T82" fmla="*/ 594 w 733"/>
                  <a:gd name="T83" fmla="*/ 30 h 619"/>
                  <a:gd name="T84" fmla="*/ 552 w 733"/>
                  <a:gd name="T85" fmla="*/ 18 h 619"/>
                  <a:gd name="T86" fmla="*/ 540 w 733"/>
                  <a:gd name="T87" fmla="*/ 30 h 619"/>
                  <a:gd name="T88" fmla="*/ 540 w 733"/>
                  <a:gd name="T89" fmla="*/ 66 h 619"/>
                  <a:gd name="T90" fmla="*/ 528 w 733"/>
                  <a:gd name="T91" fmla="*/ 72 h 619"/>
                  <a:gd name="T92" fmla="*/ 522 w 733"/>
                  <a:gd name="T93" fmla="*/ 48 h 619"/>
                  <a:gd name="T94" fmla="*/ 396 w 733"/>
                  <a:gd name="T95" fmla="*/ 42 h 619"/>
                  <a:gd name="T96" fmla="*/ 264 w 733"/>
                  <a:gd name="T97" fmla="*/ 30 h 619"/>
                  <a:gd name="T98" fmla="*/ 252 w 733"/>
                  <a:gd name="T99" fmla="*/ 0 h 619"/>
                  <a:gd name="T100" fmla="*/ 0 w 733"/>
                  <a:gd name="T101" fmla="*/ 0 h 619"/>
                  <a:gd name="T102" fmla="*/ 0 w 733"/>
                  <a:gd name="T103" fmla="*/ 18 h 619"/>
                  <a:gd name="T104" fmla="*/ 18 w 733"/>
                  <a:gd name="T105" fmla="*/ 36 h 619"/>
                  <a:gd name="T106" fmla="*/ 18 w 733"/>
                  <a:gd name="T107" fmla="*/ 72 h 6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3" h="619">
                    <a:moveTo>
                      <a:pt x="18" y="72"/>
                    </a:moveTo>
                    <a:lnTo>
                      <a:pt x="48" y="48"/>
                    </a:lnTo>
                    <a:lnTo>
                      <a:pt x="48" y="66"/>
                    </a:lnTo>
                    <a:lnTo>
                      <a:pt x="120" y="54"/>
                    </a:lnTo>
                    <a:lnTo>
                      <a:pt x="126" y="60"/>
                    </a:lnTo>
                    <a:lnTo>
                      <a:pt x="120" y="66"/>
                    </a:lnTo>
                    <a:lnTo>
                      <a:pt x="198" y="108"/>
                    </a:lnTo>
                    <a:lnTo>
                      <a:pt x="222" y="138"/>
                    </a:lnTo>
                    <a:lnTo>
                      <a:pt x="252" y="132"/>
                    </a:lnTo>
                    <a:lnTo>
                      <a:pt x="312" y="114"/>
                    </a:lnTo>
                    <a:lnTo>
                      <a:pt x="324" y="96"/>
                    </a:lnTo>
                    <a:lnTo>
                      <a:pt x="366" y="108"/>
                    </a:lnTo>
                    <a:lnTo>
                      <a:pt x="402" y="144"/>
                    </a:lnTo>
                    <a:lnTo>
                      <a:pt x="408" y="156"/>
                    </a:lnTo>
                    <a:lnTo>
                      <a:pt x="468" y="204"/>
                    </a:lnTo>
                    <a:lnTo>
                      <a:pt x="474" y="252"/>
                    </a:lnTo>
                    <a:lnTo>
                      <a:pt x="468" y="318"/>
                    </a:lnTo>
                    <a:lnTo>
                      <a:pt x="468" y="336"/>
                    </a:lnTo>
                    <a:lnTo>
                      <a:pt x="480" y="336"/>
                    </a:lnTo>
                    <a:lnTo>
                      <a:pt x="480" y="324"/>
                    </a:lnTo>
                    <a:lnTo>
                      <a:pt x="498" y="330"/>
                    </a:lnTo>
                    <a:lnTo>
                      <a:pt x="486" y="390"/>
                    </a:lnTo>
                    <a:lnTo>
                      <a:pt x="522" y="438"/>
                    </a:lnTo>
                    <a:lnTo>
                      <a:pt x="540" y="438"/>
                    </a:lnTo>
                    <a:lnTo>
                      <a:pt x="540" y="462"/>
                    </a:lnTo>
                    <a:lnTo>
                      <a:pt x="552" y="462"/>
                    </a:lnTo>
                    <a:lnTo>
                      <a:pt x="546" y="480"/>
                    </a:lnTo>
                    <a:lnTo>
                      <a:pt x="570" y="535"/>
                    </a:lnTo>
                    <a:lnTo>
                      <a:pt x="606" y="553"/>
                    </a:lnTo>
                    <a:lnTo>
                      <a:pt x="624" y="589"/>
                    </a:lnTo>
                    <a:lnTo>
                      <a:pt x="624" y="613"/>
                    </a:lnTo>
                    <a:lnTo>
                      <a:pt x="654" y="619"/>
                    </a:lnTo>
                    <a:lnTo>
                      <a:pt x="696" y="607"/>
                    </a:lnTo>
                    <a:lnTo>
                      <a:pt x="709" y="613"/>
                    </a:lnTo>
                    <a:lnTo>
                      <a:pt x="733" y="523"/>
                    </a:lnTo>
                    <a:lnTo>
                      <a:pt x="733" y="432"/>
                    </a:lnTo>
                    <a:lnTo>
                      <a:pt x="684" y="330"/>
                    </a:lnTo>
                    <a:lnTo>
                      <a:pt x="678" y="264"/>
                    </a:lnTo>
                    <a:lnTo>
                      <a:pt x="636" y="192"/>
                    </a:lnTo>
                    <a:lnTo>
                      <a:pt x="612" y="120"/>
                    </a:lnTo>
                    <a:lnTo>
                      <a:pt x="588" y="42"/>
                    </a:lnTo>
                    <a:lnTo>
                      <a:pt x="594" y="30"/>
                    </a:lnTo>
                    <a:lnTo>
                      <a:pt x="552" y="18"/>
                    </a:lnTo>
                    <a:lnTo>
                      <a:pt x="540" y="30"/>
                    </a:lnTo>
                    <a:lnTo>
                      <a:pt x="540" y="66"/>
                    </a:lnTo>
                    <a:lnTo>
                      <a:pt x="528" y="72"/>
                    </a:lnTo>
                    <a:lnTo>
                      <a:pt x="522" y="48"/>
                    </a:lnTo>
                    <a:lnTo>
                      <a:pt x="396" y="42"/>
                    </a:lnTo>
                    <a:lnTo>
                      <a:pt x="264" y="30"/>
                    </a:lnTo>
                    <a:lnTo>
                      <a:pt x="252" y="0"/>
                    </a:lnTo>
                    <a:lnTo>
                      <a:pt x="0" y="0"/>
                    </a:lnTo>
                    <a:lnTo>
                      <a:pt x="0" y="18"/>
                    </a:lnTo>
                    <a:lnTo>
                      <a:pt x="18" y="36"/>
                    </a:lnTo>
                    <a:lnTo>
                      <a:pt x="18" y="7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75" name="Freeform 377"/>
              <p:cNvSpPr/>
              <p:nvPr/>
            </p:nvSpPr>
            <p:spPr>
              <a:xfrm>
                <a:off x="4942" y="2723"/>
                <a:ext cx="733" cy="619"/>
              </a:xfrm>
              <a:custGeom>
                <a:gdLst>
                  <a:gd name="T0" fmla="*/ 18 w 733"/>
                  <a:gd name="T1" fmla="*/ 72 h 619"/>
                  <a:gd name="T2" fmla="*/ 48 w 733"/>
                  <a:gd name="T3" fmla="*/ 48 h 619"/>
                  <a:gd name="T4" fmla="*/ 48 w 733"/>
                  <a:gd name="T5" fmla="*/ 66 h 619"/>
                  <a:gd name="T6" fmla="*/ 120 w 733"/>
                  <a:gd name="T7" fmla="*/ 54 h 619"/>
                  <a:gd name="T8" fmla="*/ 126 w 733"/>
                  <a:gd name="T9" fmla="*/ 60 h 619"/>
                  <a:gd name="T10" fmla="*/ 120 w 733"/>
                  <a:gd name="T11" fmla="*/ 66 h 619"/>
                  <a:gd name="T12" fmla="*/ 198 w 733"/>
                  <a:gd name="T13" fmla="*/ 108 h 619"/>
                  <a:gd name="T14" fmla="*/ 222 w 733"/>
                  <a:gd name="T15" fmla="*/ 138 h 619"/>
                  <a:gd name="T16" fmla="*/ 252 w 733"/>
                  <a:gd name="T17" fmla="*/ 132 h 619"/>
                  <a:gd name="T18" fmla="*/ 312 w 733"/>
                  <a:gd name="T19" fmla="*/ 114 h 619"/>
                  <a:gd name="T20" fmla="*/ 324 w 733"/>
                  <a:gd name="T21" fmla="*/ 96 h 619"/>
                  <a:gd name="T22" fmla="*/ 366 w 733"/>
                  <a:gd name="T23" fmla="*/ 108 h 619"/>
                  <a:gd name="T24" fmla="*/ 402 w 733"/>
                  <a:gd name="T25" fmla="*/ 144 h 619"/>
                  <a:gd name="T26" fmla="*/ 408 w 733"/>
                  <a:gd name="T27" fmla="*/ 156 h 619"/>
                  <a:gd name="T28" fmla="*/ 468 w 733"/>
                  <a:gd name="T29" fmla="*/ 204 h 619"/>
                  <a:gd name="T30" fmla="*/ 474 w 733"/>
                  <a:gd name="T31" fmla="*/ 252 h 619"/>
                  <a:gd name="T32" fmla="*/ 468 w 733"/>
                  <a:gd name="T33" fmla="*/ 318 h 619"/>
                  <a:gd name="T34" fmla="*/ 468 w 733"/>
                  <a:gd name="T35" fmla="*/ 336 h 619"/>
                  <a:gd name="T36" fmla="*/ 480 w 733"/>
                  <a:gd name="T37" fmla="*/ 336 h 619"/>
                  <a:gd name="T38" fmla="*/ 480 w 733"/>
                  <a:gd name="T39" fmla="*/ 324 h 619"/>
                  <a:gd name="T40" fmla="*/ 498 w 733"/>
                  <a:gd name="T41" fmla="*/ 330 h 619"/>
                  <a:gd name="T42" fmla="*/ 486 w 733"/>
                  <a:gd name="T43" fmla="*/ 390 h 619"/>
                  <a:gd name="T44" fmla="*/ 522 w 733"/>
                  <a:gd name="T45" fmla="*/ 438 h 619"/>
                  <a:gd name="T46" fmla="*/ 540 w 733"/>
                  <a:gd name="T47" fmla="*/ 438 h 619"/>
                  <a:gd name="T48" fmla="*/ 540 w 733"/>
                  <a:gd name="T49" fmla="*/ 462 h 619"/>
                  <a:gd name="T50" fmla="*/ 552 w 733"/>
                  <a:gd name="T51" fmla="*/ 462 h 619"/>
                  <a:gd name="T52" fmla="*/ 546 w 733"/>
                  <a:gd name="T53" fmla="*/ 480 h 619"/>
                  <a:gd name="T54" fmla="*/ 570 w 733"/>
                  <a:gd name="T55" fmla="*/ 535 h 619"/>
                  <a:gd name="T56" fmla="*/ 606 w 733"/>
                  <a:gd name="T57" fmla="*/ 553 h 619"/>
                  <a:gd name="T58" fmla="*/ 624 w 733"/>
                  <a:gd name="T59" fmla="*/ 589 h 619"/>
                  <a:gd name="T60" fmla="*/ 624 w 733"/>
                  <a:gd name="T61" fmla="*/ 613 h 619"/>
                  <a:gd name="T62" fmla="*/ 654 w 733"/>
                  <a:gd name="T63" fmla="*/ 619 h 619"/>
                  <a:gd name="T64" fmla="*/ 696 w 733"/>
                  <a:gd name="T65" fmla="*/ 607 h 619"/>
                  <a:gd name="T66" fmla="*/ 709 w 733"/>
                  <a:gd name="T67" fmla="*/ 613 h 619"/>
                  <a:gd name="T68" fmla="*/ 733 w 733"/>
                  <a:gd name="T69" fmla="*/ 523 h 619"/>
                  <a:gd name="T70" fmla="*/ 733 w 733"/>
                  <a:gd name="T71" fmla="*/ 432 h 619"/>
                  <a:gd name="T72" fmla="*/ 684 w 733"/>
                  <a:gd name="T73" fmla="*/ 330 h 619"/>
                  <a:gd name="T74" fmla="*/ 678 w 733"/>
                  <a:gd name="T75" fmla="*/ 264 h 619"/>
                  <a:gd name="T76" fmla="*/ 636 w 733"/>
                  <a:gd name="T77" fmla="*/ 192 h 619"/>
                  <a:gd name="T78" fmla="*/ 612 w 733"/>
                  <a:gd name="T79" fmla="*/ 120 h 619"/>
                  <a:gd name="T80" fmla="*/ 588 w 733"/>
                  <a:gd name="T81" fmla="*/ 42 h 619"/>
                  <a:gd name="T82" fmla="*/ 594 w 733"/>
                  <a:gd name="T83" fmla="*/ 30 h 619"/>
                  <a:gd name="T84" fmla="*/ 552 w 733"/>
                  <a:gd name="T85" fmla="*/ 18 h 619"/>
                  <a:gd name="T86" fmla="*/ 540 w 733"/>
                  <a:gd name="T87" fmla="*/ 30 h 619"/>
                  <a:gd name="T88" fmla="*/ 540 w 733"/>
                  <a:gd name="T89" fmla="*/ 66 h 619"/>
                  <a:gd name="T90" fmla="*/ 528 w 733"/>
                  <a:gd name="T91" fmla="*/ 72 h 619"/>
                  <a:gd name="T92" fmla="*/ 522 w 733"/>
                  <a:gd name="T93" fmla="*/ 48 h 619"/>
                  <a:gd name="T94" fmla="*/ 396 w 733"/>
                  <a:gd name="T95" fmla="*/ 42 h 619"/>
                  <a:gd name="T96" fmla="*/ 264 w 733"/>
                  <a:gd name="T97" fmla="*/ 30 h 619"/>
                  <a:gd name="T98" fmla="*/ 252 w 733"/>
                  <a:gd name="T99" fmla="*/ 0 h 619"/>
                  <a:gd name="T100" fmla="*/ 0 w 733"/>
                  <a:gd name="T101" fmla="*/ 0 h 619"/>
                  <a:gd name="T102" fmla="*/ 0 w 733"/>
                  <a:gd name="T103" fmla="*/ 18 h 619"/>
                  <a:gd name="T104" fmla="*/ 18 w 733"/>
                  <a:gd name="T105" fmla="*/ 36 h 619"/>
                  <a:gd name="T106" fmla="*/ 18 w 733"/>
                  <a:gd name="T107" fmla="*/ 72 h 6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3" h="619">
                    <a:moveTo>
                      <a:pt x="18" y="72"/>
                    </a:moveTo>
                    <a:lnTo>
                      <a:pt x="48" y="48"/>
                    </a:lnTo>
                    <a:lnTo>
                      <a:pt x="48" y="66"/>
                    </a:lnTo>
                    <a:lnTo>
                      <a:pt x="120" y="54"/>
                    </a:lnTo>
                    <a:lnTo>
                      <a:pt x="126" y="60"/>
                    </a:lnTo>
                    <a:lnTo>
                      <a:pt x="120" y="66"/>
                    </a:lnTo>
                    <a:lnTo>
                      <a:pt x="198" y="108"/>
                    </a:lnTo>
                    <a:lnTo>
                      <a:pt x="222" y="138"/>
                    </a:lnTo>
                    <a:lnTo>
                      <a:pt x="252" y="132"/>
                    </a:lnTo>
                    <a:lnTo>
                      <a:pt x="312" y="114"/>
                    </a:lnTo>
                    <a:lnTo>
                      <a:pt x="324" y="96"/>
                    </a:lnTo>
                    <a:lnTo>
                      <a:pt x="366" y="108"/>
                    </a:lnTo>
                    <a:lnTo>
                      <a:pt x="402" y="144"/>
                    </a:lnTo>
                    <a:lnTo>
                      <a:pt x="408" y="156"/>
                    </a:lnTo>
                    <a:lnTo>
                      <a:pt x="468" y="204"/>
                    </a:lnTo>
                    <a:lnTo>
                      <a:pt x="474" y="252"/>
                    </a:lnTo>
                    <a:lnTo>
                      <a:pt x="468" y="318"/>
                    </a:lnTo>
                    <a:lnTo>
                      <a:pt x="468" y="336"/>
                    </a:lnTo>
                    <a:lnTo>
                      <a:pt x="480" y="336"/>
                    </a:lnTo>
                    <a:lnTo>
                      <a:pt x="480" y="324"/>
                    </a:lnTo>
                    <a:lnTo>
                      <a:pt x="498" y="330"/>
                    </a:lnTo>
                    <a:lnTo>
                      <a:pt x="486" y="390"/>
                    </a:lnTo>
                    <a:lnTo>
                      <a:pt x="522" y="438"/>
                    </a:lnTo>
                    <a:lnTo>
                      <a:pt x="540" y="438"/>
                    </a:lnTo>
                    <a:lnTo>
                      <a:pt x="540" y="462"/>
                    </a:lnTo>
                    <a:lnTo>
                      <a:pt x="552" y="462"/>
                    </a:lnTo>
                    <a:lnTo>
                      <a:pt x="546" y="480"/>
                    </a:lnTo>
                    <a:lnTo>
                      <a:pt x="570" y="535"/>
                    </a:lnTo>
                    <a:lnTo>
                      <a:pt x="606" y="553"/>
                    </a:lnTo>
                    <a:lnTo>
                      <a:pt x="624" y="589"/>
                    </a:lnTo>
                    <a:lnTo>
                      <a:pt x="624" y="613"/>
                    </a:lnTo>
                    <a:lnTo>
                      <a:pt x="654" y="619"/>
                    </a:lnTo>
                    <a:lnTo>
                      <a:pt x="696" y="607"/>
                    </a:lnTo>
                    <a:lnTo>
                      <a:pt x="709" y="613"/>
                    </a:lnTo>
                    <a:lnTo>
                      <a:pt x="733" y="523"/>
                    </a:lnTo>
                    <a:lnTo>
                      <a:pt x="733" y="432"/>
                    </a:lnTo>
                    <a:lnTo>
                      <a:pt x="684" y="330"/>
                    </a:lnTo>
                    <a:lnTo>
                      <a:pt x="678" y="264"/>
                    </a:lnTo>
                    <a:lnTo>
                      <a:pt x="636" y="192"/>
                    </a:lnTo>
                    <a:lnTo>
                      <a:pt x="612" y="120"/>
                    </a:lnTo>
                    <a:lnTo>
                      <a:pt x="588" y="42"/>
                    </a:lnTo>
                    <a:lnTo>
                      <a:pt x="594" y="30"/>
                    </a:lnTo>
                    <a:lnTo>
                      <a:pt x="552" y="18"/>
                    </a:lnTo>
                    <a:lnTo>
                      <a:pt x="540" y="30"/>
                    </a:lnTo>
                    <a:lnTo>
                      <a:pt x="540" y="66"/>
                    </a:lnTo>
                    <a:lnTo>
                      <a:pt x="528" y="72"/>
                    </a:lnTo>
                    <a:lnTo>
                      <a:pt x="522" y="48"/>
                    </a:lnTo>
                    <a:lnTo>
                      <a:pt x="396" y="42"/>
                    </a:lnTo>
                    <a:lnTo>
                      <a:pt x="264" y="30"/>
                    </a:lnTo>
                    <a:lnTo>
                      <a:pt x="252" y="0"/>
                    </a:lnTo>
                    <a:lnTo>
                      <a:pt x="0" y="0"/>
                    </a:lnTo>
                    <a:lnTo>
                      <a:pt x="0" y="18"/>
                    </a:lnTo>
                    <a:lnTo>
                      <a:pt x="18" y="36"/>
                    </a:lnTo>
                    <a:lnTo>
                      <a:pt x="18"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76" name="Freeform 378"/>
              <p:cNvSpPr/>
              <p:nvPr/>
            </p:nvSpPr>
            <p:spPr>
              <a:xfrm>
                <a:off x="4942" y="2723"/>
                <a:ext cx="733" cy="619"/>
              </a:xfrm>
              <a:custGeom>
                <a:gdLst>
                  <a:gd name="T0" fmla="*/ 18 w 733"/>
                  <a:gd name="T1" fmla="*/ 72 h 619"/>
                  <a:gd name="T2" fmla="*/ 48 w 733"/>
                  <a:gd name="T3" fmla="*/ 48 h 619"/>
                  <a:gd name="T4" fmla="*/ 48 w 733"/>
                  <a:gd name="T5" fmla="*/ 66 h 619"/>
                  <a:gd name="T6" fmla="*/ 120 w 733"/>
                  <a:gd name="T7" fmla="*/ 54 h 619"/>
                  <a:gd name="T8" fmla="*/ 126 w 733"/>
                  <a:gd name="T9" fmla="*/ 60 h 619"/>
                  <a:gd name="T10" fmla="*/ 120 w 733"/>
                  <a:gd name="T11" fmla="*/ 66 h 619"/>
                  <a:gd name="T12" fmla="*/ 198 w 733"/>
                  <a:gd name="T13" fmla="*/ 108 h 619"/>
                  <a:gd name="T14" fmla="*/ 222 w 733"/>
                  <a:gd name="T15" fmla="*/ 138 h 619"/>
                  <a:gd name="T16" fmla="*/ 252 w 733"/>
                  <a:gd name="T17" fmla="*/ 132 h 619"/>
                  <a:gd name="T18" fmla="*/ 312 w 733"/>
                  <a:gd name="T19" fmla="*/ 114 h 619"/>
                  <a:gd name="T20" fmla="*/ 324 w 733"/>
                  <a:gd name="T21" fmla="*/ 96 h 619"/>
                  <a:gd name="T22" fmla="*/ 366 w 733"/>
                  <a:gd name="T23" fmla="*/ 108 h 619"/>
                  <a:gd name="T24" fmla="*/ 402 w 733"/>
                  <a:gd name="T25" fmla="*/ 144 h 619"/>
                  <a:gd name="T26" fmla="*/ 408 w 733"/>
                  <a:gd name="T27" fmla="*/ 156 h 619"/>
                  <a:gd name="T28" fmla="*/ 468 w 733"/>
                  <a:gd name="T29" fmla="*/ 204 h 619"/>
                  <a:gd name="T30" fmla="*/ 474 w 733"/>
                  <a:gd name="T31" fmla="*/ 252 h 619"/>
                  <a:gd name="T32" fmla="*/ 468 w 733"/>
                  <a:gd name="T33" fmla="*/ 318 h 619"/>
                  <a:gd name="T34" fmla="*/ 468 w 733"/>
                  <a:gd name="T35" fmla="*/ 336 h 619"/>
                  <a:gd name="T36" fmla="*/ 480 w 733"/>
                  <a:gd name="T37" fmla="*/ 336 h 619"/>
                  <a:gd name="T38" fmla="*/ 480 w 733"/>
                  <a:gd name="T39" fmla="*/ 324 h 619"/>
                  <a:gd name="T40" fmla="*/ 498 w 733"/>
                  <a:gd name="T41" fmla="*/ 330 h 619"/>
                  <a:gd name="T42" fmla="*/ 486 w 733"/>
                  <a:gd name="T43" fmla="*/ 390 h 619"/>
                  <a:gd name="T44" fmla="*/ 522 w 733"/>
                  <a:gd name="T45" fmla="*/ 438 h 619"/>
                  <a:gd name="T46" fmla="*/ 540 w 733"/>
                  <a:gd name="T47" fmla="*/ 438 h 619"/>
                  <a:gd name="T48" fmla="*/ 540 w 733"/>
                  <a:gd name="T49" fmla="*/ 462 h 619"/>
                  <a:gd name="T50" fmla="*/ 552 w 733"/>
                  <a:gd name="T51" fmla="*/ 462 h 619"/>
                  <a:gd name="T52" fmla="*/ 546 w 733"/>
                  <a:gd name="T53" fmla="*/ 480 h 619"/>
                  <a:gd name="T54" fmla="*/ 570 w 733"/>
                  <a:gd name="T55" fmla="*/ 535 h 619"/>
                  <a:gd name="T56" fmla="*/ 606 w 733"/>
                  <a:gd name="T57" fmla="*/ 553 h 619"/>
                  <a:gd name="T58" fmla="*/ 624 w 733"/>
                  <a:gd name="T59" fmla="*/ 589 h 619"/>
                  <a:gd name="T60" fmla="*/ 624 w 733"/>
                  <a:gd name="T61" fmla="*/ 613 h 619"/>
                  <a:gd name="T62" fmla="*/ 654 w 733"/>
                  <a:gd name="T63" fmla="*/ 619 h 619"/>
                  <a:gd name="T64" fmla="*/ 696 w 733"/>
                  <a:gd name="T65" fmla="*/ 607 h 619"/>
                  <a:gd name="T66" fmla="*/ 709 w 733"/>
                  <a:gd name="T67" fmla="*/ 613 h 619"/>
                  <a:gd name="T68" fmla="*/ 733 w 733"/>
                  <a:gd name="T69" fmla="*/ 523 h 619"/>
                  <a:gd name="T70" fmla="*/ 733 w 733"/>
                  <a:gd name="T71" fmla="*/ 432 h 619"/>
                  <a:gd name="T72" fmla="*/ 684 w 733"/>
                  <a:gd name="T73" fmla="*/ 330 h 619"/>
                  <a:gd name="T74" fmla="*/ 678 w 733"/>
                  <a:gd name="T75" fmla="*/ 264 h 619"/>
                  <a:gd name="T76" fmla="*/ 636 w 733"/>
                  <a:gd name="T77" fmla="*/ 192 h 619"/>
                  <a:gd name="T78" fmla="*/ 612 w 733"/>
                  <a:gd name="T79" fmla="*/ 120 h 619"/>
                  <a:gd name="T80" fmla="*/ 588 w 733"/>
                  <a:gd name="T81" fmla="*/ 42 h 619"/>
                  <a:gd name="T82" fmla="*/ 594 w 733"/>
                  <a:gd name="T83" fmla="*/ 30 h 619"/>
                  <a:gd name="T84" fmla="*/ 552 w 733"/>
                  <a:gd name="T85" fmla="*/ 18 h 619"/>
                  <a:gd name="T86" fmla="*/ 540 w 733"/>
                  <a:gd name="T87" fmla="*/ 30 h 619"/>
                  <a:gd name="T88" fmla="*/ 540 w 733"/>
                  <a:gd name="T89" fmla="*/ 66 h 619"/>
                  <a:gd name="T90" fmla="*/ 528 w 733"/>
                  <a:gd name="T91" fmla="*/ 72 h 619"/>
                  <a:gd name="T92" fmla="*/ 522 w 733"/>
                  <a:gd name="T93" fmla="*/ 48 h 619"/>
                  <a:gd name="T94" fmla="*/ 396 w 733"/>
                  <a:gd name="T95" fmla="*/ 42 h 619"/>
                  <a:gd name="T96" fmla="*/ 264 w 733"/>
                  <a:gd name="T97" fmla="*/ 30 h 619"/>
                  <a:gd name="T98" fmla="*/ 252 w 733"/>
                  <a:gd name="T99" fmla="*/ 0 h 619"/>
                  <a:gd name="T100" fmla="*/ 0 w 733"/>
                  <a:gd name="T101" fmla="*/ 0 h 619"/>
                  <a:gd name="T102" fmla="*/ 0 w 733"/>
                  <a:gd name="T103" fmla="*/ 18 h 619"/>
                  <a:gd name="T104" fmla="*/ 18 w 733"/>
                  <a:gd name="T105" fmla="*/ 36 h 619"/>
                  <a:gd name="T106" fmla="*/ 18 w 733"/>
                  <a:gd name="T107" fmla="*/ 72 h 6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3" h="619">
                    <a:moveTo>
                      <a:pt x="18" y="72"/>
                    </a:moveTo>
                    <a:lnTo>
                      <a:pt x="48" y="48"/>
                    </a:lnTo>
                    <a:lnTo>
                      <a:pt x="48" y="66"/>
                    </a:lnTo>
                    <a:lnTo>
                      <a:pt x="120" y="54"/>
                    </a:lnTo>
                    <a:lnTo>
                      <a:pt x="126" y="60"/>
                    </a:lnTo>
                    <a:lnTo>
                      <a:pt x="120" y="66"/>
                    </a:lnTo>
                    <a:lnTo>
                      <a:pt x="198" y="108"/>
                    </a:lnTo>
                    <a:lnTo>
                      <a:pt x="222" y="138"/>
                    </a:lnTo>
                    <a:lnTo>
                      <a:pt x="252" y="132"/>
                    </a:lnTo>
                    <a:lnTo>
                      <a:pt x="312" y="114"/>
                    </a:lnTo>
                    <a:lnTo>
                      <a:pt x="324" y="96"/>
                    </a:lnTo>
                    <a:lnTo>
                      <a:pt x="366" y="108"/>
                    </a:lnTo>
                    <a:lnTo>
                      <a:pt x="402" y="144"/>
                    </a:lnTo>
                    <a:lnTo>
                      <a:pt x="408" y="156"/>
                    </a:lnTo>
                    <a:lnTo>
                      <a:pt x="468" y="204"/>
                    </a:lnTo>
                    <a:lnTo>
                      <a:pt x="474" y="252"/>
                    </a:lnTo>
                    <a:lnTo>
                      <a:pt x="468" y="318"/>
                    </a:lnTo>
                    <a:lnTo>
                      <a:pt x="468" y="336"/>
                    </a:lnTo>
                    <a:lnTo>
                      <a:pt x="480" y="336"/>
                    </a:lnTo>
                    <a:lnTo>
                      <a:pt x="480" y="324"/>
                    </a:lnTo>
                    <a:lnTo>
                      <a:pt x="498" y="330"/>
                    </a:lnTo>
                    <a:lnTo>
                      <a:pt x="486" y="390"/>
                    </a:lnTo>
                    <a:lnTo>
                      <a:pt x="522" y="438"/>
                    </a:lnTo>
                    <a:lnTo>
                      <a:pt x="540" y="438"/>
                    </a:lnTo>
                    <a:lnTo>
                      <a:pt x="540" y="462"/>
                    </a:lnTo>
                    <a:lnTo>
                      <a:pt x="552" y="462"/>
                    </a:lnTo>
                    <a:lnTo>
                      <a:pt x="546" y="480"/>
                    </a:lnTo>
                    <a:lnTo>
                      <a:pt x="570" y="535"/>
                    </a:lnTo>
                    <a:lnTo>
                      <a:pt x="606" y="553"/>
                    </a:lnTo>
                    <a:lnTo>
                      <a:pt x="624" y="589"/>
                    </a:lnTo>
                    <a:lnTo>
                      <a:pt x="624" y="613"/>
                    </a:lnTo>
                    <a:lnTo>
                      <a:pt x="654" y="619"/>
                    </a:lnTo>
                    <a:lnTo>
                      <a:pt x="696" y="607"/>
                    </a:lnTo>
                    <a:lnTo>
                      <a:pt x="709" y="613"/>
                    </a:lnTo>
                    <a:lnTo>
                      <a:pt x="733" y="523"/>
                    </a:lnTo>
                    <a:lnTo>
                      <a:pt x="733" y="432"/>
                    </a:lnTo>
                    <a:lnTo>
                      <a:pt x="684" y="330"/>
                    </a:lnTo>
                    <a:lnTo>
                      <a:pt x="678" y="264"/>
                    </a:lnTo>
                    <a:lnTo>
                      <a:pt x="636" y="192"/>
                    </a:lnTo>
                    <a:lnTo>
                      <a:pt x="612" y="120"/>
                    </a:lnTo>
                    <a:lnTo>
                      <a:pt x="588" y="42"/>
                    </a:lnTo>
                    <a:lnTo>
                      <a:pt x="594" y="30"/>
                    </a:lnTo>
                    <a:lnTo>
                      <a:pt x="552" y="18"/>
                    </a:lnTo>
                    <a:lnTo>
                      <a:pt x="540" y="30"/>
                    </a:lnTo>
                    <a:lnTo>
                      <a:pt x="540" y="66"/>
                    </a:lnTo>
                    <a:lnTo>
                      <a:pt x="528" y="72"/>
                    </a:lnTo>
                    <a:lnTo>
                      <a:pt x="522" y="48"/>
                    </a:lnTo>
                    <a:lnTo>
                      <a:pt x="396" y="42"/>
                    </a:lnTo>
                    <a:lnTo>
                      <a:pt x="264" y="30"/>
                    </a:lnTo>
                    <a:lnTo>
                      <a:pt x="252" y="0"/>
                    </a:lnTo>
                    <a:lnTo>
                      <a:pt x="0" y="0"/>
                    </a:lnTo>
                    <a:lnTo>
                      <a:pt x="0" y="18"/>
                    </a:lnTo>
                    <a:lnTo>
                      <a:pt x="18" y="36"/>
                    </a:lnTo>
                    <a:lnTo>
                      <a:pt x="18" y="72"/>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77" name="Freeform 379"/>
              <p:cNvSpPr/>
              <p:nvPr/>
            </p:nvSpPr>
            <p:spPr>
              <a:xfrm>
                <a:off x="4677" y="2086"/>
                <a:ext cx="847" cy="192"/>
              </a:xfrm>
              <a:custGeom>
                <a:gdLst>
                  <a:gd name="T0" fmla="*/ 847 w 847"/>
                  <a:gd name="T1" fmla="*/ 0 h 192"/>
                  <a:gd name="T2" fmla="*/ 649 w 847"/>
                  <a:gd name="T3" fmla="*/ 0 h 192"/>
                  <a:gd name="T4" fmla="*/ 505 w 847"/>
                  <a:gd name="T5" fmla="*/ 0 h 192"/>
                  <a:gd name="T6" fmla="*/ 439 w 847"/>
                  <a:gd name="T7" fmla="*/ 0 h 192"/>
                  <a:gd name="T8" fmla="*/ 325 w 847"/>
                  <a:gd name="T9" fmla="*/ 0 h 192"/>
                  <a:gd name="T10" fmla="*/ 217 w 847"/>
                  <a:gd name="T11" fmla="*/ 0 h 192"/>
                  <a:gd name="T12" fmla="*/ 223 w 847"/>
                  <a:gd name="T13" fmla="*/ 24 h 192"/>
                  <a:gd name="T14" fmla="*/ 79 w 847"/>
                  <a:gd name="T15" fmla="*/ 30 h 192"/>
                  <a:gd name="T16" fmla="*/ 73 w 847"/>
                  <a:gd name="T17" fmla="*/ 18 h 192"/>
                  <a:gd name="T18" fmla="*/ 73 w 847"/>
                  <a:gd name="T19" fmla="*/ 36 h 192"/>
                  <a:gd name="T20" fmla="*/ 67 w 847"/>
                  <a:gd name="T21" fmla="*/ 42 h 192"/>
                  <a:gd name="T22" fmla="*/ 73 w 847"/>
                  <a:gd name="T23" fmla="*/ 48 h 192"/>
                  <a:gd name="T24" fmla="*/ 61 w 847"/>
                  <a:gd name="T25" fmla="*/ 54 h 192"/>
                  <a:gd name="T26" fmla="*/ 67 w 847"/>
                  <a:gd name="T27" fmla="*/ 66 h 192"/>
                  <a:gd name="T28" fmla="*/ 55 w 847"/>
                  <a:gd name="T29" fmla="*/ 78 h 192"/>
                  <a:gd name="T30" fmla="*/ 61 w 847"/>
                  <a:gd name="T31" fmla="*/ 90 h 192"/>
                  <a:gd name="T32" fmla="*/ 37 w 847"/>
                  <a:gd name="T33" fmla="*/ 114 h 192"/>
                  <a:gd name="T34" fmla="*/ 37 w 847"/>
                  <a:gd name="T35" fmla="*/ 132 h 192"/>
                  <a:gd name="T36" fmla="*/ 19 w 847"/>
                  <a:gd name="T37" fmla="*/ 156 h 192"/>
                  <a:gd name="T38" fmla="*/ 19 w 847"/>
                  <a:gd name="T39" fmla="*/ 180 h 192"/>
                  <a:gd name="T40" fmla="*/ 0 w 847"/>
                  <a:gd name="T41" fmla="*/ 192 h 192"/>
                  <a:gd name="T42" fmla="*/ 103 w 847"/>
                  <a:gd name="T43" fmla="*/ 192 h 192"/>
                  <a:gd name="T44" fmla="*/ 205 w 847"/>
                  <a:gd name="T45" fmla="*/ 192 h 192"/>
                  <a:gd name="T46" fmla="*/ 583 w 847"/>
                  <a:gd name="T47" fmla="*/ 192 h 192"/>
                  <a:gd name="T48" fmla="*/ 589 w 847"/>
                  <a:gd name="T49" fmla="*/ 168 h 192"/>
                  <a:gd name="T50" fmla="*/ 607 w 847"/>
                  <a:gd name="T51" fmla="*/ 162 h 192"/>
                  <a:gd name="T52" fmla="*/ 625 w 847"/>
                  <a:gd name="T53" fmla="*/ 132 h 192"/>
                  <a:gd name="T54" fmla="*/ 667 w 847"/>
                  <a:gd name="T55" fmla="*/ 126 h 192"/>
                  <a:gd name="T56" fmla="*/ 715 w 847"/>
                  <a:gd name="T57" fmla="*/ 102 h 192"/>
                  <a:gd name="T58" fmla="*/ 721 w 847"/>
                  <a:gd name="T59" fmla="*/ 84 h 192"/>
                  <a:gd name="T60" fmla="*/ 751 w 847"/>
                  <a:gd name="T61" fmla="*/ 72 h 192"/>
                  <a:gd name="T62" fmla="*/ 757 w 847"/>
                  <a:gd name="T63" fmla="*/ 84 h 192"/>
                  <a:gd name="T64" fmla="*/ 781 w 847"/>
                  <a:gd name="T65" fmla="*/ 66 h 192"/>
                  <a:gd name="T66" fmla="*/ 805 w 847"/>
                  <a:gd name="T67" fmla="*/ 66 h 192"/>
                  <a:gd name="T68" fmla="*/ 823 w 847"/>
                  <a:gd name="T69" fmla="*/ 42 h 192"/>
                  <a:gd name="T70" fmla="*/ 841 w 847"/>
                  <a:gd name="T71" fmla="*/ 42 h 192"/>
                  <a:gd name="T72" fmla="*/ 847 w 847"/>
                  <a:gd name="T73" fmla="*/ 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7" h="192">
                    <a:moveTo>
                      <a:pt x="847" y="0"/>
                    </a:moveTo>
                    <a:lnTo>
                      <a:pt x="649" y="0"/>
                    </a:lnTo>
                    <a:lnTo>
                      <a:pt x="505" y="0"/>
                    </a:lnTo>
                    <a:lnTo>
                      <a:pt x="439" y="0"/>
                    </a:lnTo>
                    <a:lnTo>
                      <a:pt x="325" y="0"/>
                    </a:lnTo>
                    <a:lnTo>
                      <a:pt x="217" y="0"/>
                    </a:lnTo>
                    <a:lnTo>
                      <a:pt x="223" y="24"/>
                    </a:lnTo>
                    <a:lnTo>
                      <a:pt x="79" y="30"/>
                    </a:lnTo>
                    <a:lnTo>
                      <a:pt x="73" y="18"/>
                    </a:lnTo>
                    <a:lnTo>
                      <a:pt x="73" y="36"/>
                    </a:lnTo>
                    <a:lnTo>
                      <a:pt x="67" y="42"/>
                    </a:lnTo>
                    <a:lnTo>
                      <a:pt x="73" y="48"/>
                    </a:lnTo>
                    <a:lnTo>
                      <a:pt x="61" y="54"/>
                    </a:lnTo>
                    <a:lnTo>
                      <a:pt x="67" y="66"/>
                    </a:lnTo>
                    <a:lnTo>
                      <a:pt x="55" y="78"/>
                    </a:lnTo>
                    <a:lnTo>
                      <a:pt x="61" y="90"/>
                    </a:lnTo>
                    <a:lnTo>
                      <a:pt x="37" y="114"/>
                    </a:lnTo>
                    <a:lnTo>
                      <a:pt x="37" y="132"/>
                    </a:lnTo>
                    <a:lnTo>
                      <a:pt x="19" y="156"/>
                    </a:lnTo>
                    <a:lnTo>
                      <a:pt x="19" y="180"/>
                    </a:lnTo>
                    <a:lnTo>
                      <a:pt x="0" y="192"/>
                    </a:lnTo>
                    <a:lnTo>
                      <a:pt x="103" y="192"/>
                    </a:lnTo>
                    <a:lnTo>
                      <a:pt x="205" y="192"/>
                    </a:lnTo>
                    <a:lnTo>
                      <a:pt x="583" y="192"/>
                    </a:lnTo>
                    <a:lnTo>
                      <a:pt x="589" y="168"/>
                    </a:lnTo>
                    <a:lnTo>
                      <a:pt x="607" y="162"/>
                    </a:lnTo>
                    <a:lnTo>
                      <a:pt x="625" y="132"/>
                    </a:lnTo>
                    <a:lnTo>
                      <a:pt x="667" y="126"/>
                    </a:lnTo>
                    <a:lnTo>
                      <a:pt x="715" y="102"/>
                    </a:lnTo>
                    <a:lnTo>
                      <a:pt x="721" y="84"/>
                    </a:lnTo>
                    <a:lnTo>
                      <a:pt x="751" y="72"/>
                    </a:lnTo>
                    <a:lnTo>
                      <a:pt x="757" y="84"/>
                    </a:lnTo>
                    <a:lnTo>
                      <a:pt x="781" y="66"/>
                    </a:lnTo>
                    <a:lnTo>
                      <a:pt x="805" y="66"/>
                    </a:lnTo>
                    <a:lnTo>
                      <a:pt x="823" y="42"/>
                    </a:lnTo>
                    <a:lnTo>
                      <a:pt x="841" y="42"/>
                    </a:lnTo>
                    <a:lnTo>
                      <a:pt x="847"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78" name="Freeform 380"/>
              <p:cNvSpPr/>
              <p:nvPr/>
            </p:nvSpPr>
            <p:spPr>
              <a:xfrm>
                <a:off x="4677" y="2086"/>
                <a:ext cx="847" cy="192"/>
              </a:xfrm>
              <a:custGeom>
                <a:gdLst>
                  <a:gd name="T0" fmla="*/ 847 w 847"/>
                  <a:gd name="T1" fmla="*/ 0 h 192"/>
                  <a:gd name="T2" fmla="*/ 649 w 847"/>
                  <a:gd name="T3" fmla="*/ 0 h 192"/>
                  <a:gd name="T4" fmla="*/ 505 w 847"/>
                  <a:gd name="T5" fmla="*/ 0 h 192"/>
                  <a:gd name="T6" fmla="*/ 439 w 847"/>
                  <a:gd name="T7" fmla="*/ 0 h 192"/>
                  <a:gd name="T8" fmla="*/ 325 w 847"/>
                  <a:gd name="T9" fmla="*/ 0 h 192"/>
                  <a:gd name="T10" fmla="*/ 217 w 847"/>
                  <a:gd name="T11" fmla="*/ 0 h 192"/>
                  <a:gd name="T12" fmla="*/ 223 w 847"/>
                  <a:gd name="T13" fmla="*/ 24 h 192"/>
                  <a:gd name="T14" fmla="*/ 79 w 847"/>
                  <a:gd name="T15" fmla="*/ 30 h 192"/>
                  <a:gd name="T16" fmla="*/ 73 w 847"/>
                  <a:gd name="T17" fmla="*/ 18 h 192"/>
                  <a:gd name="T18" fmla="*/ 73 w 847"/>
                  <a:gd name="T19" fmla="*/ 36 h 192"/>
                  <a:gd name="T20" fmla="*/ 67 w 847"/>
                  <a:gd name="T21" fmla="*/ 42 h 192"/>
                  <a:gd name="T22" fmla="*/ 73 w 847"/>
                  <a:gd name="T23" fmla="*/ 48 h 192"/>
                  <a:gd name="T24" fmla="*/ 61 w 847"/>
                  <a:gd name="T25" fmla="*/ 54 h 192"/>
                  <a:gd name="T26" fmla="*/ 67 w 847"/>
                  <a:gd name="T27" fmla="*/ 66 h 192"/>
                  <a:gd name="T28" fmla="*/ 55 w 847"/>
                  <a:gd name="T29" fmla="*/ 78 h 192"/>
                  <a:gd name="T30" fmla="*/ 61 w 847"/>
                  <a:gd name="T31" fmla="*/ 90 h 192"/>
                  <a:gd name="T32" fmla="*/ 37 w 847"/>
                  <a:gd name="T33" fmla="*/ 114 h 192"/>
                  <a:gd name="T34" fmla="*/ 37 w 847"/>
                  <a:gd name="T35" fmla="*/ 132 h 192"/>
                  <a:gd name="T36" fmla="*/ 19 w 847"/>
                  <a:gd name="T37" fmla="*/ 156 h 192"/>
                  <a:gd name="T38" fmla="*/ 19 w 847"/>
                  <a:gd name="T39" fmla="*/ 180 h 192"/>
                  <a:gd name="T40" fmla="*/ 0 w 847"/>
                  <a:gd name="T41" fmla="*/ 192 h 192"/>
                  <a:gd name="T42" fmla="*/ 103 w 847"/>
                  <a:gd name="T43" fmla="*/ 192 h 192"/>
                  <a:gd name="T44" fmla="*/ 205 w 847"/>
                  <a:gd name="T45" fmla="*/ 192 h 192"/>
                  <a:gd name="T46" fmla="*/ 583 w 847"/>
                  <a:gd name="T47" fmla="*/ 192 h 192"/>
                  <a:gd name="T48" fmla="*/ 589 w 847"/>
                  <a:gd name="T49" fmla="*/ 168 h 192"/>
                  <a:gd name="T50" fmla="*/ 607 w 847"/>
                  <a:gd name="T51" fmla="*/ 162 h 192"/>
                  <a:gd name="T52" fmla="*/ 625 w 847"/>
                  <a:gd name="T53" fmla="*/ 132 h 192"/>
                  <a:gd name="T54" fmla="*/ 667 w 847"/>
                  <a:gd name="T55" fmla="*/ 126 h 192"/>
                  <a:gd name="T56" fmla="*/ 715 w 847"/>
                  <a:gd name="T57" fmla="*/ 102 h 192"/>
                  <a:gd name="T58" fmla="*/ 721 w 847"/>
                  <a:gd name="T59" fmla="*/ 84 h 192"/>
                  <a:gd name="T60" fmla="*/ 751 w 847"/>
                  <a:gd name="T61" fmla="*/ 72 h 192"/>
                  <a:gd name="T62" fmla="*/ 757 w 847"/>
                  <a:gd name="T63" fmla="*/ 84 h 192"/>
                  <a:gd name="T64" fmla="*/ 781 w 847"/>
                  <a:gd name="T65" fmla="*/ 66 h 192"/>
                  <a:gd name="T66" fmla="*/ 805 w 847"/>
                  <a:gd name="T67" fmla="*/ 66 h 192"/>
                  <a:gd name="T68" fmla="*/ 823 w 847"/>
                  <a:gd name="T69" fmla="*/ 42 h 192"/>
                  <a:gd name="T70" fmla="*/ 841 w 847"/>
                  <a:gd name="T71" fmla="*/ 42 h 192"/>
                  <a:gd name="T72" fmla="*/ 847 w 847"/>
                  <a:gd name="T73" fmla="*/ 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7" h="192">
                    <a:moveTo>
                      <a:pt x="847" y="0"/>
                    </a:moveTo>
                    <a:lnTo>
                      <a:pt x="649" y="0"/>
                    </a:lnTo>
                    <a:lnTo>
                      <a:pt x="505" y="0"/>
                    </a:lnTo>
                    <a:lnTo>
                      <a:pt x="439" y="0"/>
                    </a:lnTo>
                    <a:lnTo>
                      <a:pt x="325" y="0"/>
                    </a:lnTo>
                    <a:lnTo>
                      <a:pt x="217" y="0"/>
                    </a:lnTo>
                    <a:lnTo>
                      <a:pt x="223" y="24"/>
                    </a:lnTo>
                    <a:lnTo>
                      <a:pt x="79" y="30"/>
                    </a:lnTo>
                    <a:lnTo>
                      <a:pt x="73" y="18"/>
                    </a:lnTo>
                    <a:lnTo>
                      <a:pt x="73" y="36"/>
                    </a:lnTo>
                    <a:lnTo>
                      <a:pt x="67" y="42"/>
                    </a:lnTo>
                    <a:lnTo>
                      <a:pt x="73" y="48"/>
                    </a:lnTo>
                    <a:lnTo>
                      <a:pt x="61" y="54"/>
                    </a:lnTo>
                    <a:lnTo>
                      <a:pt x="67" y="66"/>
                    </a:lnTo>
                    <a:lnTo>
                      <a:pt x="55" y="78"/>
                    </a:lnTo>
                    <a:lnTo>
                      <a:pt x="61" y="90"/>
                    </a:lnTo>
                    <a:lnTo>
                      <a:pt x="37" y="114"/>
                    </a:lnTo>
                    <a:lnTo>
                      <a:pt x="37" y="132"/>
                    </a:lnTo>
                    <a:lnTo>
                      <a:pt x="19" y="156"/>
                    </a:lnTo>
                    <a:lnTo>
                      <a:pt x="19" y="180"/>
                    </a:lnTo>
                    <a:lnTo>
                      <a:pt x="0" y="192"/>
                    </a:lnTo>
                    <a:lnTo>
                      <a:pt x="103" y="192"/>
                    </a:lnTo>
                    <a:lnTo>
                      <a:pt x="205" y="192"/>
                    </a:lnTo>
                    <a:lnTo>
                      <a:pt x="583" y="192"/>
                    </a:lnTo>
                    <a:lnTo>
                      <a:pt x="589" y="168"/>
                    </a:lnTo>
                    <a:lnTo>
                      <a:pt x="607" y="162"/>
                    </a:lnTo>
                    <a:lnTo>
                      <a:pt x="625" y="132"/>
                    </a:lnTo>
                    <a:lnTo>
                      <a:pt x="667" y="126"/>
                    </a:lnTo>
                    <a:lnTo>
                      <a:pt x="715" y="102"/>
                    </a:lnTo>
                    <a:lnTo>
                      <a:pt x="721" y="84"/>
                    </a:lnTo>
                    <a:lnTo>
                      <a:pt x="751" y="72"/>
                    </a:lnTo>
                    <a:lnTo>
                      <a:pt x="757" y="84"/>
                    </a:lnTo>
                    <a:lnTo>
                      <a:pt x="781" y="66"/>
                    </a:lnTo>
                    <a:lnTo>
                      <a:pt x="805" y="66"/>
                    </a:lnTo>
                    <a:lnTo>
                      <a:pt x="823" y="42"/>
                    </a:lnTo>
                    <a:lnTo>
                      <a:pt x="841" y="42"/>
                    </a:lnTo>
                    <a:lnTo>
                      <a:pt x="8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79" name="Freeform 381"/>
              <p:cNvSpPr/>
              <p:nvPr/>
            </p:nvSpPr>
            <p:spPr>
              <a:xfrm>
                <a:off x="4677" y="2086"/>
                <a:ext cx="847" cy="192"/>
              </a:xfrm>
              <a:custGeom>
                <a:gdLst>
                  <a:gd name="T0" fmla="*/ 847 w 847"/>
                  <a:gd name="T1" fmla="*/ 0 h 192"/>
                  <a:gd name="T2" fmla="*/ 649 w 847"/>
                  <a:gd name="T3" fmla="*/ 0 h 192"/>
                  <a:gd name="T4" fmla="*/ 505 w 847"/>
                  <a:gd name="T5" fmla="*/ 0 h 192"/>
                  <a:gd name="T6" fmla="*/ 439 w 847"/>
                  <a:gd name="T7" fmla="*/ 0 h 192"/>
                  <a:gd name="T8" fmla="*/ 325 w 847"/>
                  <a:gd name="T9" fmla="*/ 0 h 192"/>
                  <a:gd name="T10" fmla="*/ 217 w 847"/>
                  <a:gd name="T11" fmla="*/ 0 h 192"/>
                  <a:gd name="T12" fmla="*/ 223 w 847"/>
                  <a:gd name="T13" fmla="*/ 24 h 192"/>
                  <a:gd name="T14" fmla="*/ 79 w 847"/>
                  <a:gd name="T15" fmla="*/ 30 h 192"/>
                  <a:gd name="T16" fmla="*/ 73 w 847"/>
                  <a:gd name="T17" fmla="*/ 18 h 192"/>
                  <a:gd name="T18" fmla="*/ 73 w 847"/>
                  <a:gd name="T19" fmla="*/ 36 h 192"/>
                  <a:gd name="T20" fmla="*/ 67 w 847"/>
                  <a:gd name="T21" fmla="*/ 42 h 192"/>
                  <a:gd name="T22" fmla="*/ 73 w 847"/>
                  <a:gd name="T23" fmla="*/ 48 h 192"/>
                  <a:gd name="T24" fmla="*/ 61 w 847"/>
                  <a:gd name="T25" fmla="*/ 54 h 192"/>
                  <a:gd name="T26" fmla="*/ 67 w 847"/>
                  <a:gd name="T27" fmla="*/ 66 h 192"/>
                  <a:gd name="T28" fmla="*/ 55 w 847"/>
                  <a:gd name="T29" fmla="*/ 78 h 192"/>
                  <a:gd name="T30" fmla="*/ 61 w 847"/>
                  <a:gd name="T31" fmla="*/ 90 h 192"/>
                  <a:gd name="T32" fmla="*/ 37 w 847"/>
                  <a:gd name="T33" fmla="*/ 114 h 192"/>
                  <a:gd name="T34" fmla="*/ 37 w 847"/>
                  <a:gd name="T35" fmla="*/ 132 h 192"/>
                  <a:gd name="T36" fmla="*/ 19 w 847"/>
                  <a:gd name="T37" fmla="*/ 156 h 192"/>
                  <a:gd name="T38" fmla="*/ 19 w 847"/>
                  <a:gd name="T39" fmla="*/ 180 h 192"/>
                  <a:gd name="T40" fmla="*/ 0 w 847"/>
                  <a:gd name="T41" fmla="*/ 192 h 192"/>
                  <a:gd name="T42" fmla="*/ 103 w 847"/>
                  <a:gd name="T43" fmla="*/ 192 h 192"/>
                  <a:gd name="T44" fmla="*/ 205 w 847"/>
                  <a:gd name="T45" fmla="*/ 192 h 192"/>
                  <a:gd name="T46" fmla="*/ 583 w 847"/>
                  <a:gd name="T47" fmla="*/ 192 h 192"/>
                  <a:gd name="T48" fmla="*/ 589 w 847"/>
                  <a:gd name="T49" fmla="*/ 168 h 192"/>
                  <a:gd name="T50" fmla="*/ 607 w 847"/>
                  <a:gd name="T51" fmla="*/ 162 h 192"/>
                  <a:gd name="T52" fmla="*/ 625 w 847"/>
                  <a:gd name="T53" fmla="*/ 132 h 192"/>
                  <a:gd name="T54" fmla="*/ 667 w 847"/>
                  <a:gd name="T55" fmla="*/ 126 h 192"/>
                  <a:gd name="T56" fmla="*/ 715 w 847"/>
                  <a:gd name="T57" fmla="*/ 102 h 192"/>
                  <a:gd name="T58" fmla="*/ 721 w 847"/>
                  <a:gd name="T59" fmla="*/ 84 h 192"/>
                  <a:gd name="T60" fmla="*/ 751 w 847"/>
                  <a:gd name="T61" fmla="*/ 72 h 192"/>
                  <a:gd name="T62" fmla="*/ 757 w 847"/>
                  <a:gd name="T63" fmla="*/ 84 h 192"/>
                  <a:gd name="T64" fmla="*/ 781 w 847"/>
                  <a:gd name="T65" fmla="*/ 66 h 192"/>
                  <a:gd name="T66" fmla="*/ 805 w 847"/>
                  <a:gd name="T67" fmla="*/ 66 h 192"/>
                  <a:gd name="T68" fmla="*/ 823 w 847"/>
                  <a:gd name="T69" fmla="*/ 42 h 192"/>
                  <a:gd name="T70" fmla="*/ 841 w 847"/>
                  <a:gd name="T71" fmla="*/ 42 h 192"/>
                  <a:gd name="T72" fmla="*/ 847 w 847"/>
                  <a:gd name="T73" fmla="*/ 0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7" h="192">
                    <a:moveTo>
                      <a:pt x="847" y="0"/>
                    </a:moveTo>
                    <a:lnTo>
                      <a:pt x="649" y="0"/>
                    </a:lnTo>
                    <a:lnTo>
                      <a:pt x="505" y="0"/>
                    </a:lnTo>
                    <a:lnTo>
                      <a:pt x="439" y="0"/>
                    </a:lnTo>
                    <a:lnTo>
                      <a:pt x="325" y="0"/>
                    </a:lnTo>
                    <a:lnTo>
                      <a:pt x="217" y="0"/>
                    </a:lnTo>
                    <a:lnTo>
                      <a:pt x="223" y="24"/>
                    </a:lnTo>
                    <a:lnTo>
                      <a:pt x="79" y="30"/>
                    </a:lnTo>
                    <a:lnTo>
                      <a:pt x="73" y="18"/>
                    </a:lnTo>
                    <a:lnTo>
                      <a:pt x="73" y="36"/>
                    </a:lnTo>
                    <a:lnTo>
                      <a:pt x="67" y="42"/>
                    </a:lnTo>
                    <a:lnTo>
                      <a:pt x="73" y="48"/>
                    </a:lnTo>
                    <a:lnTo>
                      <a:pt x="61" y="54"/>
                    </a:lnTo>
                    <a:lnTo>
                      <a:pt x="67" y="66"/>
                    </a:lnTo>
                    <a:lnTo>
                      <a:pt x="55" y="78"/>
                    </a:lnTo>
                    <a:lnTo>
                      <a:pt x="61" y="90"/>
                    </a:lnTo>
                    <a:lnTo>
                      <a:pt x="37" y="114"/>
                    </a:lnTo>
                    <a:lnTo>
                      <a:pt x="37" y="132"/>
                    </a:lnTo>
                    <a:lnTo>
                      <a:pt x="19" y="156"/>
                    </a:lnTo>
                    <a:lnTo>
                      <a:pt x="19" y="180"/>
                    </a:lnTo>
                    <a:lnTo>
                      <a:pt x="0" y="192"/>
                    </a:lnTo>
                    <a:lnTo>
                      <a:pt x="103" y="192"/>
                    </a:lnTo>
                    <a:lnTo>
                      <a:pt x="205" y="192"/>
                    </a:lnTo>
                    <a:lnTo>
                      <a:pt x="583" y="192"/>
                    </a:lnTo>
                    <a:lnTo>
                      <a:pt x="589" y="168"/>
                    </a:lnTo>
                    <a:lnTo>
                      <a:pt x="607" y="162"/>
                    </a:lnTo>
                    <a:lnTo>
                      <a:pt x="625" y="132"/>
                    </a:lnTo>
                    <a:lnTo>
                      <a:pt x="667" y="126"/>
                    </a:lnTo>
                    <a:lnTo>
                      <a:pt x="715" y="102"/>
                    </a:lnTo>
                    <a:lnTo>
                      <a:pt x="721" y="84"/>
                    </a:lnTo>
                    <a:lnTo>
                      <a:pt x="751" y="72"/>
                    </a:lnTo>
                    <a:lnTo>
                      <a:pt x="757" y="84"/>
                    </a:lnTo>
                    <a:lnTo>
                      <a:pt x="781" y="66"/>
                    </a:lnTo>
                    <a:lnTo>
                      <a:pt x="805" y="66"/>
                    </a:lnTo>
                    <a:lnTo>
                      <a:pt x="823" y="42"/>
                    </a:lnTo>
                    <a:lnTo>
                      <a:pt x="841" y="42"/>
                    </a:lnTo>
                    <a:lnTo>
                      <a:pt x="847"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80" name="Freeform 382"/>
              <p:cNvSpPr/>
              <p:nvPr/>
            </p:nvSpPr>
            <p:spPr>
              <a:xfrm>
                <a:off x="4545" y="2278"/>
                <a:ext cx="349" cy="529"/>
              </a:xfrm>
              <a:custGeom>
                <a:gdLst>
                  <a:gd name="T0" fmla="*/ 319 w 349"/>
                  <a:gd name="T1" fmla="*/ 511 h 529"/>
                  <a:gd name="T2" fmla="*/ 259 w 349"/>
                  <a:gd name="T3" fmla="*/ 511 h 529"/>
                  <a:gd name="T4" fmla="*/ 199 w 349"/>
                  <a:gd name="T5" fmla="*/ 529 h 529"/>
                  <a:gd name="T6" fmla="*/ 175 w 349"/>
                  <a:gd name="T7" fmla="*/ 481 h 529"/>
                  <a:gd name="T8" fmla="*/ 187 w 349"/>
                  <a:gd name="T9" fmla="*/ 445 h 529"/>
                  <a:gd name="T10" fmla="*/ 96 w 349"/>
                  <a:gd name="T11" fmla="*/ 445 h 529"/>
                  <a:gd name="T12" fmla="*/ 0 w 349"/>
                  <a:gd name="T13" fmla="*/ 445 h 529"/>
                  <a:gd name="T14" fmla="*/ 6 w 349"/>
                  <a:gd name="T15" fmla="*/ 439 h 529"/>
                  <a:gd name="T16" fmla="*/ 0 w 349"/>
                  <a:gd name="T17" fmla="*/ 415 h 529"/>
                  <a:gd name="T18" fmla="*/ 12 w 349"/>
                  <a:gd name="T19" fmla="*/ 415 h 529"/>
                  <a:gd name="T20" fmla="*/ 12 w 349"/>
                  <a:gd name="T21" fmla="*/ 391 h 529"/>
                  <a:gd name="T22" fmla="*/ 30 w 349"/>
                  <a:gd name="T23" fmla="*/ 355 h 529"/>
                  <a:gd name="T24" fmla="*/ 54 w 349"/>
                  <a:gd name="T25" fmla="*/ 337 h 529"/>
                  <a:gd name="T26" fmla="*/ 54 w 349"/>
                  <a:gd name="T27" fmla="*/ 325 h 529"/>
                  <a:gd name="T28" fmla="*/ 72 w 349"/>
                  <a:gd name="T29" fmla="*/ 300 h 529"/>
                  <a:gd name="T30" fmla="*/ 54 w 349"/>
                  <a:gd name="T31" fmla="*/ 288 h 529"/>
                  <a:gd name="T32" fmla="*/ 48 w 349"/>
                  <a:gd name="T33" fmla="*/ 264 h 529"/>
                  <a:gd name="T34" fmla="*/ 54 w 349"/>
                  <a:gd name="T35" fmla="*/ 258 h 529"/>
                  <a:gd name="T36" fmla="*/ 48 w 349"/>
                  <a:gd name="T37" fmla="*/ 252 h 529"/>
                  <a:gd name="T38" fmla="*/ 54 w 349"/>
                  <a:gd name="T39" fmla="*/ 234 h 529"/>
                  <a:gd name="T40" fmla="*/ 48 w 349"/>
                  <a:gd name="T41" fmla="*/ 228 h 529"/>
                  <a:gd name="T42" fmla="*/ 48 w 349"/>
                  <a:gd name="T43" fmla="*/ 222 h 529"/>
                  <a:gd name="T44" fmla="*/ 54 w 349"/>
                  <a:gd name="T45" fmla="*/ 204 h 529"/>
                  <a:gd name="T46" fmla="*/ 42 w 349"/>
                  <a:gd name="T47" fmla="*/ 192 h 529"/>
                  <a:gd name="T48" fmla="*/ 48 w 349"/>
                  <a:gd name="T49" fmla="*/ 174 h 529"/>
                  <a:gd name="T50" fmla="*/ 42 w 349"/>
                  <a:gd name="T51" fmla="*/ 162 h 529"/>
                  <a:gd name="T52" fmla="*/ 48 w 349"/>
                  <a:gd name="T53" fmla="*/ 156 h 529"/>
                  <a:gd name="T54" fmla="*/ 42 w 349"/>
                  <a:gd name="T55" fmla="*/ 150 h 529"/>
                  <a:gd name="T56" fmla="*/ 54 w 349"/>
                  <a:gd name="T57" fmla="*/ 138 h 529"/>
                  <a:gd name="T58" fmla="*/ 54 w 349"/>
                  <a:gd name="T59" fmla="*/ 114 h 529"/>
                  <a:gd name="T60" fmla="*/ 72 w 349"/>
                  <a:gd name="T61" fmla="*/ 108 h 529"/>
                  <a:gd name="T62" fmla="*/ 66 w 349"/>
                  <a:gd name="T63" fmla="*/ 96 h 529"/>
                  <a:gd name="T64" fmla="*/ 84 w 349"/>
                  <a:gd name="T65" fmla="*/ 84 h 529"/>
                  <a:gd name="T66" fmla="*/ 84 w 349"/>
                  <a:gd name="T67" fmla="*/ 72 h 529"/>
                  <a:gd name="T68" fmla="*/ 102 w 349"/>
                  <a:gd name="T69" fmla="*/ 66 h 529"/>
                  <a:gd name="T70" fmla="*/ 108 w 349"/>
                  <a:gd name="T71" fmla="*/ 30 h 529"/>
                  <a:gd name="T72" fmla="*/ 132 w 349"/>
                  <a:gd name="T73" fmla="*/ 12 h 529"/>
                  <a:gd name="T74" fmla="*/ 132 w 349"/>
                  <a:gd name="T75" fmla="*/ 0 h 529"/>
                  <a:gd name="T76" fmla="*/ 235 w 349"/>
                  <a:gd name="T77" fmla="*/ 0 h 529"/>
                  <a:gd name="T78" fmla="*/ 337 w 349"/>
                  <a:gd name="T79" fmla="*/ 0 h 529"/>
                  <a:gd name="T80" fmla="*/ 349 w 349"/>
                  <a:gd name="T81" fmla="*/ 12 h 529"/>
                  <a:gd name="T82" fmla="*/ 331 w 349"/>
                  <a:gd name="T83" fmla="*/ 168 h 529"/>
                  <a:gd name="T84" fmla="*/ 307 w 349"/>
                  <a:gd name="T85" fmla="*/ 349 h 529"/>
                  <a:gd name="T86" fmla="*/ 319 w 349"/>
                  <a:gd name="T87" fmla="*/ 511 h 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 h="529">
                    <a:moveTo>
                      <a:pt x="319" y="511"/>
                    </a:moveTo>
                    <a:lnTo>
                      <a:pt x="259" y="511"/>
                    </a:lnTo>
                    <a:lnTo>
                      <a:pt x="199" y="529"/>
                    </a:lnTo>
                    <a:lnTo>
                      <a:pt x="175" y="481"/>
                    </a:lnTo>
                    <a:lnTo>
                      <a:pt x="187" y="445"/>
                    </a:lnTo>
                    <a:lnTo>
                      <a:pt x="96" y="445"/>
                    </a:lnTo>
                    <a:lnTo>
                      <a:pt x="0" y="445"/>
                    </a:lnTo>
                    <a:lnTo>
                      <a:pt x="6" y="439"/>
                    </a:lnTo>
                    <a:lnTo>
                      <a:pt x="0" y="415"/>
                    </a:lnTo>
                    <a:lnTo>
                      <a:pt x="12" y="415"/>
                    </a:lnTo>
                    <a:lnTo>
                      <a:pt x="12" y="391"/>
                    </a:lnTo>
                    <a:lnTo>
                      <a:pt x="30" y="355"/>
                    </a:lnTo>
                    <a:lnTo>
                      <a:pt x="54" y="337"/>
                    </a:lnTo>
                    <a:lnTo>
                      <a:pt x="54" y="325"/>
                    </a:lnTo>
                    <a:lnTo>
                      <a:pt x="72" y="300"/>
                    </a:lnTo>
                    <a:lnTo>
                      <a:pt x="54" y="288"/>
                    </a:lnTo>
                    <a:lnTo>
                      <a:pt x="48" y="264"/>
                    </a:lnTo>
                    <a:lnTo>
                      <a:pt x="54" y="258"/>
                    </a:lnTo>
                    <a:lnTo>
                      <a:pt x="48" y="252"/>
                    </a:lnTo>
                    <a:lnTo>
                      <a:pt x="54" y="234"/>
                    </a:lnTo>
                    <a:lnTo>
                      <a:pt x="48" y="228"/>
                    </a:lnTo>
                    <a:lnTo>
                      <a:pt x="48" y="222"/>
                    </a:lnTo>
                    <a:lnTo>
                      <a:pt x="54" y="204"/>
                    </a:lnTo>
                    <a:lnTo>
                      <a:pt x="42" y="192"/>
                    </a:lnTo>
                    <a:lnTo>
                      <a:pt x="48" y="174"/>
                    </a:lnTo>
                    <a:lnTo>
                      <a:pt x="42" y="162"/>
                    </a:lnTo>
                    <a:lnTo>
                      <a:pt x="48" y="156"/>
                    </a:lnTo>
                    <a:lnTo>
                      <a:pt x="42" y="150"/>
                    </a:lnTo>
                    <a:lnTo>
                      <a:pt x="54" y="138"/>
                    </a:lnTo>
                    <a:lnTo>
                      <a:pt x="54" y="114"/>
                    </a:lnTo>
                    <a:lnTo>
                      <a:pt x="72" y="108"/>
                    </a:lnTo>
                    <a:lnTo>
                      <a:pt x="66" y="96"/>
                    </a:lnTo>
                    <a:lnTo>
                      <a:pt x="84" y="84"/>
                    </a:lnTo>
                    <a:lnTo>
                      <a:pt x="84" y="72"/>
                    </a:lnTo>
                    <a:lnTo>
                      <a:pt x="102" y="66"/>
                    </a:lnTo>
                    <a:lnTo>
                      <a:pt x="108" y="30"/>
                    </a:lnTo>
                    <a:lnTo>
                      <a:pt x="132" y="12"/>
                    </a:lnTo>
                    <a:lnTo>
                      <a:pt x="132" y="0"/>
                    </a:lnTo>
                    <a:lnTo>
                      <a:pt x="235" y="0"/>
                    </a:lnTo>
                    <a:lnTo>
                      <a:pt x="337" y="0"/>
                    </a:lnTo>
                    <a:lnTo>
                      <a:pt x="349" y="12"/>
                    </a:lnTo>
                    <a:lnTo>
                      <a:pt x="331" y="168"/>
                    </a:lnTo>
                    <a:lnTo>
                      <a:pt x="307" y="349"/>
                    </a:lnTo>
                    <a:lnTo>
                      <a:pt x="319" y="511"/>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81" name="Freeform 383"/>
              <p:cNvSpPr/>
              <p:nvPr/>
            </p:nvSpPr>
            <p:spPr>
              <a:xfrm>
                <a:off x="4545" y="2278"/>
                <a:ext cx="349" cy="529"/>
              </a:xfrm>
              <a:custGeom>
                <a:gdLst>
                  <a:gd name="T0" fmla="*/ 319 w 349"/>
                  <a:gd name="T1" fmla="*/ 511 h 529"/>
                  <a:gd name="T2" fmla="*/ 259 w 349"/>
                  <a:gd name="T3" fmla="*/ 511 h 529"/>
                  <a:gd name="T4" fmla="*/ 199 w 349"/>
                  <a:gd name="T5" fmla="*/ 529 h 529"/>
                  <a:gd name="T6" fmla="*/ 175 w 349"/>
                  <a:gd name="T7" fmla="*/ 481 h 529"/>
                  <a:gd name="T8" fmla="*/ 187 w 349"/>
                  <a:gd name="T9" fmla="*/ 445 h 529"/>
                  <a:gd name="T10" fmla="*/ 96 w 349"/>
                  <a:gd name="T11" fmla="*/ 445 h 529"/>
                  <a:gd name="T12" fmla="*/ 0 w 349"/>
                  <a:gd name="T13" fmla="*/ 445 h 529"/>
                  <a:gd name="T14" fmla="*/ 6 w 349"/>
                  <a:gd name="T15" fmla="*/ 439 h 529"/>
                  <a:gd name="T16" fmla="*/ 0 w 349"/>
                  <a:gd name="T17" fmla="*/ 415 h 529"/>
                  <a:gd name="T18" fmla="*/ 12 w 349"/>
                  <a:gd name="T19" fmla="*/ 415 h 529"/>
                  <a:gd name="T20" fmla="*/ 12 w 349"/>
                  <a:gd name="T21" fmla="*/ 391 h 529"/>
                  <a:gd name="T22" fmla="*/ 30 w 349"/>
                  <a:gd name="T23" fmla="*/ 355 h 529"/>
                  <a:gd name="T24" fmla="*/ 54 w 349"/>
                  <a:gd name="T25" fmla="*/ 337 h 529"/>
                  <a:gd name="T26" fmla="*/ 54 w 349"/>
                  <a:gd name="T27" fmla="*/ 325 h 529"/>
                  <a:gd name="T28" fmla="*/ 72 w 349"/>
                  <a:gd name="T29" fmla="*/ 300 h 529"/>
                  <a:gd name="T30" fmla="*/ 54 w 349"/>
                  <a:gd name="T31" fmla="*/ 288 h 529"/>
                  <a:gd name="T32" fmla="*/ 48 w 349"/>
                  <a:gd name="T33" fmla="*/ 264 h 529"/>
                  <a:gd name="T34" fmla="*/ 54 w 349"/>
                  <a:gd name="T35" fmla="*/ 258 h 529"/>
                  <a:gd name="T36" fmla="*/ 48 w 349"/>
                  <a:gd name="T37" fmla="*/ 252 h 529"/>
                  <a:gd name="T38" fmla="*/ 54 w 349"/>
                  <a:gd name="T39" fmla="*/ 234 h 529"/>
                  <a:gd name="T40" fmla="*/ 48 w 349"/>
                  <a:gd name="T41" fmla="*/ 228 h 529"/>
                  <a:gd name="T42" fmla="*/ 48 w 349"/>
                  <a:gd name="T43" fmla="*/ 222 h 529"/>
                  <a:gd name="T44" fmla="*/ 54 w 349"/>
                  <a:gd name="T45" fmla="*/ 204 h 529"/>
                  <a:gd name="T46" fmla="*/ 42 w 349"/>
                  <a:gd name="T47" fmla="*/ 192 h 529"/>
                  <a:gd name="T48" fmla="*/ 48 w 349"/>
                  <a:gd name="T49" fmla="*/ 174 h 529"/>
                  <a:gd name="T50" fmla="*/ 42 w 349"/>
                  <a:gd name="T51" fmla="*/ 162 h 529"/>
                  <a:gd name="T52" fmla="*/ 48 w 349"/>
                  <a:gd name="T53" fmla="*/ 156 h 529"/>
                  <a:gd name="T54" fmla="*/ 42 w 349"/>
                  <a:gd name="T55" fmla="*/ 150 h 529"/>
                  <a:gd name="T56" fmla="*/ 54 w 349"/>
                  <a:gd name="T57" fmla="*/ 138 h 529"/>
                  <a:gd name="T58" fmla="*/ 54 w 349"/>
                  <a:gd name="T59" fmla="*/ 114 h 529"/>
                  <a:gd name="T60" fmla="*/ 72 w 349"/>
                  <a:gd name="T61" fmla="*/ 108 h 529"/>
                  <a:gd name="T62" fmla="*/ 66 w 349"/>
                  <a:gd name="T63" fmla="*/ 96 h 529"/>
                  <a:gd name="T64" fmla="*/ 84 w 349"/>
                  <a:gd name="T65" fmla="*/ 84 h 529"/>
                  <a:gd name="T66" fmla="*/ 84 w 349"/>
                  <a:gd name="T67" fmla="*/ 72 h 529"/>
                  <a:gd name="T68" fmla="*/ 102 w 349"/>
                  <a:gd name="T69" fmla="*/ 66 h 529"/>
                  <a:gd name="T70" fmla="*/ 108 w 349"/>
                  <a:gd name="T71" fmla="*/ 30 h 529"/>
                  <a:gd name="T72" fmla="*/ 132 w 349"/>
                  <a:gd name="T73" fmla="*/ 12 h 529"/>
                  <a:gd name="T74" fmla="*/ 132 w 349"/>
                  <a:gd name="T75" fmla="*/ 0 h 529"/>
                  <a:gd name="T76" fmla="*/ 235 w 349"/>
                  <a:gd name="T77" fmla="*/ 0 h 529"/>
                  <a:gd name="T78" fmla="*/ 337 w 349"/>
                  <a:gd name="T79" fmla="*/ 0 h 529"/>
                  <a:gd name="T80" fmla="*/ 349 w 349"/>
                  <a:gd name="T81" fmla="*/ 12 h 529"/>
                  <a:gd name="T82" fmla="*/ 331 w 349"/>
                  <a:gd name="T83" fmla="*/ 168 h 529"/>
                  <a:gd name="T84" fmla="*/ 307 w 349"/>
                  <a:gd name="T85" fmla="*/ 349 h 529"/>
                  <a:gd name="T86" fmla="*/ 319 w 349"/>
                  <a:gd name="T87" fmla="*/ 511 h 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 h="529">
                    <a:moveTo>
                      <a:pt x="319" y="511"/>
                    </a:moveTo>
                    <a:lnTo>
                      <a:pt x="259" y="511"/>
                    </a:lnTo>
                    <a:lnTo>
                      <a:pt x="199" y="529"/>
                    </a:lnTo>
                    <a:lnTo>
                      <a:pt x="175" y="481"/>
                    </a:lnTo>
                    <a:lnTo>
                      <a:pt x="187" y="445"/>
                    </a:lnTo>
                    <a:lnTo>
                      <a:pt x="96" y="445"/>
                    </a:lnTo>
                    <a:lnTo>
                      <a:pt x="0" y="445"/>
                    </a:lnTo>
                    <a:lnTo>
                      <a:pt x="6" y="439"/>
                    </a:lnTo>
                    <a:lnTo>
                      <a:pt x="0" y="415"/>
                    </a:lnTo>
                    <a:lnTo>
                      <a:pt x="12" y="415"/>
                    </a:lnTo>
                    <a:lnTo>
                      <a:pt x="12" y="391"/>
                    </a:lnTo>
                    <a:lnTo>
                      <a:pt x="30" y="355"/>
                    </a:lnTo>
                    <a:lnTo>
                      <a:pt x="54" y="337"/>
                    </a:lnTo>
                    <a:lnTo>
                      <a:pt x="54" y="325"/>
                    </a:lnTo>
                    <a:lnTo>
                      <a:pt x="72" y="300"/>
                    </a:lnTo>
                    <a:lnTo>
                      <a:pt x="54" y="288"/>
                    </a:lnTo>
                    <a:lnTo>
                      <a:pt x="48" y="264"/>
                    </a:lnTo>
                    <a:lnTo>
                      <a:pt x="54" y="258"/>
                    </a:lnTo>
                    <a:lnTo>
                      <a:pt x="48" y="252"/>
                    </a:lnTo>
                    <a:lnTo>
                      <a:pt x="54" y="234"/>
                    </a:lnTo>
                    <a:lnTo>
                      <a:pt x="48" y="228"/>
                    </a:lnTo>
                    <a:lnTo>
                      <a:pt x="48" y="222"/>
                    </a:lnTo>
                    <a:lnTo>
                      <a:pt x="54" y="204"/>
                    </a:lnTo>
                    <a:lnTo>
                      <a:pt x="42" y="192"/>
                    </a:lnTo>
                    <a:lnTo>
                      <a:pt x="48" y="174"/>
                    </a:lnTo>
                    <a:lnTo>
                      <a:pt x="42" y="162"/>
                    </a:lnTo>
                    <a:lnTo>
                      <a:pt x="48" y="156"/>
                    </a:lnTo>
                    <a:lnTo>
                      <a:pt x="42" y="150"/>
                    </a:lnTo>
                    <a:lnTo>
                      <a:pt x="54" y="138"/>
                    </a:lnTo>
                    <a:lnTo>
                      <a:pt x="54" y="114"/>
                    </a:lnTo>
                    <a:lnTo>
                      <a:pt x="72" y="108"/>
                    </a:lnTo>
                    <a:lnTo>
                      <a:pt x="66" y="96"/>
                    </a:lnTo>
                    <a:lnTo>
                      <a:pt x="84" y="84"/>
                    </a:lnTo>
                    <a:lnTo>
                      <a:pt x="84" y="72"/>
                    </a:lnTo>
                    <a:lnTo>
                      <a:pt x="102" y="66"/>
                    </a:lnTo>
                    <a:lnTo>
                      <a:pt x="108" y="30"/>
                    </a:lnTo>
                    <a:lnTo>
                      <a:pt x="132" y="12"/>
                    </a:lnTo>
                    <a:lnTo>
                      <a:pt x="132" y="0"/>
                    </a:lnTo>
                    <a:lnTo>
                      <a:pt x="235" y="0"/>
                    </a:lnTo>
                    <a:lnTo>
                      <a:pt x="337" y="0"/>
                    </a:lnTo>
                    <a:lnTo>
                      <a:pt x="349" y="12"/>
                    </a:lnTo>
                    <a:lnTo>
                      <a:pt x="331" y="168"/>
                    </a:lnTo>
                    <a:lnTo>
                      <a:pt x="307" y="349"/>
                    </a:lnTo>
                    <a:lnTo>
                      <a:pt x="319" y="5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82" name="Freeform 384"/>
              <p:cNvSpPr/>
              <p:nvPr/>
            </p:nvSpPr>
            <p:spPr>
              <a:xfrm>
                <a:off x="4545" y="2278"/>
                <a:ext cx="349" cy="529"/>
              </a:xfrm>
              <a:custGeom>
                <a:gdLst>
                  <a:gd name="T0" fmla="*/ 319 w 349"/>
                  <a:gd name="T1" fmla="*/ 511 h 529"/>
                  <a:gd name="T2" fmla="*/ 259 w 349"/>
                  <a:gd name="T3" fmla="*/ 511 h 529"/>
                  <a:gd name="T4" fmla="*/ 199 w 349"/>
                  <a:gd name="T5" fmla="*/ 529 h 529"/>
                  <a:gd name="T6" fmla="*/ 175 w 349"/>
                  <a:gd name="T7" fmla="*/ 481 h 529"/>
                  <a:gd name="T8" fmla="*/ 187 w 349"/>
                  <a:gd name="T9" fmla="*/ 445 h 529"/>
                  <a:gd name="T10" fmla="*/ 96 w 349"/>
                  <a:gd name="T11" fmla="*/ 445 h 529"/>
                  <a:gd name="T12" fmla="*/ 0 w 349"/>
                  <a:gd name="T13" fmla="*/ 445 h 529"/>
                  <a:gd name="T14" fmla="*/ 6 w 349"/>
                  <a:gd name="T15" fmla="*/ 439 h 529"/>
                  <a:gd name="T16" fmla="*/ 0 w 349"/>
                  <a:gd name="T17" fmla="*/ 415 h 529"/>
                  <a:gd name="T18" fmla="*/ 12 w 349"/>
                  <a:gd name="T19" fmla="*/ 415 h 529"/>
                  <a:gd name="T20" fmla="*/ 12 w 349"/>
                  <a:gd name="T21" fmla="*/ 391 h 529"/>
                  <a:gd name="T22" fmla="*/ 30 w 349"/>
                  <a:gd name="T23" fmla="*/ 355 h 529"/>
                  <a:gd name="T24" fmla="*/ 54 w 349"/>
                  <a:gd name="T25" fmla="*/ 337 h 529"/>
                  <a:gd name="T26" fmla="*/ 54 w 349"/>
                  <a:gd name="T27" fmla="*/ 325 h 529"/>
                  <a:gd name="T28" fmla="*/ 72 w 349"/>
                  <a:gd name="T29" fmla="*/ 300 h 529"/>
                  <a:gd name="T30" fmla="*/ 54 w 349"/>
                  <a:gd name="T31" fmla="*/ 288 h 529"/>
                  <a:gd name="T32" fmla="*/ 48 w 349"/>
                  <a:gd name="T33" fmla="*/ 264 h 529"/>
                  <a:gd name="T34" fmla="*/ 54 w 349"/>
                  <a:gd name="T35" fmla="*/ 258 h 529"/>
                  <a:gd name="T36" fmla="*/ 48 w 349"/>
                  <a:gd name="T37" fmla="*/ 252 h 529"/>
                  <a:gd name="T38" fmla="*/ 54 w 349"/>
                  <a:gd name="T39" fmla="*/ 234 h 529"/>
                  <a:gd name="T40" fmla="*/ 48 w 349"/>
                  <a:gd name="T41" fmla="*/ 228 h 529"/>
                  <a:gd name="T42" fmla="*/ 48 w 349"/>
                  <a:gd name="T43" fmla="*/ 222 h 529"/>
                  <a:gd name="T44" fmla="*/ 54 w 349"/>
                  <a:gd name="T45" fmla="*/ 204 h 529"/>
                  <a:gd name="T46" fmla="*/ 42 w 349"/>
                  <a:gd name="T47" fmla="*/ 192 h 529"/>
                  <a:gd name="T48" fmla="*/ 48 w 349"/>
                  <a:gd name="T49" fmla="*/ 174 h 529"/>
                  <a:gd name="T50" fmla="*/ 42 w 349"/>
                  <a:gd name="T51" fmla="*/ 162 h 529"/>
                  <a:gd name="T52" fmla="*/ 48 w 349"/>
                  <a:gd name="T53" fmla="*/ 156 h 529"/>
                  <a:gd name="T54" fmla="*/ 42 w 349"/>
                  <a:gd name="T55" fmla="*/ 150 h 529"/>
                  <a:gd name="T56" fmla="*/ 54 w 349"/>
                  <a:gd name="T57" fmla="*/ 138 h 529"/>
                  <a:gd name="T58" fmla="*/ 54 w 349"/>
                  <a:gd name="T59" fmla="*/ 114 h 529"/>
                  <a:gd name="T60" fmla="*/ 72 w 349"/>
                  <a:gd name="T61" fmla="*/ 108 h 529"/>
                  <a:gd name="T62" fmla="*/ 66 w 349"/>
                  <a:gd name="T63" fmla="*/ 96 h 529"/>
                  <a:gd name="T64" fmla="*/ 84 w 349"/>
                  <a:gd name="T65" fmla="*/ 84 h 529"/>
                  <a:gd name="T66" fmla="*/ 84 w 349"/>
                  <a:gd name="T67" fmla="*/ 72 h 529"/>
                  <a:gd name="T68" fmla="*/ 102 w 349"/>
                  <a:gd name="T69" fmla="*/ 66 h 529"/>
                  <a:gd name="T70" fmla="*/ 108 w 349"/>
                  <a:gd name="T71" fmla="*/ 30 h 529"/>
                  <a:gd name="T72" fmla="*/ 132 w 349"/>
                  <a:gd name="T73" fmla="*/ 12 h 529"/>
                  <a:gd name="T74" fmla="*/ 132 w 349"/>
                  <a:gd name="T75" fmla="*/ 0 h 529"/>
                  <a:gd name="T76" fmla="*/ 235 w 349"/>
                  <a:gd name="T77" fmla="*/ 0 h 529"/>
                  <a:gd name="T78" fmla="*/ 337 w 349"/>
                  <a:gd name="T79" fmla="*/ 0 h 529"/>
                  <a:gd name="T80" fmla="*/ 349 w 349"/>
                  <a:gd name="T81" fmla="*/ 12 h 529"/>
                  <a:gd name="T82" fmla="*/ 331 w 349"/>
                  <a:gd name="T83" fmla="*/ 168 h 529"/>
                  <a:gd name="T84" fmla="*/ 307 w 349"/>
                  <a:gd name="T85" fmla="*/ 349 h 529"/>
                  <a:gd name="T86" fmla="*/ 319 w 349"/>
                  <a:gd name="T87" fmla="*/ 511 h 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 h="529">
                    <a:moveTo>
                      <a:pt x="319" y="511"/>
                    </a:moveTo>
                    <a:lnTo>
                      <a:pt x="259" y="511"/>
                    </a:lnTo>
                    <a:lnTo>
                      <a:pt x="199" y="529"/>
                    </a:lnTo>
                    <a:lnTo>
                      <a:pt x="175" y="481"/>
                    </a:lnTo>
                    <a:lnTo>
                      <a:pt x="187" y="445"/>
                    </a:lnTo>
                    <a:lnTo>
                      <a:pt x="96" y="445"/>
                    </a:lnTo>
                    <a:lnTo>
                      <a:pt x="0" y="445"/>
                    </a:lnTo>
                    <a:lnTo>
                      <a:pt x="6" y="439"/>
                    </a:lnTo>
                    <a:lnTo>
                      <a:pt x="0" y="415"/>
                    </a:lnTo>
                    <a:lnTo>
                      <a:pt x="12" y="415"/>
                    </a:lnTo>
                    <a:lnTo>
                      <a:pt x="12" y="391"/>
                    </a:lnTo>
                    <a:lnTo>
                      <a:pt x="30" y="355"/>
                    </a:lnTo>
                    <a:lnTo>
                      <a:pt x="54" y="337"/>
                    </a:lnTo>
                    <a:lnTo>
                      <a:pt x="54" y="325"/>
                    </a:lnTo>
                    <a:lnTo>
                      <a:pt x="72" y="300"/>
                    </a:lnTo>
                    <a:lnTo>
                      <a:pt x="54" y="288"/>
                    </a:lnTo>
                    <a:lnTo>
                      <a:pt x="48" y="264"/>
                    </a:lnTo>
                    <a:lnTo>
                      <a:pt x="54" y="258"/>
                    </a:lnTo>
                    <a:lnTo>
                      <a:pt x="48" y="252"/>
                    </a:lnTo>
                    <a:lnTo>
                      <a:pt x="54" y="234"/>
                    </a:lnTo>
                    <a:lnTo>
                      <a:pt x="48" y="228"/>
                    </a:lnTo>
                    <a:lnTo>
                      <a:pt x="48" y="222"/>
                    </a:lnTo>
                    <a:lnTo>
                      <a:pt x="54" y="204"/>
                    </a:lnTo>
                    <a:lnTo>
                      <a:pt x="42" y="192"/>
                    </a:lnTo>
                    <a:lnTo>
                      <a:pt x="48" y="174"/>
                    </a:lnTo>
                    <a:lnTo>
                      <a:pt x="42" y="162"/>
                    </a:lnTo>
                    <a:lnTo>
                      <a:pt x="48" y="156"/>
                    </a:lnTo>
                    <a:lnTo>
                      <a:pt x="42" y="150"/>
                    </a:lnTo>
                    <a:lnTo>
                      <a:pt x="54" y="138"/>
                    </a:lnTo>
                    <a:lnTo>
                      <a:pt x="54" y="114"/>
                    </a:lnTo>
                    <a:lnTo>
                      <a:pt x="72" y="108"/>
                    </a:lnTo>
                    <a:lnTo>
                      <a:pt x="66" y="96"/>
                    </a:lnTo>
                    <a:lnTo>
                      <a:pt x="84" y="84"/>
                    </a:lnTo>
                    <a:lnTo>
                      <a:pt x="84" y="72"/>
                    </a:lnTo>
                    <a:lnTo>
                      <a:pt x="102" y="66"/>
                    </a:lnTo>
                    <a:lnTo>
                      <a:pt x="108" y="30"/>
                    </a:lnTo>
                    <a:lnTo>
                      <a:pt x="132" y="12"/>
                    </a:lnTo>
                    <a:lnTo>
                      <a:pt x="132" y="0"/>
                    </a:lnTo>
                    <a:lnTo>
                      <a:pt x="235" y="0"/>
                    </a:lnTo>
                    <a:lnTo>
                      <a:pt x="337" y="0"/>
                    </a:lnTo>
                    <a:lnTo>
                      <a:pt x="349" y="12"/>
                    </a:lnTo>
                    <a:lnTo>
                      <a:pt x="331" y="168"/>
                    </a:lnTo>
                    <a:lnTo>
                      <a:pt x="307" y="349"/>
                    </a:lnTo>
                    <a:lnTo>
                      <a:pt x="319" y="511"/>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83" name="Freeform 385"/>
              <p:cNvSpPr/>
              <p:nvPr/>
            </p:nvSpPr>
            <p:spPr>
              <a:xfrm>
                <a:off x="4425" y="800"/>
                <a:ext cx="571" cy="589"/>
              </a:xfrm>
              <a:custGeom>
                <a:gdLst>
                  <a:gd name="T0" fmla="*/ 240 w 571"/>
                  <a:gd name="T1" fmla="*/ 48 h 589"/>
                  <a:gd name="T2" fmla="*/ 198 w 571"/>
                  <a:gd name="T3" fmla="*/ 54 h 589"/>
                  <a:gd name="T4" fmla="*/ 198 w 571"/>
                  <a:gd name="T5" fmla="*/ 12 h 589"/>
                  <a:gd name="T6" fmla="*/ 186 w 571"/>
                  <a:gd name="T7" fmla="*/ 0 h 589"/>
                  <a:gd name="T8" fmla="*/ 120 w 571"/>
                  <a:gd name="T9" fmla="*/ 42 h 589"/>
                  <a:gd name="T10" fmla="*/ 84 w 571"/>
                  <a:gd name="T11" fmla="*/ 48 h 589"/>
                  <a:gd name="T12" fmla="*/ 78 w 571"/>
                  <a:gd name="T13" fmla="*/ 36 h 589"/>
                  <a:gd name="T14" fmla="*/ 66 w 571"/>
                  <a:gd name="T15" fmla="*/ 24 h 589"/>
                  <a:gd name="T16" fmla="*/ 54 w 571"/>
                  <a:gd name="T17" fmla="*/ 36 h 589"/>
                  <a:gd name="T18" fmla="*/ 54 w 571"/>
                  <a:gd name="T19" fmla="*/ 114 h 589"/>
                  <a:gd name="T20" fmla="*/ 18 w 571"/>
                  <a:gd name="T21" fmla="*/ 138 h 589"/>
                  <a:gd name="T22" fmla="*/ 0 w 571"/>
                  <a:gd name="T23" fmla="*/ 168 h 589"/>
                  <a:gd name="T24" fmla="*/ 0 w 571"/>
                  <a:gd name="T25" fmla="*/ 186 h 589"/>
                  <a:gd name="T26" fmla="*/ 18 w 571"/>
                  <a:gd name="T27" fmla="*/ 204 h 589"/>
                  <a:gd name="T28" fmla="*/ 12 w 571"/>
                  <a:gd name="T29" fmla="*/ 222 h 589"/>
                  <a:gd name="T30" fmla="*/ 6 w 571"/>
                  <a:gd name="T31" fmla="*/ 294 h 589"/>
                  <a:gd name="T32" fmla="*/ 48 w 571"/>
                  <a:gd name="T33" fmla="*/ 324 h 589"/>
                  <a:gd name="T34" fmla="*/ 78 w 571"/>
                  <a:gd name="T35" fmla="*/ 336 h 589"/>
                  <a:gd name="T36" fmla="*/ 102 w 571"/>
                  <a:gd name="T37" fmla="*/ 372 h 589"/>
                  <a:gd name="T38" fmla="*/ 150 w 571"/>
                  <a:gd name="T39" fmla="*/ 402 h 589"/>
                  <a:gd name="T40" fmla="*/ 162 w 571"/>
                  <a:gd name="T41" fmla="*/ 456 h 589"/>
                  <a:gd name="T42" fmla="*/ 180 w 571"/>
                  <a:gd name="T43" fmla="*/ 553 h 589"/>
                  <a:gd name="T44" fmla="*/ 210 w 571"/>
                  <a:gd name="T45" fmla="*/ 565 h 589"/>
                  <a:gd name="T46" fmla="*/ 216 w 571"/>
                  <a:gd name="T47" fmla="*/ 589 h 589"/>
                  <a:gd name="T48" fmla="*/ 493 w 571"/>
                  <a:gd name="T49" fmla="*/ 589 h 589"/>
                  <a:gd name="T50" fmla="*/ 487 w 571"/>
                  <a:gd name="T51" fmla="*/ 492 h 589"/>
                  <a:gd name="T52" fmla="*/ 511 w 571"/>
                  <a:gd name="T53" fmla="*/ 432 h 589"/>
                  <a:gd name="T54" fmla="*/ 529 w 571"/>
                  <a:gd name="T55" fmla="*/ 324 h 589"/>
                  <a:gd name="T56" fmla="*/ 571 w 571"/>
                  <a:gd name="T57" fmla="*/ 240 h 589"/>
                  <a:gd name="T58" fmla="*/ 565 w 571"/>
                  <a:gd name="T59" fmla="*/ 228 h 589"/>
                  <a:gd name="T60" fmla="*/ 541 w 571"/>
                  <a:gd name="T61" fmla="*/ 252 h 589"/>
                  <a:gd name="T62" fmla="*/ 535 w 571"/>
                  <a:gd name="T63" fmla="*/ 282 h 589"/>
                  <a:gd name="T64" fmla="*/ 481 w 571"/>
                  <a:gd name="T65" fmla="*/ 318 h 589"/>
                  <a:gd name="T66" fmla="*/ 499 w 571"/>
                  <a:gd name="T67" fmla="*/ 276 h 589"/>
                  <a:gd name="T68" fmla="*/ 517 w 571"/>
                  <a:gd name="T69" fmla="*/ 246 h 589"/>
                  <a:gd name="T70" fmla="*/ 505 w 571"/>
                  <a:gd name="T71" fmla="*/ 234 h 589"/>
                  <a:gd name="T72" fmla="*/ 511 w 571"/>
                  <a:gd name="T73" fmla="*/ 210 h 589"/>
                  <a:gd name="T74" fmla="*/ 487 w 571"/>
                  <a:gd name="T75" fmla="*/ 210 h 589"/>
                  <a:gd name="T76" fmla="*/ 499 w 571"/>
                  <a:gd name="T77" fmla="*/ 168 h 589"/>
                  <a:gd name="T78" fmla="*/ 463 w 571"/>
                  <a:gd name="T79" fmla="*/ 156 h 589"/>
                  <a:gd name="T80" fmla="*/ 469 w 571"/>
                  <a:gd name="T81" fmla="*/ 138 h 589"/>
                  <a:gd name="T82" fmla="*/ 271 w 571"/>
                  <a:gd name="T83" fmla="*/ 84 h 589"/>
                  <a:gd name="T84" fmla="*/ 259 w 571"/>
                  <a:gd name="T85" fmla="*/ 60 h 589"/>
                  <a:gd name="T86" fmla="*/ 240 w 571"/>
                  <a:gd name="T87" fmla="*/ 48 h 5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1" h="589">
                    <a:moveTo>
                      <a:pt x="240" y="48"/>
                    </a:moveTo>
                    <a:lnTo>
                      <a:pt x="198" y="54"/>
                    </a:lnTo>
                    <a:lnTo>
                      <a:pt x="198" y="12"/>
                    </a:lnTo>
                    <a:lnTo>
                      <a:pt x="186" y="0"/>
                    </a:lnTo>
                    <a:lnTo>
                      <a:pt x="120" y="42"/>
                    </a:lnTo>
                    <a:lnTo>
                      <a:pt x="84" y="48"/>
                    </a:lnTo>
                    <a:lnTo>
                      <a:pt x="78" y="36"/>
                    </a:lnTo>
                    <a:lnTo>
                      <a:pt x="66" y="24"/>
                    </a:lnTo>
                    <a:lnTo>
                      <a:pt x="54" y="36"/>
                    </a:lnTo>
                    <a:lnTo>
                      <a:pt x="54" y="114"/>
                    </a:lnTo>
                    <a:lnTo>
                      <a:pt x="18" y="138"/>
                    </a:lnTo>
                    <a:lnTo>
                      <a:pt x="0" y="168"/>
                    </a:lnTo>
                    <a:lnTo>
                      <a:pt x="0" y="186"/>
                    </a:lnTo>
                    <a:lnTo>
                      <a:pt x="18" y="204"/>
                    </a:lnTo>
                    <a:lnTo>
                      <a:pt x="12" y="222"/>
                    </a:lnTo>
                    <a:lnTo>
                      <a:pt x="6" y="294"/>
                    </a:lnTo>
                    <a:lnTo>
                      <a:pt x="48" y="324"/>
                    </a:lnTo>
                    <a:lnTo>
                      <a:pt x="78" y="336"/>
                    </a:lnTo>
                    <a:lnTo>
                      <a:pt x="102" y="372"/>
                    </a:lnTo>
                    <a:lnTo>
                      <a:pt x="150" y="402"/>
                    </a:lnTo>
                    <a:lnTo>
                      <a:pt x="162" y="456"/>
                    </a:lnTo>
                    <a:lnTo>
                      <a:pt x="180" y="553"/>
                    </a:lnTo>
                    <a:lnTo>
                      <a:pt x="210" y="565"/>
                    </a:lnTo>
                    <a:lnTo>
                      <a:pt x="216" y="589"/>
                    </a:lnTo>
                    <a:lnTo>
                      <a:pt x="493" y="589"/>
                    </a:lnTo>
                    <a:lnTo>
                      <a:pt x="487" y="492"/>
                    </a:lnTo>
                    <a:lnTo>
                      <a:pt x="511" y="432"/>
                    </a:lnTo>
                    <a:lnTo>
                      <a:pt x="529" y="324"/>
                    </a:lnTo>
                    <a:lnTo>
                      <a:pt x="571" y="240"/>
                    </a:lnTo>
                    <a:lnTo>
                      <a:pt x="565" y="228"/>
                    </a:lnTo>
                    <a:lnTo>
                      <a:pt x="541" y="252"/>
                    </a:lnTo>
                    <a:lnTo>
                      <a:pt x="535" y="282"/>
                    </a:lnTo>
                    <a:lnTo>
                      <a:pt x="481" y="318"/>
                    </a:lnTo>
                    <a:lnTo>
                      <a:pt x="499" y="276"/>
                    </a:lnTo>
                    <a:lnTo>
                      <a:pt x="517" y="246"/>
                    </a:lnTo>
                    <a:lnTo>
                      <a:pt x="505" y="234"/>
                    </a:lnTo>
                    <a:lnTo>
                      <a:pt x="511" y="210"/>
                    </a:lnTo>
                    <a:lnTo>
                      <a:pt x="487" y="210"/>
                    </a:lnTo>
                    <a:lnTo>
                      <a:pt x="499" y="168"/>
                    </a:lnTo>
                    <a:lnTo>
                      <a:pt x="463" y="156"/>
                    </a:lnTo>
                    <a:lnTo>
                      <a:pt x="469" y="138"/>
                    </a:lnTo>
                    <a:lnTo>
                      <a:pt x="271" y="84"/>
                    </a:lnTo>
                    <a:lnTo>
                      <a:pt x="259" y="60"/>
                    </a:lnTo>
                    <a:lnTo>
                      <a:pt x="240" y="4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84" name="Freeform 386"/>
              <p:cNvSpPr/>
              <p:nvPr/>
            </p:nvSpPr>
            <p:spPr>
              <a:xfrm>
                <a:off x="4425" y="800"/>
                <a:ext cx="571" cy="589"/>
              </a:xfrm>
              <a:custGeom>
                <a:gdLst>
                  <a:gd name="T0" fmla="*/ 240 w 571"/>
                  <a:gd name="T1" fmla="*/ 48 h 589"/>
                  <a:gd name="T2" fmla="*/ 198 w 571"/>
                  <a:gd name="T3" fmla="*/ 54 h 589"/>
                  <a:gd name="T4" fmla="*/ 198 w 571"/>
                  <a:gd name="T5" fmla="*/ 12 h 589"/>
                  <a:gd name="T6" fmla="*/ 186 w 571"/>
                  <a:gd name="T7" fmla="*/ 0 h 589"/>
                  <a:gd name="T8" fmla="*/ 120 w 571"/>
                  <a:gd name="T9" fmla="*/ 42 h 589"/>
                  <a:gd name="T10" fmla="*/ 84 w 571"/>
                  <a:gd name="T11" fmla="*/ 48 h 589"/>
                  <a:gd name="T12" fmla="*/ 78 w 571"/>
                  <a:gd name="T13" fmla="*/ 36 h 589"/>
                  <a:gd name="T14" fmla="*/ 66 w 571"/>
                  <a:gd name="T15" fmla="*/ 24 h 589"/>
                  <a:gd name="T16" fmla="*/ 54 w 571"/>
                  <a:gd name="T17" fmla="*/ 36 h 589"/>
                  <a:gd name="T18" fmla="*/ 54 w 571"/>
                  <a:gd name="T19" fmla="*/ 114 h 589"/>
                  <a:gd name="T20" fmla="*/ 18 w 571"/>
                  <a:gd name="T21" fmla="*/ 138 h 589"/>
                  <a:gd name="T22" fmla="*/ 0 w 571"/>
                  <a:gd name="T23" fmla="*/ 168 h 589"/>
                  <a:gd name="T24" fmla="*/ 0 w 571"/>
                  <a:gd name="T25" fmla="*/ 186 h 589"/>
                  <a:gd name="T26" fmla="*/ 18 w 571"/>
                  <a:gd name="T27" fmla="*/ 204 h 589"/>
                  <a:gd name="T28" fmla="*/ 12 w 571"/>
                  <a:gd name="T29" fmla="*/ 222 h 589"/>
                  <a:gd name="T30" fmla="*/ 6 w 571"/>
                  <a:gd name="T31" fmla="*/ 294 h 589"/>
                  <a:gd name="T32" fmla="*/ 48 w 571"/>
                  <a:gd name="T33" fmla="*/ 324 h 589"/>
                  <a:gd name="T34" fmla="*/ 78 w 571"/>
                  <a:gd name="T35" fmla="*/ 336 h 589"/>
                  <a:gd name="T36" fmla="*/ 102 w 571"/>
                  <a:gd name="T37" fmla="*/ 372 h 589"/>
                  <a:gd name="T38" fmla="*/ 150 w 571"/>
                  <a:gd name="T39" fmla="*/ 402 h 589"/>
                  <a:gd name="T40" fmla="*/ 162 w 571"/>
                  <a:gd name="T41" fmla="*/ 456 h 589"/>
                  <a:gd name="T42" fmla="*/ 180 w 571"/>
                  <a:gd name="T43" fmla="*/ 553 h 589"/>
                  <a:gd name="T44" fmla="*/ 210 w 571"/>
                  <a:gd name="T45" fmla="*/ 565 h 589"/>
                  <a:gd name="T46" fmla="*/ 216 w 571"/>
                  <a:gd name="T47" fmla="*/ 589 h 589"/>
                  <a:gd name="T48" fmla="*/ 493 w 571"/>
                  <a:gd name="T49" fmla="*/ 589 h 589"/>
                  <a:gd name="T50" fmla="*/ 487 w 571"/>
                  <a:gd name="T51" fmla="*/ 492 h 589"/>
                  <a:gd name="T52" fmla="*/ 511 w 571"/>
                  <a:gd name="T53" fmla="*/ 432 h 589"/>
                  <a:gd name="T54" fmla="*/ 529 w 571"/>
                  <a:gd name="T55" fmla="*/ 324 h 589"/>
                  <a:gd name="T56" fmla="*/ 571 w 571"/>
                  <a:gd name="T57" fmla="*/ 240 h 589"/>
                  <a:gd name="T58" fmla="*/ 565 w 571"/>
                  <a:gd name="T59" fmla="*/ 228 h 589"/>
                  <a:gd name="T60" fmla="*/ 541 w 571"/>
                  <a:gd name="T61" fmla="*/ 252 h 589"/>
                  <a:gd name="T62" fmla="*/ 535 w 571"/>
                  <a:gd name="T63" fmla="*/ 282 h 589"/>
                  <a:gd name="T64" fmla="*/ 481 w 571"/>
                  <a:gd name="T65" fmla="*/ 318 h 589"/>
                  <a:gd name="T66" fmla="*/ 499 w 571"/>
                  <a:gd name="T67" fmla="*/ 276 h 589"/>
                  <a:gd name="T68" fmla="*/ 517 w 571"/>
                  <a:gd name="T69" fmla="*/ 246 h 589"/>
                  <a:gd name="T70" fmla="*/ 505 w 571"/>
                  <a:gd name="T71" fmla="*/ 234 h 589"/>
                  <a:gd name="T72" fmla="*/ 511 w 571"/>
                  <a:gd name="T73" fmla="*/ 210 h 589"/>
                  <a:gd name="T74" fmla="*/ 487 w 571"/>
                  <a:gd name="T75" fmla="*/ 210 h 589"/>
                  <a:gd name="T76" fmla="*/ 499 w 571"/>
                  <a:gd name="T77" fmla="*/ 168 h 589"/>
                  <a:gd name="T78" fmla="*/ 463 w 571"/>
                  <a:gd name="T79" fmla="*/ 156 h 589"/>
                  <a:gd name="T80" fmla="*/ 469 w 571"/>
                  <a:gd name="T81" fmla="*/ 138 h 589"/>
                  <a:gd name="T82" fmla="*/ 271 w 571"/>
                  <a:gd name="T83" fmla="*/ 84 h 589"/>
                  <a:gd name="T84" fmla="*/ 259 w 571"/>
                  <a:gd name="T85" fmla="*/ 60 h 589"/>
                  <a:gd name="T86" fmla="*/ 240 w 571"/>
                  <a:gd name="T87" fmla="*/ 48 h 5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1" h="589">
                    <a:moveTo>
                      <a:pt x="240" y="48"/>
                    </a:moveTo>
                    <a:lnTo>
                      <a:pt x="198" y="54"/>
                    </a:lnTo>
                    <a:lnTo>
                      <a:pt x="198" y="12"/>
                    </a:lnTo>
                    <a:lnTo>
                      <a:pt x="186" y="0"/>
                    </a:lnTo>
                    <a:lnTo>
                      <a:pt x="120" y="42"/>
                    </a:lnTo>
                    <a:lnTo>
                      <a:pt x="84" y="48"/>
                    </a:lnTo>
                    <a:lnTo>
                      <a:pt x="78" y="36"/>
                    </a:lnTo>
                    <a:lnTo>
                      <a:pt x="66" y="24"/>
                    </a:lnTo>
                    <a:lnTo>
                      <a:pt x="54" y="36"/>
                    </a:lnTo>
                    <a:lnTo>
                      <a:pt x="54" y="114"/>
                    </a:lnTo>
                    <a:lnTo>
                      <a:pt x="18" y="138"/>
                    </a:lnTo>
                    <a:lnTo>
                      <a:pt x="0" y="168"/>
                    </a:lnTo>
                    <a:lnTo>
                      <a:pt x="0" y="186"/>
                    </a:lnTo>
                    <a:lnTo>
                      <a:pt x="18" y="204"/>
                    </a:lnTo>
                    <a:lnTo>
                      <a:pt x="12" y="222"/>
                    </a:lnTo>
                    <a:lnTo>
                      <a:pt x="6" y="294"/>
                    </a:lnTo>
                    <a:lnTo>
                      <a:pt x="48" y="324"/>
                    </a:lnTo>
                    <a:lnTo>
                      <a:pt x="78" y="336"/>
                    </a:lnTo>
                    <a:lnTo>
                      <a:pt x="102" y="372"/>
                    </a:lnTo>
                    <a:lnTo>
                      <a:pt x="150" y="402"/>
                    </a:lnTo>
                    <a:lnTo>
                      <a:pt x="162" y="456"/>
                    </a:lnTo>
                    <a:lnTo>
                      <a:pt x="180" y="553"/>
                    </a:lnTo>
                    <a:lnTo>
                      <a:pt x="210" y="565"/>
                    </a:lnTo>
                    <a:lnTo>
                      <a:pt x="216" y="589"/>
                    </a:lnTo>
                    <a:lnTo>
                      <a:pt x="493" y="589"/>
                    </a:lnTo>
                    <a:lnTo>
                      <a:pt x="487" y="492"/>
                    </a:lnTo>
                    <a:lnTo>
                      <a:pt x="511" y="432"/>
                    </a:lnTo>
                    <a:lnTo>
                      <a:pt x="529" y="324"/>
                    </a:lnTo>
                    <a:lnTo>
                      <a:pt x="571" y="240"/>
                    </a:lnTo>
                    <a:lnTo>
                      <a:pt x="565" y="228"/>
                    </a:lnTo>
                    <a:lnTo>
                      <a:pt x="541" y="252"/>
                    </a:lnTo>
                    <a:lnTo>
                      <a:pt x="535" y="282"/>
                    </a:lnTo>
                    <a:lnTo>
                      <a:pt x="481" y="318"/>
                    </a:lnTo>
                    <a:lnTo>
                      <a:pt x="499" y="276"/>
                    </a:lnTo>
                    <a:lnTo>
                      <a:pt x="517" y="246"/>
                    </a:lnTo>
                    <a:lnTo>
                      <a:pt x="505" y="234"/>
                    </a:lnTo>
                    <a:lnTo>
                      <a:pt x="511" y="210"/>
                    </a:lnTo>
                    <a:lnTo>
                      <a:pt x="487" y="210"/>
                    </a:lnTo>
                    <a:lnTo>
                      <a:pt x="499" y="168"/>
                    </a:lnTo>
                    <a:lnTo>
                      <a:pt x="463" y="156"/>
                    </a:lnTo>
                    <a:lnTo>
                      <a:pt x="469" y="138"/>
                    </a:lnTo>
                    <a:lnTo>
                      <a:pt x="271" y="84"/>
                    </a:lnTo>
                    <a:lnTo>
                      <a:pt x="259" y="60"/>
                    </a:lnTo>
                    <a:lnTo>
                      <a:pt x="24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85" name="Freeform 387"/>
              <p:cNvSpPr/>
              <p:nvPr/>
            </p:nvSpPr>
            <p:spPr>
              <a:xfrm>
                <a:off x="4425" y="800"/>
                <a:ext cx="571" cy="589"/>
              </a:xfrm>
              <a:custGeom>
                <a:gdLst>
                  <a:gd name="T0" fmla="*/ 240 w 571"/>
                  <a:gd name="T1" fmla="*/ 48 h 589"/>
                  <a:gd name="T2" fmla="*/ 198 w 571"/>
                  <a:gd name="T3" fmla="*/ 54 h 589"/>
                  <a:gd name="T4" fmla="*/ 198 w 571"/>
                  <a:gd name="T5" fmla="*/ 12 h 589"/>
                  <a:gd name="T6" fmla="*/ 186 w 571"/>
                  <a:gd name="T7" fmla="*/ 0 h 589"/>
                  <a:gd name="T8" fmla="*/ 120 w 571"/>
                  <a:gd name="T9" fmla="*/ 42 h 589"/>
                  <a:gd name="T10" fmla="*/ 84 w 571"/>
                  <a:gd name="T11" fmla="*/ 48 h 589"/>
                  <a:gd name="T12" fmla="*/ 78 w 571"/>
                  <a:gd name="T13" fmla="*/ 36 h 589"/>
                  <a:gd name="T14" fmla="*/ 66 w 571"/>
                  <a:gd name="T15" fmla="*/ 24 h 589"/>
                  <a:gd name="T16" fmla="*/ 54 w 571"/>
                  <a:gd name="T17" fmla="*/ 36 h 589"/>
                  <a:gd name="T18" fmla="*/ 54 w 571"/>
                  <a:gd name="T19" fmla="*/ 114 h 589"/>
                  <a:gd name="T20" fmla="*/ 18 w 571"/>
                  <a:gd name="T21" fmla="*/ 138 h 589"/>
                  <a:gd name="T22" fmla="*/ 0 w 571"/>
                  <a:gd name="T23" fmla="*/ 168 h 589"/>
                  <a:gd name="T24" fmla="*/ 0 w 571"/>
                  <a:gd name="T25" fmla="*/ 186 h 589"/>
                  <a:gd name="T26" fmla="*/ 18 w 571"/>
                  <a:gd name="T27" fmla="*/ 204 h 589"/>
                  <a:gd name="T28" fmla="*/ 12 w 571"/>
                  <a:gd name="T29" fmla="*/ 222 h 589"/>
                  <a:gd name="T30" fmla="*/ 6 w 571"/>
                  <a:gd name="T31" fmla="*/ 294 h 589"/>
                  <a:gd name="T32" fmla="*/ 48 w 571"/>
                  <a:gd name="T33" fmla="*/ 324 h 589"/>
                  <a:gd name="T34" fmla="*/ 78 w 571"/>
                  <a:gd name="T35" fmla="*/ 336 h 589"/>
                  <a:gd name="T36" fmla="*/ 102 w 571"/>
                  <a:gd name="T37" fmla="*/ 372 h 589"/>
                  <a:gd name="T38" fmla="*/ 150 w 571"/>
                  <a:gd name="T39" fmla="*/ 402 h 589"/>
                  <a:gd name="T40" fmla="*/ 162 w 571"/>
                  <a:gd name="T41" fmla="*/ 456 h 589"/>
                  <a:gd name="T42" fmla="*/ 180 w 571"/>
                  <a:gd name="T43" fmla="*/ 553 h 589"/>
                  <a:gd name="T44" fmla="*/ 210 w 571"/>
                  <a:gd name="T45" fmla="*/ 565 h 589"/>
                  <a:gd name="T46" fmla="*/ 216 w 571"/>
                  <a:gd name="T47" fmla="*/ 589 h 589"/>
                  <a:gd name="T48" fmla="*/ 493 w 571"/>
                  <a:gd name="T49" fmla="*/ 589 h 589"/>
                  <a:gd name="T50" fmla="*/ 487 w 571"/>
                  <a:gd name="T51" fmla="*/ 492 h 589"/>
                  <a:gd name="T52" fmla="*/ 511 w 571"/>
                  <a:gd name="T53" fmla="*/ 432 h 589"/>
                  <a:gd name="T54" fmla="*/ 529 w 571"/>
                  <a:gd name="T55" fmla="*/ 324 h 589"/>
                  <a:gd name="T56" fmla="*/ 571 w 571"/>
                  <a:gd name="T57" fmla="*/ 240 h 589"/>
                  <a:gd name="T58" fmla="*/ 565 w 571"/>
                  <a:gd name="T59" fmla="*/ 228 h 589"/>
                  <a:gd name="T60" fmla="*/ 541 w 571"/>
                  <a:gd name="T61" fmla="*/ 252 h 589"/>
                  <a:gd name="T62" fmla="*/ 535 w 571"/>
                  <a:gd name="T63" fmla="*/ 282 h 589"/>
                  <a:gd name="T64" fmla="*/ 481 w 571"/>
                  <a:gd name="T65" fmla="*/ 318 h 589"/>
                  <a:gd name="T66" fmla="*/ 499 w 571"/>
                  <a:gd name="T67" fmla="*/ 276 h 589"/>
                  <a:gd name="T68" fmla="*/ 517 w 571"/>
                  <a:gd name="T69" fmla="*/ 246 h 589"/>
                  <a:gd name="T70" fmla="*/ 505 w 571"/>
                  <a:gd name="T71" fmla="*/ 234 h 589"/>
                  <a:gd name="T72" fmla="*/ 511 w 571"/>
                  <a:gd name="T73" fmla="*/ 210 h 589"/>
                  <a:gd name="T74" fmla="*/ 487 w 571"/>
                  <a:gd name="T75" fmla="*/ 210 h 589"/>
                  <a:gd name="T76" fmla="*/ 499 w 571"/>
                  <a:gd name="T77" fmla="*/ 168 h 589"/>
                  <a:gd name="T78" fmla="*/ 463 w 571"/>
                  <a:gd name="T79" fmla="*/ 156 h 589"/>
                  <a:gd name="T80" fmla="*/ 469 w 571"/>
                  <a:gd name="T81" fmla="*/ 138 h 589"/>
                  <a:gd name="T82" fmla="*/ 271 w 571"/>
                  <a:gd name="T83" fmla="*/ 84 h 589"/>
                  <a:gd name="T84" fmla="*/ 259 w 571"/>
                  <a:gd name="T85" fmla="*/ 60 h 589"/>
                  <a:gd name="T86" fmla="*/ 240 w 571"/>
                  <a:gd name="T87" fmla="*/ 48 h 5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1" h="589">
                    <a:moveTo>
                      <a:pt x="240" y="48"/>
                    </a:moveTo>
                    <a:lnTo>
                      <a:pt x="198" y="54"/>
                    </a:lnTo>
                    <a:lnTo>
                      <a:pt x="198" y="12"/>
                    </a:lnTo>
                    <a:lnTo>
                      <a:pt x="186" y="0"/>
                    </a:lnTo>
                    <a:lnTo>
                      <a:pt x="120" y="42"/>
                    </a:lnTo>
                    <a:lnTo>
                      <a:pt x="84" y="48"/>
                    </a:lnTo>
                    <a:lnTo>
                      <a:pt x="78" y="36"/>
                    </a:lnTo>
                    <a:lnTo>
                      <a:pt x="66" y="24"/>
                    </a:lnTo>
                    <a:lnTo>
                      <a:pt x="54" y="36"/>
                    </a:lnTo>
                    <a:lnTo>
                      <a:pt x="54" y="114"/>
                    </a:lnTo>
                    <a:lnTo>
                      <a:pt x="18" y="138"/>
                    </a:lnTo>
                    <a:lnTo>
                      <a:pt x="0" y="168"/>
                    </a:lnTo>
                    <a:lnTo>
                      <a:pt x="0" y="186"/>
                    </a:lnTo>
                    <a:lnTo>
                      <a:pt x="18" y="204"/>
                    </a:lnTo>
                    <a:lnTo>
                      <a:pt x="12" y="222"/>
                    </a:lnTo>
                    <a:lnTo>
                      <a:pt x="6" y="294"/>
                    </a:lnTo>
                    <a:lnTo>
                      <a:pt x="48" y="324"/>
                    </a:lnTo>
                    <a:lnTo>
                      <a:pt x="78" y="336"/>
                    </a:lnTo>
                    <a:lnTo>
                      <a:pt x="102" y="372"/>
                    </a:lnTo>
                    <a:lnTo>
                      <a:pt x="150" y="402"/>
                    </a:lnTo>
                    <a:lnTo>
                      <a:pt x="162" y="456"/>
                    </a:lnTo>
                    <a:lnTo>
                      <a:pt x="180" y="553"/>
                    </a:lnTo>
                    <a:lnTo>
                      <a:pt x="210" y="565"/>
                    </a:lnTo>
                    <a:lnTo>
                      <a:pt x="216" y="589"/>
                    </a:lnTo>
                    <a:lnTo>
                      <a:pt x="493" y="589"/>
                    </a:lnTo>
                    <a:lnTo>
                      <a:pt x="487" y="492"/>
                    </a:lnTo>
                    <a:lnTo>
                      <a:pt x="511" y="432"/>
                    </a:lnTo>
                    <a:lnTo>
                      <a:pt x="529" y="324"/>
                    </a:lnTo>
                    <a:lnTo>
                      <a:pt x="571" y="240"/>
                    </a:lnTo>
                    <a:lnTo>
                      <a:pt x="565" y="228"/>
                    </a:lnTo>
                    <a:lnTo>
                      <a:pt x="541" y="252"/>
                    </a:lnTo>
                    <a:lnTo>
                      <a:pt x="535" y="282"/>
                    </a:lnTo>
                    <a:lnTo>
                      <a:pt x="481" y="318"/>
                    </a:lnTo>
                    <a:lnTo>
                      <a:pt x="499" y="276"/>
                    </a:lnTo>
                    <a:lnTo>
                      <a:pt x="517" y="246"/>
                    </a:lnTo>
                    <a:lnTo>
                      <a:pt x="505" y="234"/>
                    </a:lnTo>
                    <a:lnTo>
                      <a:pt x="511" y="210"/>
                    </a:lnTo>
                    <a:lnTo>
                      <a:pt x="487" y="210"/>
                    </a:lnTo>
                    <a:lnTo>
                      <a:pt x="499" y="168"/>
                    </a:lnTo>
                    <a:lnTo>
                      <a:pt x="463" y="156"/>
                    </a:lnTo>
                    <a:lnTo>
                      <a:pt x="469" y="138"/>
                    </a:lnTo>
                    <a:lnTo>
                      <a:pt x="271" y="84"/>
                    </a:lnTo>
                    <a:lnTo>
                      <a:pt x="259" y="60"/>
                    </a:lnTo>
                    <a:lnTo>
                      <a:pt x="240" y="4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86" name="Freeform 388"/>
              <p:cNvSpPr/>
              <p:nvPr/>
            </p:nvSpPr>
            <p:spPr>
              <a:xfrm>
                <a:off x="4557" y="1389"/>
                <a:ext cx="391" cy="667"/>
              </a:xfrm>
              <a:custGeom>
                <a:gdLst>
                  <a:gd name="T0" fmla="*/ 6 w 391"/>
                  <a:gd name="T1" fmla="*/ 258 h 667"/>
                  <a:gd name="T2" fmla="*/ 0 w 391"/>
                  <a:gd name="T3" fmla="*/ 288 h 667"/>
                  <a:gd name="T4" fmla="*/ 12 w 391"/>
                  <a:gd name="T5" fmla="*/ 336 h 667"/>
                  <a:gd name="T6" fmla="*/ 72 w 391"/>
                  <a:gd name="T7" fmla="*/ 390 h 667"/>
                  <a:gd name="T8" fmla="*/ 90 w 391"/>
                  <a:gd name="T9" fmla="*/ 438 h 667"/>
                  <a:gd name="T10" fmla="*/ 108 w 391"/>
                  <a:gd name="T11" fmla="*/ 426 h 667"/>
                  <a:gd name="T12" fmla="*/ 139 w 391"/>
                  <a:gd name="T13" fmla="*/ 444 h 667"/>
                  <a:gd name="T14" fmla="*/ 114 w 391"/>
                  <a:gd name="T15" fmla="*/ 504 h 667"/>
                  <a:gd name="T16" fmla="*/ 114 w 391"/>
                  <a:gd name="T17" fmla="*/ 516 h 667"/>
                  <a:gd name="T18" fmla="*/ 199 w 391"/>
                  <a:gd name="T19" fmla="*/ 583 h 667"/>
                  <a:gd name="T20" fmla="*/ 205 w 391"/>
                  <a:gd name="T21" fmla="*/ 613 h 667"/>
                  <a:gd name="T22" fmla="*/ 199 w 391"/>
                  <a:gd name="T23" fmla="*/ 631 h 667"/>
                  <a:gd name="T24" fmla="*/ 211 w 391"/>
                  <a:gd name="T25" fmla="*/ 655 h 667"/>
                  <a:gd name="T26" fmla="*/ 217 w 391"/>
                  <a:gd name="T27" fmla="*/ 661 h 667"/>
                  <a:gd name="T28" fmla="*/ 223 w 391"/>
                  <a:gd name="T29" fmla="*/ 649 h 667"/>
                  <a:gd name="T30" fmla="*/ 235 w 391"/>
                  <a:gd name="T31" fmla="*/ 667 h 667"/>
                  <a:gd name="T32" fmla="*/ 229 w 391"/>
                  <a:gd name="T33" fmla="*/ 655 h 667"/>
                  <a:gd name="T34" fmla="*/ 247 w 391"/>
                  <a:gd name="T35" fmla="*/ 637 h 667"/>
                  <a:gd name="T36" fmla="*/ 295 w 391"/>
                  <a:gd name="T37" fmla="*/ 655 h 667"/>
                  <a:gd name="T38" fmla="*/ 301 w 391"/>
                  <a:gd name="T39" fmla="*/ 643 h 667"/>
                  <a:gd name="T40" fmla="*/ 295 w 391"/>
                  <a:gd name="T41" fmla="*/ 613 h 667"/>
                  <a:gd name="T42" fmla="*/ 337 w 391"/>
                  <a:gd name="T43" fmla="*/ 607 h 667"/>
                  <a:gd name="T44" fmla="*/ 331 w 391"/>
                  <a:gd name="T45" fmla="*/ 583 h 667"/>
                  <a:gd name="T46" fmla="*/ 343 w 391"/>
                  <a:gd name="T47" fmla="*/ 564 h 667"/>
                  <a:gd name="T48" fmla="*/ 337 w 391"/>
                  <a:gd name="T49" fmla="*/ 558 h 667"/>
                  <a:gd name="T50" fmla="*/ 343 w 391"/>
                  <a:gd name="T51" fmla="*/ 552 h 667"/>
                  <a:gd name="T52" fmla="*/ 343 w 391"/>
                  <a:gd name="T53" fmla="*/ 534 h 667"/>
                  <a:gd name="T54" fmla="*/ 349 w 391"/>
                  <a:gd name="T55" fmla="*/ 528 h 667"/>
                  <a:gd name="T56" fmla="*/ 349 w 391"/>
                  <a:gd name="T57" fmla="*/ 516 h 667"/>
                  <a:gd name="T58" fmla="*/ 379 w 391"/>
                  <a:gd name="T59" fmla="*/ 486 h 667"/>
                  <a:gd name="T60" fmla="*/ 391 w 391"/>
                  <a:gd name="T61" fmla="*/ 456 h 667"/>
                  <a:gd name="T62" fmla="*/ 391 w 391"/>
                  <a:gd name="T63" fmla="*/ 432 h 667"/>
                  <a:gd name="T64" fmla="*/ 379 w 391"/>
                  <a:gd name="T65" fmla="*/ 414 h 667"/>
                  <a:gd name="T66" fmla="*/ 391 w 391"/>
                  <a:gd name="T67" fmla="*/ 378 h 667"/>
                  <a:gd name="T68" fmla="*/ 391 w 391"/>
                  <a:gd name="T69" fmla="*/ 90 h 667"/>
                  <a:gd name="T70" fmla="*/ 385 w 391"/>
                  <a:gd name="T71" fmla="*/ 84 h 667"/>
                  <a:gd name="T72" fmla="*/ 361 w 391"/>
                  <a:gd name="T73" fmla="*/ 24 h 667"/>
                  <a:gd name="T74" fmla="*/ 361 w 391"/>
                  <a:gd name="T75" fmla="*/ 0 h 667"/>
                  <a:gd name="T76" fmla="*/ 84 w 391"/>
                  <a:gd name="T77" fmla="*/ 0 h 667"/>
                  <a:gd name="T78" fmla="*/ 133 w 391"/>
                  <a:gd name="T79" fmla="*/ 42 h 667"/>
                  <a:gd name="T80" fmla="*/ 133 w 391"/>
                  <a:gd name="T81" fmla="*/ 60 h 667"/>
                  <a:gd name="T82" fmla="*/ 133 w 391"/>
                  <a:gd name="T83" fmla="*/ 78 h 667"/>
                  <a:gd name="T84" fmla="*/ 114 w 391"/>
                  <a:gd name="T85" fmla="*/ 108 h 667"/>
                  <a:gd name="T86" fmla="*/ 48 w 391"/>
                  <a:gd name="T87" fmla="*/ 132 h 667"/>
                  <a:gd name="T88" fmla="*/ 42 w 391"/>
                  <a:gd name="T89" fmla="*/ 156 h 667"/>
                  <a:gd name="T90" fmla="*/ 54 w 391"/>
                  <a:gd name="T91" fmla="*/ 168 h 667"/>
                  <a:gd name="T92" fmla="*/ 54 w 391"/>
                  <a:gd name="T93" fmla="*/ 186 h 667"/>
                  <a:gd name="T94" fmla="*/ 36 w 391"/>
                  <a:gd name="T95" fmla="*/ 222 h 667"/>
                  <a:gd name="T96" fmla="*/ 12 w 391"/>
                  <a:gd name="T97" fmla="*/ 234 h 667"/>
                  <a:gd name="T98" fmla="*/ 12 w 391"/>
                  <a:gd name="T99" fmla="*/ 252 h 667"/>
                  <a:gd name="T100" fmla="*/ 6 w 391"/>
                  <a:gd name="T101" fmla="*/ 258 h 6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 h="667">
                    <a:moveTo>
                      <a:pt x="6" y="258"/>
                    </a:moveTo>
                    <a:lnTo>
                      <a:pt x="0" y="288"/>
                    </a:lnTo>
                    <a:lnTo>
                      <a:pt x="12" y="336"/>
                    </a:lnTo>
                    <a:lnTo>
                      <a:pt x="72" y="390"/>
                    </a:lnTo>
                    <a:lnTo>
                      <a:pt x="90" y="438"/>
                    </a:lnTo>
                    <a:lnTo>
                      <a:pt x="108" y="426"/>
                    </a:lnTo>
                    <a:lnTo>
                      <a:pt x="139" y="444"/>
                    </a:lnTo>
                    <a:lnTo>
                      <a:pt x="114" y="504"/>
                    </a:lnTo>
                    <a:lnTo>
                      <a:pt x="114" y="516"/>
                    </a:lnTo>
                    <a:lnTo>
                      <a:pt x="199" y="583"/>
                    </a:lnTo>
                    <a:lnTo>
                      <a:pt x="205" y="613"/>
                    </a:lnTo>
                    <a:lnTo>
                      <a:pt x="199" y="631"/>
                    </a:lnTo>
                    <a:lnTo>
                      <a:pt x="211" y="655"/>
                    </a:lnTo>
                    <a:lnTo>
                      <a:pt x="217" y="661"/>
                    </a:lnTo>
                    <a:lnTo>
                      <a:pt x="223" y="649"/>
                    </a:lnTo>
                    <a:lnTo>
                      <a:pt x="235" y="667"/>
                    </a:lnTo>
                    <a:lnTo>
                      <a:pt x="229" y="655"/>
                    </a:lnTo>
                    <a:lnTo>
                      <a:pt x="247" y="637"/>
                    </a:lnTo>
                    <a:lnTo>
                      <a:pt x="295" y="655"/>
                    </a:lnTo>
                    <a:lnTo>
                      <a:pt x="301" y="643"/>
                    </a:lnTo>
                    <a:lnTo>
                      <a:pt x="295" y="613"/>
                    </a:lnTo>
                    <a:lnTo>
                      <a:pt x="337" y="607"/>
                    </a:lnTo>
                    <a:lnTo>
                      <a:pt x="331" y="583"/>
                    </a:lnTo>
                    <a:lnTo>
                      <a:pt x="343" y="564"/>
                    </a:lnTo>
                    <a:lnTo>
                      <a:pt x="337" y="558"/>
                    </a:lnTo>
                    <a:lnTo>
                      <a:pt x="343" y="552"/>
                    </a:lnTo>
                    <a:lnTo>
                      <a:pt x="343" y="534"/>
                    </a:lnTo>
                    <a:lnTo>
                      <a:pt x="349" y="528"/>
                    </a:lnTo>
                    <a:lnTo>
                      <a:pt x="349" y="516"/>
                    </a:lnTo>
                    <a:lnTo>
                      <a:pt x="379" y="486"/>
                    </a:lnTo>
                    <a:lnTo>
                      <a:pt x="391" y="456"/>
                    </a:lnTo>
                    <a:lnTo>
                      <a:pt x="391" y="432"/>
                    </a:lnTo>
                    <a:lnTo>
                      <a:pt x="379" y="414"/>
                    </a:lnTo>
                    <a:lnTo>
                      <a:pt x="391" y="378"/>
                    </a:lnTo>
                    <a:lnTo>
                      <a:pt x="391" y="90"/>
                    </a:lnTo>
                    <a:lnTo>
                      <a:pt x="385" y="84"/>
                    </a:lnTo>
                    <a:lnTo>
                      <a:pt x="361" y="24"/>
                    </a:lnTo>
                    <a:lnTo>
                      <a:pt x="361" y="0"/>
                    </a:lnTo>
                    <a:lnTo>
                      <a:pt x="84" y="0"/>
                    </a:lnTo>
                    <a:lnTo>
                      <a:pt x="133" y="42"/>
                    </a:lnTo>
                    <a:lnTo>
                      <a:pt x="133" y="60"/>
                    </a:lnTo>
                    <a:lnTo>
                      <a:pt x="133" y="78"/>
                    </a:lnTo>
                    <a:lnTo>
                      <a:pt x="114" y="108"/>
                    </a:lnTo>
                    <a:lnTo>
                      <a:pt x="48" y="132"/>
                    </a:lnTo>
                    <a:lnTo>
                      <a:pt x="42" y="156"/>
                    </a:lnTo>
                    <a:lnTo>
                      <a:pt x="54" y="168"/>
                    </a:lnTo>
                    <a:lnTo>
                      <a:pt x="54" y="186"/>
                    </a:lnTo>
                    <a:lnTo>
                      <a:pt x="36" y="222"/>
                    </a:lnTo>
                    <a:lnTo>
                      <a:pt x="12" y="234"/>
                    </a:lnTo>
                    <a:lnTo>
                      <a:pt x="12" y="252"/>
                    </a:lnTo>
                    <a:lnTo>
                      <a:pt x="6" y="25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87" name="Freeform 389"/>
              <p:cNvSpPr/>
              <p:nvPr/>
            </p:nvSpPr>
            <p:spPr>
              <a:xfrm>
                <a:off x="4557" y="1389"/>
                <a:ext cx="391" cy="667"/>
              </a:xfrm>
              <a:custGeom>
                <a:gdLst>
                  <a:gd name="T0" fmla="*/ 6 w 391"/>
                  <a:gd name="T1" fmla="*/ 258 h 667"/>
                  <a:gd name="T2" fmla="*/ 0 w 391"/>
                  <a:gd name="T3" fmla="*/ 288 h 667"/>
                  <a:gd name="T4" fmla="*/ 12 w 391"/>
                  <a:gd name="T5" fmla="*/ 336 h 667"/>
                  <a:gd name="T6" fmla="*/ 72 w 391"/>
                  <a:gd name="T7" fmla="*/ 390 h 667"/>
                  <a:gd name="T8" fmla="*/ 90 w 391"/>
                  <a:gd name="T9" fmla="*/ 438 h 667"/>
                  <a:gd name="T10" fmla="*/ 108 w 391"/>
                  <a:gd name="T11" fmla="*/ 426 h 667"/>
                  <a:gd name="T12" fmla="*/ 139 w 391"/>
                  <a:gd name="T13" fmla="*/ 444 h 667"/>
                  <a:gd name="T14" fmla="*/ 114 w 391"/>
                  <a:gd name="T15" fmla="*/ 504 h 667"/>
                  <a:gd name="T16" fmla="*/ 114 w 391"/>
                  <a:gd name="T17" fmla="*/ 516 h 667"/>
                  <a:gd name="T18" fmla="*/ 199 w 391"/>
                  <a:gd name="T19" fmla="*/ 583 h 667"/>
                  <a:gd name="T20" fmla="*/ 205 w 391"/>
                  <a:gd name="T21" fmla="*/ 613 h 667"/>
                  <a:gd name="T22" fmla="*/ 199 w 391"/>
                  <a:gd name="T23" fmla="*/ 631 h 667"/>
                  <a:gd name="T24" fmla="*/ 211 w 391"/>
                  <a:gd name="T25" fmla="*/ 655 h 667"/>
                  <a:gd name="T26" fmla="*/ 217 w 391"/>
                  <a:gd name="T27" fmla="*/ 661 h 667"/>
                  <a:gd name="T28" fmla="*/ 223 w 391"/>
                  <a:gd name="T29" fmla="*/ 649 h 667"/>
                  <a:gd name="T30" fmla="*/ 235 w 391"/>
                  <a:gd name="T31" fmla="*/ 667 h 667"/>
                  <a:gd name="T32" fmla="*/ 229 w 391"/>
                  <a:gd name="T33" fmla="*/ 655 h 667"/>
                  <a:gd name="T34" fmla="*/ 247 w 391"/>
                  <a:gd name="T35" fmla="*/ 637 h 667"/>
                  <a:gd name="T36" fmla="*/ 295 w 391"/>
                  <a:gd name="T37" fmla="*/ 655 h 667"/>
                  <a:gd name="T38" fmla="*/ 301 w 391"/>
                  <a:gd name="T39" fmla="*/ 643 h 667"/>
                  <a:gd name="T40" fmla="*/ 295 w 391"/>
                  <a:gd name="T41" fmla="*/ 613 h 667"/>
                  <a:gd name="T42" fmla="*/ 337 w 391"/>
                  <a:gd name="T43" fmla="*/ 607 h 667"/>
                  <a:gd name="T44" fmla="*/ 331 w 391"/>
                  <a:gd name="T45" fmla="*/ 583 h 667"/>
                  <a:gd name="T46" fmla="*/ 343 w 391"/>
                  <a:gd name="T47" fmla="*/ 564 h 667"/>
                  <a:gd name="T48" fmla="*/ 337 w 391"/>
                  <a:gd name="T49" fmla="*/ 558 h 667"/>
                  <a:gd name="T50" fmla="*/ 343 w 391"/>
                  <a:gd name="T51" fmla="*/ 552 h 667"/>
                  <a:gd name="T52" fmla="*/ 343 w 391"/>
                  <a:gd name="T53" fmla="*/ 534 h 667"/>
                  <a:gd name="T54" fmla="*/ 349 w 391"/>
                  <a:gd name="T55" fmla="*/ 528 h 667"/>
                  <a:gd name="T56" fmla="*/ 349 w 391"/>
                  <a:gd name="T57" fmla="*/ 516 h 667"/>
                  <a:gd name="T58" fmla="*/ 379 w 391"/>
                  <a:gd name="T59" fmla="*/ 486 h 667"/>
                  <a:gd name="T60" fmla="*/ 391 w 391"/>
                  <a:gd name="T61" fmla="*/ 456 h 667"/>
                  <a:gd name="T62" fmla="*/ 391 w 391"/>
                  <a:gd name="T63" fmla="*/ 432 h 667"/>
                  <a:gd name="T64" fmla="*/ 379 w 391"/>
                  <a:gd name="T65" fmla="*/ 414 h 667"/>
                  <a:gd name="T66" fmla="*/ 391 w 391"/>
                  <a:gd name="T67" fmla="*/ 378 h 667"/>
                  <a:gd name="T68" fmla="*/ 391 w 391"/>
                  <a:gd name="T69" fmla="*/ 90 h 667"/>
                  <a:gd name="T70" fmla="*/ 385 w 391"/>
                  <a:gd name="T71" fmla="*/ 84 h 667"/>
                  <a:gd name="T72" fmla="*/ 361 w 391"/>
                  <a:gd name="T73" fmla="*/ 24 h 667"/>
                  <a:gd name="T74" fmla="*/ 361 w 391"/>
                  <a:gd name="T75" fmla="*/ 0 h 667"/>
                  <a:gd name="T76" fmla="*/ 84 w 391"/>
                  <a:gd name="T77" fmla="*/ 0 h 667"/>
                  <a:gd name="T78" fmla="*/ 133 w 391"/>
                  <a:gd name="T79" fmla="*/ 42 h 667"/>
                  <a:gd name="T80" fmla="*/ 133 w 391"/>
                  <a:gd name="T81" fmla="*/ 60 h 667"/>
                  <a:gd name="T82" fmla="*/ 133 w 391"/>
                  <a:gd name="T83" fmla="*/ 78 h 667"/>
                  <a:gd name="T84" fmla="*/ 114 w 391"/>
                  <a:gd name="T85" fmla="*/ 108 h 667"/>
                  <a:gd name="T86" fmla="*/ 48 w 391"/>
                  <a:gd name="T87" fmla="*/ 132 h 667"/>
                  <a:gd name="T88" fmla="*/ 42 w 391"/>
                  <a:gd name="T89" fmla="*/ 156 h 667"/>
                  <a:gd name="T90" fmla="*/ 54 w 391"/>
                  <a:gd name="T91" fmla="*/ 168 h 667"/>
                  <a:gd name="T92" fmla="*/ 54 w 391"/>
                  <a:gd name="T93" fmla="*/ 186 h 667"/>
                  <a:gd name="T94" fmla="*/ 36 w 391"/>
                  <a:gd name="T95" fmla="*/ 222 h 667"/>
                  <a:gd name="T96" fmla="*/ 12 w 391"/>
                  <a:gd name="T97" fmla="*/ 234 h 667"/>
                  <a:gd name="T98" fmla="*/ 12 w 391"/>
                  <a:gd name="T99" fmla="*/ 252 h 667"/>
                  <a:gd name="T100" fmla="*/ 6 w 391"/>
                  <a:gd name="T101" fmla="*/ 258 h 6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 h="667">
                    <a:moveTo>
                      <a:pt x="6" y="258"/>
                    </a:moveTo>
                    <a:lnTo>
                      <a:pt x="0" y="288"/>
                    </a:lnTo>
                    <a:lnTo>
                      <a:pt x="12" y="336"/>
                    </a:lnTo>
                    <a:lnTo>
                      <a:pt x="72" y="390"/>
                    </a:lnTo>
                    <a:lnTo>
                      <a:pt x="90" y="438"/>
                    </a:lnTo>
                    <a:lnTo>
                      <a:pt x="108" y="426"/>
                    </a:lnTo>
                    <a:lnTo>
                      <a:pt x="139" y="444"/>
                    </a:lnTo>
                    <a:lnTo>
                      <a:pt x="114" y="504"/>
                    </a:lnTo>
                    <a:lnTo>
                      <a:pt x="114" y="516"/>
                    </a:lnTo>
                    <a:lnTo>
                      <a:pt x="199" y="583"/>
                    </a:lnTo>
                    <a:lnTo>
                      <a:pt x="205" y="613"/>
                    </a:lnTo>
                    <a:lnTo>
                      <a:pt x="199" y="631"/>
                    </a:lnTo>
                    <a:lnTo>
                      <a:pt x="211" y="655"/>
                    </a:lnTo>
                    <a:lnTo>
                      <a:pt x="217" y="661"/>
                    </a:lnTo>
                    <a:lnTo>
                      <a:pt x="223" y="649"/>
                    </a:lnTo>
                    <a:lnTo>
                      <a:pt x="235" y="667"/>
                    </a:lnTo>
                    <a:lnTo>
                      <a:pt x="229" y="655"/>
                    </a:lnTo>
                    <a:lnTo>
                      <a:pt x="247" y="637"/>
                    </a:lnTo>
                    <a:lnTo>
                      <a:pt x="295" y="655"/>
                    </a:lnTo>
                    <a:lnTo>
                      <a:pt x="301" y="643"/>
                    </a:lnTo>
                    <a:lnTo>
                      <a:pt x="295" y="613"/>
                    </a:lnTo>
                    <a:lnTo>
                      <a:pt x="337" y="607"/>
                    </a:lnTo>
                    <a:lnTo>
                      <a:pt x="331" y="583"/>
                    </a:lnTo>
                    <a:lnTo>
                      <a:pt x="343" y="564"/>
                    </a:lnTo>
                    <a:lnTo>
                      <a:pt x="337" y="558"/>
                    </a:lnTo>
                    <a:lnTo>
                      <a:pt x="343" y="552"/>
                    </a:lnTo>
                    <a:lnTo>
                      <a:pt x="343" y="534"/>
                    </a:lnTo>
                    <a:lnTo>
                      <a:pt x="349" y="528"/>
                    </a:lnTo>
                    <a:lnTo>
                      <a:pt x="349" y="516"/>
                    </a:lnTo>
                    <a:lnTo>
                      <a:pt x="379" y="486"/>
                    </a:lnTo>
                    <a:lnTo>
                      <a:pt x="391" y="456"/>
                    </a:lnTo>
                    <a:lnTo>
                      <a:pt x="391" y="432"/>
                    </a:lnTo>
                    <a:lnTo>
                      <a:pt x="379" y="414"/>
                    </a:lnTo>
                    <a:lnTo>
                      <a:pt x="391" y="378"/>
                    </a:lnTo>
                    <a:lnTo>
                      <a:pt x="391" y="90"/>
                    </a:lnTo>
                    <a:lnTo>
                      <a:pt x="385" y="84"/>
                    </a:lnTo>
                    <a:lnTo>
                      <a:pt x="361" y="24"/>
                    </a:lnTo>
                    <a:lnTo>
                      <a:pt x="361" y="0"/>
                    </a:lnTo>
                    <a:lnTo>
                      <a:pt x="84" y="0"/>
                    </a:lnTo>
                    <a:lnTo>
                      <a:pt x="133" y="42"/>
                    </a:lnTo>
                    <a:lnTo>
                      <a:pt x="133" y="60"/>
                    </a:lnTo>
                    <a:lnTo>
                      <a:pt x="133" y="78"/>
                    </a:lnTo>
                    <a:lnTo>
                      <a:pt x="114" y="108"/>
                    </a:lnTo>
                    <a:lnTo>
                      <a:pt x="48" y="132"/>
                    </a:lnTo>
                    <a:lnTo>
                      <a:pt x="42" y="156"/>
                    </a:lnTo>
                    <a:lnTo>
                      <a:pt x="54" y="168"/>
                    </a:lnTo>
                    <a:lnTo>
                      <a:pt x="54" y="186"/>
                    </a:lnTo>
                    <a:lnTo>
                      <a:pt x="36" y="222"/>
                    </a:lnTo>
                    <a:lnTo>
                      <a:pt x="12" y="234"/>
                    </a:lnTo>
                    <a:lnTo>
                      <a:pt x="12" y="252"/>
                    </a:lnTo>
                    <a:lnTo>
                      <a:pt x="6" y="2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88" name="Freeform 390"/>
              <p:cNvSpPr/>
              <p:nvPr/>
            </p:nvSpPr>
            <p:spPr>
              <a:xfrm>
                <a:off x="4557" y="1389"/>
                <a:ext cx="391" cy="667"/>
              </a:xfrm>
              <a:custGeom>
                <a:gdLst>
                  <a:gd name="T0" fmla="*/ 6 w 391"/>
                  <a:gd name="T1" fmla="*/ 258 h 667"/>
                  <a:gd name="T2" fmla="*/ 0 w 391"/>
                  <a:gd name="T3" fmla="*/ 288 h 667"/>
                  <a:gd name="T4" fmla="*/ 12 w 391"/>
                  <a:gd name="T5" fmla="*/ 336 h 667"/>
                  <a:gd name="T6" fmla="*/ 72 w 391"/>
                  <a:gd name="T7" fmla="*/ 390 h 667"/>
                  <a:gd name="T8" fmla="*/ 90 w 391"/>
                  <a:gd name="T9" fmla="*/ 438 h 667"/>
                  <a:gd name="T10" fmla="*/ 108 w 391"/>
                  <a:gd name="T11" fmla="*/ 426 h 667"/>
                  <a:gd name="T12" fmla="*/ 139 w 391"/>
                  <a:gd name="T13" fmla="*/ 444 h 667"/>
                  <a:gd name="T14" fmla="*/ 114 w 391"/>
                  <a:gd name="T15" fmla="*/ 504 h 667"/>
                  <a:gd name="T16" fmla="*/ 114 w 391"/>
                  <a:gd name="T17" fmla="*/ 516 h 667"/>
                  <a:gd name="T18" fmla="*/ 199 w 391"/>
                  <a:gd name="T19" fmla="*/ 583 h 667"/>
                  <a:gd name="T20" fmla="*/ 205 w 391"/>
                  <a:gd name="T21" fmla="*/ 613 h 667"/>
                  <a:gd name="T22" fmla="*/ 199 w 391"/>
                  <a:gd name="T23" fmla="*/ 631 h 667"/>
                  <a:gd name="T24" fmla="*/ 211 w 391"/>
                  <a:gd name="T25" fmla="*/ 655 h 667"/>
                  <a:gd name="T26" fmla="*/ 217 w 391"/>
                  <a:gd name="T27" fmla="*/ 661 h 667"/>
                  <a:gd name="T28" fmla="*/ 223 w 391"/>
                  <a:gd name="T29" fmla="*/ 649 h 667"/>
                  <a:gd name="T30" fmla="*/ 235 w 391"/>
                  <a:gd name="T31" fmla="*/ 667 h 667"/>
                  <a:gd name="T32" fmla="*/ 229 w 391"/>
                  <a:gd name="T33" fmla="*/ 655 h 667"/>
                  <a:gd name="T34" fmla="*/ 247 w 391"/>
                  <a:gd name="T35" fmla="*/ 637 h 667"/>
                  <a:gd name="T36" fmla="*/ 295 w 391"/>
                  <a:gd name="T37" fmla="*/ 655 h 667"/>
                  <a:gd name="T38" fmla="*/ 301 w 391"/>
                  <a:gd name="T39" fmla="*/ 643 h 667"/>
                  <a:gd name="T40" fmla="*/ 295 w 391"/>
                  <a:gd name="T41" fmla="*/ 613 h 667"/>
                  <a:gd name="T42" fmla="*/ 337 w 391"/>
                  <a:gd name="T43" fmla="*/ 607 h 667"/>
                  <a:gd name="T44" fmla="*/ 331 w 391"/>
                  <a:gd name="T45" fmla="*/ 583 h 667"/>
                  <a:gd name="T46" fmla="*/ 343 w 391"/>
                  <a:gd name="T47" fmla="*/ 564 h 667"/>
                  <a:gd name="T48" fmla="*/ 337 w 391"/>
                  <a:gd name="T49" fmla="*/ 558 h 667"/>
                  <a:gd name="T50" fmla="*/ 343 w 391"/>
                  <a:gd name="T51" fmla="*/ 552 h 667"/>
                  <a:gd name="T52" fmla="*/ 343 w 391"/>
                  <a:gd name="T53" fmla="*/ 534 h 667"/>
                  <a:gd name="T54" fmla="*/ 349 w 391"/>
                  <a:gd name="T55" fmla="*/ 528 h 667"/>
                  <a:gd name="T56" fmla="*/ 349 w 391"/>
                  <a:gd name="T57" fmla="*/ 516 h 667"/>
                  <a:gd name="T58" fmla="*/ 379 w 391"/>
                  <a:gd name="T59" fmla="*/ 486 h 667"/>
                  <a:gd name="T60" fmla="*/ 391 w 391"/>
                  <a:gd name="T61" fmla="*/ 456 h 667"/>
                  <a:gd name="T62" fmla="*/ 391 w 391"/>
                  <a:gd name="T63" fmla="*/ 432 h 667"/>
                  <a:gd name="T64" fmla="*/ 379 w 391"/>
                  <a:gd name="T65" fmla="*/ 414 h 667"/>
                  <a:gd name="T66" fmla="*/ 391 w 391"/>
                  <a:gd name="T67" fmla="*/ 378 h 667"/>
                  <a:gd name="T68" fmla="*/ 391 w 391"/>
                  <a:gd name="T69" fmla="*/ 90 h 667"/>
                  <a:gd name="T70" fmla="*/ 385 w 391"/>
                  <a:gd name="T71" fmla="*/ 84 h 667"/>
                  <a:gd name="T72" fmla="*/ 361 w 391"/>
                  <a:gd name="T73" fmla="*/ 24 h 667"/>
                  <a:gd name="T74" fmla="*/ 361 w 391"/>
                  <a:gd name="T75" fmla="*/ 0 h 667"/>
                  <a:gd name="T76" fmla="*/ 84 w 391"/>
                  <a:gd name="T77" fmla="*/ 0 h 667"/>
                  <a:gd name="T78" fmla="*/ 133 w 391"/>
                  <a:gd name="T79" fmla="*/ 42 h 667"/>
                  <a:gd name="T80" fmla="*/ 133 w 391"/>
                  <a:gd name="T81" fmla="*/ 60 h 667"/>
                  <a:gd name="T82" fmla="*/ 133 w 391"/>
                  <a:gd name="T83" fmla="*/ 78 h 667"/>
                  <a:gd name="T84" fmla="*/ 114 w 391"/>
                  <a:gd name="T85" fmla="*/ 108 h 667"/>
                  <a:gd name="T86" fmla="*/ 48 w 391"/>
                  <a:gd name="T87" fmla="*/ 132 h 667"/>
                  <a:gd name="T88" fmla="*/ 42 w 391"/>
                  <a:gd name="T89" fmla="*/ 156 h 667"/>
                  <a:gd name="T90" fmla="*/ 54 w 391"/>
                  <a:gd name="T91" fmla="*/ 168 h 667"/>
                  <a:gd name="T92" fmla="*/ 54 w 391"/>
                  <a:gd name="T93" fmla="*/ 186 h 667"/>
                  <a:gd name="T94" fmla="*/ 36 w 391"/>
                  <a:gd name="T95" fmla="*/ 222 h 667"/>
                  <a:gd name="T96" fmla="*/ 12 w 391"/>
                  <a:gd name="T97" fmla="*/ 234 h 667"/>
                  <a:gd name="T98" fmla="*/ 12 w 391"/>
                  <a:gd name="T99" fmla="*/ 252 h 667"/>
                  <a:gd name="T100" fmla="*/ 6 w 391"/>
                  <a:gd name="T101" fmla="*/ 258 h 6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 h="667">
                    <a:moveTo>
                      <a:pt x="6" y="258"/>
                    </a:moveTo>
                    <a:lnTo>
                      <a:pt x="0" y="288"/>
                    </a:lnTo>
                    <a:lnTo>
                      <a:pt x="12" y="336"/>
                    </a:lnTo>
                    <a:lnTo>
                      <a:pt x="72" y="390"/>
                    </a:lnTo>
                    <a:lnTo>
                      <a:pt x="90" y="438"/>
                    </a:lnTo>
                    <a:lnTo>
                      <a:pt x="108" y="426"/>
                    </a:lnTo>
                    <a:lnTo>
                      <a:pt x="139" y="444"/>
                    </a:lnTo>
                    <a:lnTo>
                      <a:pt x="114" y="504"/>
                    </a:lnTo>
                    <a:lnTo>
                      <a:pt x="114" y="516"/>
                    </a:lnTo>
                    <a:lnTo>
                      <a:pt x="199" y="583"/>
                    </a:lnTo>
                    <a:lnTo>
                      <a:pt x="205" y="613"/>
                    </a:lnTo>
                    <a:lnTo>
                      <a:pt x="199" y="631"/>
                    </a:lnTo>
                    <a:lnTo>
                      <a:pt x="211" y="655"/>
                    </a:lnTo>
                    <a:lnTo>
                      <a:pt x="217" y="661"/>
                    </a:lnTo>
                    <a:lnTo>
                      <a:pt x="223" y="649"/>
                    </a:lnTo>
                    <a:lnTo>
                      <a:pt x="235" y="667"/>
                    </a:lnTo>
                    <a:lnTo>
                      <a:pt x="229" y="655"/>
                    </a:lnTo>
                    <a:lnTo>
                      <a:pt x="247" y="637"/>
                    </a:lnTo>
                    <a:lnTo>
                      <a:pt x="295" y="655"/>
                    </a:lnTo>
                    <a:lnTo>
                      <a:pt x="301" y="643"/>
                    </a:lnTo>
                    <a:lnTo>
                      <a:pt x="295" y="613"/>
                    </a:lnTo>
                    <a:lnTo>
                      <a:pt x="337" y="607"/>
                    </a:lnTo>
                    <a:lnTo>
                      <a:pt x="331" y="583"/>
                    </a:lnTo>
                    <a:lnTo>
                      <a:pt x="343" y="564"/>
                    </a:lnTo>
                    <a:lnTo>
                      <a:pt x="337" y="558"/>
                    </a:lnTo>
                    <a:lnTo>
                      <a:pt x="343" y="552"/>
                    </a:lnTo>
                    <a:lnTo>
                      <a:pt x="343" y="534"/>
                    </a:lnTo>
                    <a:lnTo>
                      <a:pt x="349" y="528"/>
                    </a:lnTo>
                    <a:lnTo>
                      <a:pt x="349" y="516"/>
                    </a:lnTo>
                    <a:lnTo>
                      <a:pt x="379" y="486"/>
                    </a:lnTo>
                    <a:lnTo>
                      <a:pt x="391" y="456"/>
                    </a:lnTo>
                    <a:lnTo>
                      <a:pt x="391" y="432"/>
                    </a:lnTo>
                    <a:lnTo>
                      <a:pt x="379" y="414"/>
                    </a:lnTo>
                    <a:lnTo>
                      <a:pt x="391" y="378"/>
                    </a:lnTo>
                    <a:lnTo>
                      <a:pt x="391" y="90"/>
                    </a:lnTo>
                    <a:lnTo>
                      <a:pt x="385" y="84"/>
                    </a:lnTo>
                    <a:lnTo>
                      <a:pt x="361" y="24"/>
                    </a:lnTo>
                    <a:lnTo>
                      <a:pt x="361" y="0"/>
                    </a:lnTo>
                    <a:lnTo>
                      <a:pt x="84" y="0"/>
                    </a:lnTo>
                    <a:lnTo>
                      <a:pt x="133" y="42"/>
                    </a:lnTo>
                    <a:lnTo>
                      <a:pt x="133" y="60"/>
                    </a:lnTo>
                    <a:lnTo>
                      <a:pt x="133" y="78"/>
                    </a:lnTo>
                    <a:lnTo>
                      <a:pt x="114" y="108"/>
                    </a:lnTo>
                    <a:lnTo>
                      <a:pt x="48" y="132"/>
                    </a:lnTo>
                    <a:lnTo>
                      <a:pt x="42" y="156"/>
                    </a:lnTo>
                    <a:lnTo>
                      <a:pt x="54" y="168"/>
                    </a:lnTo>
                    <a:lnTo>
                      <a:pt x="54" y="186"/>
                    </a:lnTo>
                    <a:lnTo>
                      <a:pt x="36" y="222"/>
                    </a:lnTo>
                    <a:lnTo>
                      <a:pt x="12" y="234"/>
                    </a:lnTo>
                    <a:lnTo>
                      <a:pt x="12" y="252"/>
                    </a:lnTo>
                    <a:lnTo>
                      <a:pt x="6" y="25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89" name="Freeform 391"/>
              <p:cNvSpPr/>
              <p:nvPr/>
            </p:nvSpPr>
            <p:spPr>
              <a:xfrm>
                <a:off x="5260" y="2086"/>
                <a:ext cx="847" cy="324"/>
              </a:xfrm>
              <a:custGeom>
                <a:gdLst>
                  <a:gd name="T0" fmla="*/ 757 w 847"/>
                  <a:gd name="T1" fmla="*/ 0 h 324"/>
                  <a:gd name="T2" fmla="*/ 264 w 847"/>
                  <a:gd name="T3" fmla="*/ 0 h 324"/>
                  <a:gd name="T4" fmla="*/ 258 w 847"/>
                  <a:gd name="T5" fmla="*/ 42 h 324"/>
                  <a:gd name="T6" fmla="*/ 240 w 847"/>
                  <a:gd name="T7" fmla="*/ 42 h 324"/>
                  <a:gd name="T8" fmla="*/ 222 w 847"/>
                  <a:gd name="T9" fmla="*/ 66 h 324"/>
                  <a:gd name="T10" fmla="*/ 198 w 847"/>
                  <a:gd name="T11" fmla="*/ 66 h 324"/>
                  <a:gd name="T12" fmla="*/ 174 w 847"/>
                  <a:gd name="T13" fmla="*/ 84 h 324"/>
                  <a:gd name="T14" fmla="*/ 168 w 847"/>
                  <a:gd name="T15" fmla="*/ 72 h 324"/>
                  <a:gd name="T16" fmla="*/ 138 w 847"/>
                  <a:gd name="T17" fmla="*/ 84 h 324"/>
                  <a:gd name="T18" fmla="*/ 132 w 847"/>
                  <a:gd name="T19" fmla="*/ 102 h 324"/>
                  <a:gd name="T20" fmla="*/ 84 w 847"/>
                  <a:gd name="T21" fmla="*/ 126 h 324"/>
                  <a:gd name="T22" fmla="*/ 42 w 847"/>
                  <a:gd name="T23" fmla="*/ 132 h 324"/>
                  <a:gd name="T24" fmla="*/ 24 w 847"/>
                  <a:gd name="T25" fmla="*/ 162 h 324"/>
                  <a:gd name="T26" fmla="*/ 6 w 847"/>
                  <a:gd name="T27" fmla="*/ 168 h 324"/>
                  <a:gd name="T28" fmla="*/ 0 w 847"/>
                  <a:gd name="T29" fmla="*/ 192 h 324"/>
                  <a:gd name="T30" fmla="*/ 120 w 847"/>
                  <a:gd name="T31" fmla="*/ 192 h 324"/>
                  <a:gd name="T32" fmla="*/ 192 w 847"/>
                  <a:gd name="T33" fmla="*/ 168 h 324"/>
                  <a:gd name="T34" fmla="*/ 324 w 847"/>
                  <a:gd name="T35" fmla="*/ 174 h 324"/>
                  <a:gd name="T36" fmla="*/ 324 w 847"/>
                  <a:gd name="T37" fmla="*/ 186 h 324"/>
                  <a:gd name="T38" fmla="*/ 336 w 847"/>
                  <a:gd name="T39" fmla="*/ 180 h 324"/>
                  <a:gd name="T40" fmla="*/ 348 w 847"/>
                  <a:gd name="T41" fmla="*/ 198 h 324"/>
                  <a:gd name="T42" fmla="*/ 348 w 847"/>
                  <a:gd name="T43" fmla="*/ 216 h 324"/>
                  <a:gd name="T44" fmla="*/ 457 w 847"/>
                  <a:gd name="T45" fmla="*/ 216 h 324"/>
                  <a:gd name="T46" fmla="*/ 565 w 847"/>
                  <a:gd name="T47" fmla="*/ 324 h 324"/>
                  <a:gd name="T48" fmla="*/ 607 w 847"/>
                  <a:gd name="T49" fmla="*/ 318 h 324"/>
                  <a:gd name="T50" fmla="*/ 643 w 847"/>
                  <a:gd name="T51" fmla="*/ 300 h 324"/>
                  <a:gd name="T52" fmla="*/ 685 w 847"/>
                  <a:gd name="T53" fmla="*/ 252 h 324"/>
                  <a:gd name="T54" fmla="*/ 715 w 847"/>
                  <a:gd name="T55" fmla="*/ 234 h 324"/>
                  <a:gd name="T56" fmla="*/ 751 w 847"/>
                  <a:gd name="T57" fmla="*/ 234 h 324"/>
                  <a:gd name="T58" fmla="*/ 781 w 847"/>
                  <a:gd name="T59" fmla="*/ 222 h 324"/>
                  <a:gd name="T60" fmla="*/ 781 w 847"/>
                  <a:gd name="T61" fmla="*/ 198 h 324"/>
                  <a:gd name="T62" fmla="*/ 757 w 847"/>
                  <a:gd name="T63" fmla="*/ 198 h 324"/>
                  <a:gd name="T64" fmla="*/ 781 w 847"/>
                  <a:gd name="T65" fmla="*/ 168 h 324"/>
                  <a:gd name="T66" fmla="*/ 745 w 847"/>
                  <a:gd name="T67" fmla="*/ 144 h 324"/>
                  <a:gd name="T68" fmla="*/ 775 w 847"/>
                  <a:gd name="T69" fmla="*/ 138 h 324"/>
                  <a:gd name="T70" fmla="*/ 793 w 847"/>
                  <a:gd name="T71" fmla="*/ 156 h 324"/>
                  <a:gd name="T72" fmla="*/ 811 w 847"/>
                  <a:gd name="T73" fmla="*/ 156 h 324"/>
                  <a:gd name="T74" fmla="*/ 847 w 847"/>
                  <a:gd name="T75" fmla="*/ 126 h 324"/>
                  <a:gd name="T76" fmla="*/ 841 w 847"/>
                  <a:gd name="T77" fmla="*/ 90 h 324"/>
                  <a:gd name="T78" fmla="*/ 823 w 847"/>
                  <a:gd name="T79" fmla="*/ 114 h 324"/>
                  <a:gd name="T80" fmla="*/ 817 w 847"/>
                  <a:gd name="T81" fmla="*/ 84 h 324"/>
                  <a:gd name="T82" fmla="*/ 769 w 847"/>
                  <a:gd name="T83" fmla="*/ 96 h 324"/>
                  <a:gd name="T84" fmla="*/ 757 w 847"/>
                  <a:gd name="T85" fmla="*/ 90 h 324"/>
                  <a:gd name="T86" fmla="*/ 757 w 847"/>
                  <a:gd name="T87" fmla="*/ 78 h 324"/>
                  <a:gd name="T88" fmla="*/ 763 w 847"/>
                  <a:gd name="T89" fmla="*/ 48 h 324"/>
                  <a:gd name="T90" fmla="*/ 775 w 847"/>
                  <a:gd name="T91" fmla="*/ 78 h 324"/>
                  <a:gd name="T92" fmla="*/ 817 w 847"/>
                  <a:gd name="T93" fmla="*/ 54 h 324"/>
                  <a:gd name="T94" fmla="*/ 835 w 847"/>
                  <a:gd name="T95" fmla="*/ 60 h 324"/>
                  <a:gd name="T96" fmla="*/ 841 w 847"/>
                  <a:gd name="T97" fmla="*/ 72 h 324"/>
                  <a:gd name="T98" fmla="*/ 829 w 847"/>
                  <a:gd name="T99" fmla="*/ 30 h 324"/>
                  <a:gd name="T100" fmla="*/ 835 w 847"/>
                  <a:gd name="T101" fmla="*/ 0 h 324"/>
                  <a:gd name="T102" fmla="*/ 757 w 847"/>
                  <a:gd name="T103" fmla="*/ 0 h 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7" h="324">
                    <a:moveTo>
                      <a:pt x="757" y="0"/>
                    </a:moveTo>
                    <a:lnTo>
                      <a:pt x="264" y="0"/>
                    </a:lnTo>
                    <a:lnTo>
                      <a:pt x="258" y="42"/>
                    </a:lnTo>
                    <a:lnTo>
                      <a:pt x="240" y="42"/>
                    </a:lnTo>
                    <a:lnTo>
                      <a:pt x="222" y="66"/>
                    </a:lnTo>
                    <a:lnTo>
                      <a:pt x="198" y="66"/>
                    </a:lnTo>
                    <a:lnTo>
                      <a:pt x="174" y="84"/>
                    </a:lnTo>
                    <a:lnTo>
                      <a:pt x="168" y="72"/>
                    </a:lnTo>
                    <a:lnTo>
                      <a:pt x="138" y="84"/>
                    </a:lnTo>
                    <a:lnTo>
                      <a:pt x="132" y="102"/>
                    </a:lnTo>
                    <a:lnTo>
                      <a:pt x="84" y="126"/>
                    </a:lnTo>
                    <a:lnTo>
                      <a:pt x="42" y="132"/>
                    </a:lnTo>
                    <a:lnTo>
                      <a:pt x="24" y="162"/>
                    </a:lnTo>
                    <a:lnTo>
                      <a:pt x="6" y="168"/>
                    </a:lnTo>
                    <a:lnTo>
                      <a:pt x="0" y="192"/>
                    </a:lnTo>
                    <a:lnTo>
                      <a:pt x="120" y="192"/>
                    </a:lnTo>
                    <a:lnTo>
                      <a:pt x="192" y="168"/>
                    </a:lnTo>
                    <a:lnTo>
                      <a:pt x="324" y="174"/>
                    </a:lnTo>
                    <a:lnTo>
                      <a:pt x="324" y="186"/>
                    </a:lnTo>
                    <a:lnTo>
                      <a:pt x="336" y="180"/>
                    </a:lnTo>
                    <a:lnTo>
                      <a:pt x="348" y="198"/>
                    </a:lnTo>
                    <a:lnTo>
                      <a:pt x="348" y="216"/>
                    </a:lnTo>
                    <a:lnTo>
                      <a:pt x="457" y="216"/>
                    </a:lnTo>
                    <a:lnTo>
                      <a:pt x="565" y="324"/>
                    </a:lnTo>
                    <a:lnTo>
                      <a:pt x="607" y="318"/>
                    </a:lnTo>
                    <a:lnTo>
                      <a:pt x="643" y="300"/>
                    </a:lnTo>
                    <a:lnTo>
                      <a:pt x="685" y="252"/>
                    </a:lnTo>
                    <a:lnTo>
                      <a:pt x="715" y="234"/>
                    </a:lnTo>
                    <a:lnTo>
                      <a:pt x="751" y="234"/>
                    </a:lnTo>
                    <a:lnTo>
                      <a:pt x="781" y="222"/>
                    </a:lnTo>
                    <a:lnTo>
                      <a:pt x="781" y="198"/>
                    </a:lnTo>
                    <a:lnTo>
                      <a:pt x="757" y="198"/>
                    </a:lnTo>
                    <a:lnTo>
                      <a:pt x="781" y="168"/>
                    </a:lnTo>
                    <a:lnTo>
                      <a:pt x="745" y="144"/>
                    </a:lnTo>
                    <a:lnTo>
                      <a:pt x="775" y="138"/>
                    </a:lnTo>
                    <a:lnTo>
                      <a:pt x="793" y="156"/>
                    </a:lnTo>
                    <a:lnTo>
                      <a:pt x="811" y="156"/>
                    </a:lnTo>
                    <a:lnTo>
                      <a:pt x="847" y="126"/>
                    </a:lnTo>
                    <a:lnTo>
                      <a:pt x="841" y="90"/>
                    </a:lnTo>
                    <a:lnTo>
                      <a:pt x="823" y="114"/>
                    </a:lnTo>
                    <a:lnTo>
                      <a:pt x="817" y="84"/>
                    </a:lnTo>
                    <a:lnTo>
                      <a:pt x="769" y="96"/>
                    </a:lnTo>
                    <a:lnTo>
                      <a:pt x="757" y="90"/>
                    </a:lnTo>
                    <a:lnTo>
                      <a:pt x="757" y="78"/>
                    </a:lnTo>
                    <a:lnTo>
                      <a:pt x="763" y="48"/>
                    </a:lnTo>
                    <a:lnTo>
                      <a:pt x="775" y="78"/>
                    </a:lnTo>
                    <a:lnTo>
                      <a:pt x="817" y="54"/>
                    </a:lnTo>
                    <a:lnTo>
                      <a:pt x="835" y="60"/>
                    </a:lnTo>
                    <a:lnTo>
                      <a:pt x="841" y="72"/>
                    </a:lnTo>
                    <a:lnTo>
                      <a:pt x="829" y="30"/>
                    </a:lnTo>
                    <a:lnTo>
                      <a:pt x="835" y="0"/>
                    </a:lnTo>
                    <a:lnTo>
                      <a:pt x="757"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90" name="Freeform 392"/>
              <p:cNvSpPr/>
              <p:nvPr/>
            </p:nvSpPr>
            <p:spPr>
              <a:xfrm>
                <a:off x="5260" y="2086"/>
                <a:ext cx="847" cy="324"/>
              </a:xfrm>
              <a:custGeom>
                <a:gdLst>
                  <a:gd name="T0" fmla="*/ 757 w 847"/>
                  <a:gd name="T1" fmla="*/ 0 h 324"/>
                  <a:gd name="T2" fmla="*/ 264 w 847"/>
                  <a:gd name="T3" fmla="*/ 0 h 324"/>
                  <a:gd name="T4" fmla="*/ 258 w 847"/>
                  <a:gd name="T5" fmla="*/ 42 h 324"/>
                  <a:gd name="T6" fmla="*/ 240 w 847"/>
                  <a:gd name="T7" fmla="*/ 42 h 324"/>
                  <a:gd name="T8" fmla="*/ 222 w 847"/>
                  <a:gd name="T9" fmla="*/ 66 h 324"/>
                  <a:gd name="T10" fmla="*/ 198 w 847"/>
                  <a:gd name="T11" fmla="*/ 66 h 324"/>
                  <a:gd name="T12" fmla="*/ 174 w 847"/>
                  <a:gd name="T13" fmla="*/ 84 h 324"/>
                  <a:gd name="T14" fmla="*/ 168 w 847"/>
                  <a:gd name="T15" fmla="*/ 72 h 324"/>
                  <a:gd name="T16" fmla="*/ 138 w 847"/>
                  <a:gd name="T17" fmla="*/ 84 h 324"/>
                  <a:gd name="T18" fmla="*/ 132 w 847"/>
                  <a:gd name="T19" fmla="*/ 102 h 324"/>
                  <a:gd name="T20" fmla="*/ 84 w 847"/>
                  <a:gd name="T21" fmla="*/ 126 h 324"/>
                  <a:gd name="T22" fmla="*/ 42 w 847"/>
                  <a:gd name="T23" fmla="*/ 132 h 324"/>
                  <a:gd name="T24" fmla="*/ 24 w 847"/>
                  <a:gd name="T25" fmla="*/ 162 h 324"/>
                  <a:gd name="T26" fmla="*/ 6 w 847"/>
                  <a:gd name="T27" fmla="*/ 168 h 324"/>
                  <a:gd name="T28" fmla="*/ 0 w 847"/>
                  <a:gd name="T29" fmla="*/ 192 h 324"/>
                  <a:gd name="T30" fmla="*/ 120 w 847"/>
                  <a:gd name="T31" fmla="*/ 192 h 324"/>
                  <a:gd name="T32" fmla="*/ 192 w 847"/>
                  <a:gd name="T33" fmla="*/ 168 h 324"/>
                  <a:gd name="T34" fmla="*/ 324 w 847"/>
                  <a:gd name="T35" fmla="*/ 174 h 324"/>
                  <a:gd name="T36" fmla="*/ 324 w 847"/>
                  <a:gd name="T37" fmla="*/ 186 h 324"/>
                  <a:gd name="T38" fmla="*/ 336 w 847"/>
                  <a:gd name="T39" fmla="*/ 180 h 324"/>
                  <a:gd name="T40" fmla="*/ 348 w 847"/>
                  <a:gd name="T41" fmla="*/ 198 h 324"/>
                  <a:gd name="T42" fmla="*/ 348 w 847"/>
                  <a:gd name="T43" fmla="*/ 216 h 324"/>
                  <a:gd name="T44" fmla="*/ 457 w 847"/>
                  <a:gd name="T45" fmla="*/ 216 h 324"/>
                  <a:gd name="T46" fmla="*/ 565 w 847"/>
                  <a:gd name="T47" fmla="*/ 324 h 324"/>
                  <a:gd name="T48" fmla="*/ 607 w 847"/>
                  <a:gd name="T49" fmla="*/ 318 h 324"/>
                  <a:gd name="T50" fmla="*/ 643 w 847"/>
                  <a:gd name="T51" fmla="*/ 300 h 324"/>
                  <a:gd name="T52" fmla="*/ 685 w 847"/>
                  <a:gd name="T53" fmla="*/ 252 h 324"/>
                  <a:gd name="T54" fmla="*/ 715 w 847"/>
                  <a:gd name="T55" fmla="*/ 234 h 324"/>
                  <a:gd name="T56" fmla="*/ 751 w 847"/>
                  <a:gd name="T57" fmla="*/ 234 h 324"/>
                  <a:gd name="T58" fmla="*/ 781 w 847"/>
                  <a:gd name="T59" fmla="*/ 222 h 324"/>
                  <a:gd name="T60" fmla="*/ 781 w 847"/>
                  <a:gd name="T61" fmla="*/ 198 h 324"/>
                  <a:gd name="T62" fmla="*/ 757 w 847"/>
                  <a:gd name="T63" fmla="*/ 198 h 324"/>
                  <a:gd name="T64" fmla="*/ 781 w 847"/>
                  <a:gd name="T65" fmla="*/ 168 h 324"/>
                  <a:gd name="T66" fmla="*/ 745 w 847"/>
                  <a:gd name="T67" fmla="*/ 144 h 324"/>
                  <a:gd name="T68" fmla="*/ 775 w 847"/>
                  <a:gd name="T69" fmla="*/ 138 h 324"/>
                  <a:gd name="T70" fmla="*/ 793 w 847"/>
                  <a:gd name="T71" fmla="*/ 156 h 324"/>
                  <a:gd name="T72" fmla="*/ 811 w 847"/>
                  <a:gd name="T73" fmla="*/ 156 h 324"/>
                  <a:gd name="T74" fmla="*/ 847 w 847"/>
                  <a:gd name="T75" fmla="*/ 126 h 324"/>
                  <a:gd name="T76" fmla="*/ 841 w 847"/>
                  <a:gd name="T77" fmla="*/ 90 h 324"/>
                  <a:gd name="T78" fmla="*/ 823 w 847"/>
                  <a:gd name="T79" fmla="*/ 114 h 324"/>
                  <a:gd name="T80" fmla="*/ 817 w 847"/>
                  <a:gd name="T81" fmla="*/ 84 h 324"/>
                  <a:gd name="T82" fmla="*/ 769 w 847"/>
                  <a:gd name="T83" fmla="*/ 96 h 324"/>
                  <a:gd name="T84" fmla="*/ 757 w 847"/>
                  <a:gd name="T85" fmla="*/ 90 h 324"/>
                  <a:gd name="T86" fmla="*/ 757 w 847"/>
                  <a:gd name="T87" fmla="*/ 78 h 324"/>
                  <a:gd name="T88" fmla="*/ 763 w 847"/>
                  <a:gd name="T89" fmla="*/ 48 h 324"/>
                  <a:gd name="T90" fmla="*/ 775 w 847"/>
                  <a:gd name="T91" fmla="*/ 78 h 324"/>
                  <a:gd name="T92" fmla="*/ 817 w 847"/>
                  <a:gd name="T93" fmla="*/ 54 h 324"/>
                  <a:gd name="T94" fmla="*/ 835 w 847"/>
                  <a:gd name="T95" fmla="*/ 60 h 324"/>
                  <a:gd name="T96" fmla="*/ 841 w 847"/>
                  <a:gd name="T97" fmla="*/ 72 h 324"/>
                  <a:gd name="T98" fmla="*/ 829 w 847"/>
                  <a:gd name="T99" fmla="*/ 30 h 324"/>
                  <a:gd name="T100" fmla="*/ 835 w 847"/>
                  <a:gd name="T101" fmla="*/ 0 h 324"/>
                  <a:gd name="T102" fmla="*/ 757 w 847"/>
                  <a:gd name="T103" fmla="*/ 0 h 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7" h="324">
                    <a:moveTo>
                      <a:pt x="757" y="0"/>
                    </a:moveTo>
                    <a:lnTo>
                      <a:pt x="264" y="0"/>
                    </a:lnTo>
                    <a:lnTo>
                      <a:pt x="258" y="42"/>
                    </a:lnTo>
                    <a:lnTo>
                      <a:pt x="240" y="42"/>
                    </a:lnTo>
                    <a:lnTo>
                      <a:pt x="222" y="66"/>
                    </a:lnTo>
                    <a:lnTo>
                      <a:pt x="198" y="66"/>
                    </a:lnTo>
                    <a:lnTo>
                      <a:pt x="174" y="84"/>
                    </a:lnTo>
                    <a:lnTo>
                      <a:pt x="168" y="72"/>
                    </a:lnTo>
                    <a:lnTo>
                      <a:pt x="138" y="84"/>
                    </a:lnTo>
                    <a:lnTo>
                      <a:pt x="132" y="102"/>
                    </a:lnTo>
                    <a:lnTo>
                      <a:pt x="84" y="126"/>
                    </a:lnTo>
                    <a:lnTo>
                      <a:pt x="42" y="132"/>
                    </a:lnTo>
                    <a:lnTo>
                      <a:pt x="24" y="162"/>
                    </a:lnTo>
                    <a:lnTo>
                      <a:pt x="6" y="168"/>
                    </a:lnTo>
                    <a:lnTo>
                      <a:pt x="0" y="192"/>
                    </a:lnTo>
                    <a:lnTo>
                      <a:pt x="120" y="192"/>
                    </a:lnTo>
                    <a:lnTo>
                      <a:pt x="192" y="168"/>
                    </a:lnTo>
                    <a:lnTo>
                      <a:pt x="324" y="174"/>
                    </a:lnTo>
                    <a:lnTo>
                      <a:pt x="324" y="186"/>
                    </a:lnTo>
                    <a:lnTo>
                      <a:pt x="336" y="180"/>
                    </a:lnTo>
                    <a:lnTo>
                      <a:pt x="348" y="198"/>
                    </a:lnTo>
                    <a:lnTo>
                      <a:pt x="348" y="216"/>
                    </a:lnTo>
                    <a:lnTo>
                      <a:pt x="457" y="216"/>
                    </a:lnTo>
                    <a:lnTo>
                      <a:pt x="565" y="324"/>
                    </a:lnTo>
                    <a:lnTo>
                      <a:pt x="607" y="318"/>
                    </a:lnTo>
                    <a:lnTo>
                      <a:pt x="643" y="300"/>
                    </a:lnTo>
                    <a:lnTo>
                      <a:pt x="685" y="252"/>
                    </a:lnTo>
                    <a:lnTo>
                      <a:pt x="715" y="234"/>
                    </a:lnTo>
                    <a:lnTo>
                      <a:pt x="751" y="234"/>
                    </a:lnTo>
                    <a:lnTo>
                      <a:pt x="781" y="222"/>
                    </a:lnTo>
                    <a:lnTo>
                      <a:pt x="781" y="198"/>
                    </a:lnTo>
                    <a:lnTo>
                      <a:pt x="757" y="198"/>
                    </a:lnTo>
                    <a:lnTo>
                      <a:pt x="781" y="168"/>
                    </a:lnTo>
                    <a:lnTo>
                      <a:pt x="745" y="144"/>
                    </a:lnTo>
                    <a:lnTo>
                      <a:pt x="775" y="138"/>
                    </a:lnTo>
                    <a:lnTo>
                      <a:pt x="793" y="156"/>
                    </a:lnTo>
                    <a:lnTo>
                      <a:pt x="811" y="156"/>
                    </a:lnTo>
                    <a:lnTo>
                      <a:pt x="847" y="126"/>
                    </a:lnTo>
                    <a:lnTo>
                      <a:pt x="841" y="90"/>
                    </a:lnTo>
                    <a:lnTo>
                      <a:pt x="823" y="114"/>
                    </a:lnTo>
                    <a:lnTo>
                      <a:pt x="817" y="84"/>
                    </a:lnTo>
                    <a:lnTo>
                      <a:pt x="769" y="96"/>
                    </a:lnTo>
                    <a:lnTo>
                      <a:pt x="757" y="90"/>
                    </a:lnTo>
                    <a:lnTo>
                      <a:pt x="757" y="78"/>
                    </a:lnTo>
                    <a:lnTo>
                      <a:pt x="763" y="48"/>
                    </a:lnTo>
                    <a:lnTo>
                      <a:pt x="775" y="78"/>
                    </a:lnTo>
                    <a:lnTo>
                      <a:pt x="817" y="54"/>
                    </a:lnTo>
                    <a:lnTo>
                      <a:pt x="835" y="60"/>
                    </a:lnTo>
                    <a:lnTo>
                      <a:pt x="841" y="72"/>
                    </a:lnTo>
                    <a:lnTo>
                      <a:pt x="829" y="30"/>
                    </a:lnTo>
                    <a:lnTo>
                      <a:pt x="835" y="0"/>
                    </a:lnTo>
                    <a:lnTo>
                      <a:pt x="7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91" name="Freeform 393"/>
              <p:cNvSpPr/>
              <p:nvPr/>
            </p:nvSpPr>
            <p:spPr>
              <a:xfrm>
                <a:off x="5260" y="2086"/>
                <a:ext cx="847" cy="324"/>
              </a:xfrm>
              <a:custGeom>
                <a:gdLst>
                  <a:gd name="T0" fmla="*/ 757 w 847"/>
                  <a:gd name="T1" fmla="*/ 0 h 324"/>
                  <a:gd name="T2" fmla="*/ 264 w 847"/>
                  <a:gd name="T3" fmla="*/ 0 h 324"/>
                  <a:gd name="T4" fmla="*/ 258 w 847"/>
                  <a:gd name="T5" fmla="*/ 42 h 324"/>
                  <a:gd name="T6" fmla="*/ 240 w 847"/>
                  <a:gd name="T7" fmla="*/ 42 h 324"/>
                  <a:gd name="T8" fmla="*/ 222 w 847"/>
                  <a:gd name="T9" fmla="*/ 66 h 324"/>
                  <a:gd name="T10" fmla="*/ 198 w 847"/>
                  <a:gd name="T11" fmla="*/ 66 h 324"/>
                  <a:gd name="T12" fmla="*/ 174 w 847"/>
                  <a:gd name="T13" fmla="*/ 84 h 324"/>
                  <a:gd name="T14" fmla="*/ 168 w 847"/>
                  <a:gd name="T15" fmla="*/ 72 h 324"/>
                  <a:gd name="T16" fmla="*/ 138 w 847"/>
                  <a:gd name="T17" fmla="*/ 84 h 324"/>
                  <a:gd name="T18" fmla="*/ 132 w 847"/>
                  <a:gd name="T19" fmla="*/ 102 h 324"/>
                  <a:gd name="T20" fmla="*/ 84 w 847"/>
                  <a:gd name="T21" fmla="*/ 126 h 324"/>
                  <a:gd name="T22" fmla="*/ 42 w 847"/>
                  <a:gd name="T23" fmla="*/ 132 h 324"/>
                  <a:gd name="T24" fmla="*/ 24 w 847"/>
                  <a:gd name="T25" fmla="*/ 162 h 324"/>
                  <a:gd name="T26" fmla="*/ 6 w 847"/>
                  <a:gd name="T27" fmla="*/ 168 h 324"/>
                  <a:gd name="T28" fmla="*/ 0 w 847"/>
                  <a:gd name="T29" fmla="*/ 192 h 324"/>
                  <a:gd name="T30" fmla="*/ 120 w 847"/>
                  <a:gd name="T31" fmla="*/ 192 h 324"/>
                  <a:gd name="T32" fmla="*/ 192 w 847"/>
                  <a:gd name="T33" fmla="*/ 168 h 324"/>
                  <a:gd name="T34" fmla="*/ 324 w 847"/>
                  <a:gd name="T35" fmla="*/ 174 h 324"/>
                  <a:gd name="T36" fmla="*/ 324 w 847"/>
                  <a:gd name="T37" fmla="*/ 186 h 324"/>
                  <a:gd name="T38" fmla="*/ 336 w 847"/>
                  <a:gd name="T39" fmla="*/ 180 h 324"/>
                  <a:gd name="T40" fmla="*/ 348 w 847"/>
                  <a:gd name="T41" fmla="*/ 198 h 324"/>
                  <a:gd name="T42" fmla="*/ 348 w 847"/>
                  <a:gd name="T43" fmla="*/ 216 h 324"/>
                  <a:gd name="T44" fmla="*/ 457 w 847"/>
                  <a:gd name="T45" fmla="*/ 216 h 324"/>
                  <a:gd name="T46" fmla="*/ 565 w 847"/>
                  <a:gd name="T47" fmla="*/ 324 h 324"/>
                  <a:gd name="T48" fmla="*/ 607 w 847"/>
                  <a:gd name="T49" fmla="*/ 318 h 324"/>
                  <a:gd name="T50" fmla="*/ 643 w 847"/>
                  <a:gd name="T51" fmla="*/ 300 h 324"/>
                  <a:gd name="T52" fmla="*/ 685 w 847"/>
                  <a:gd name="T53" fmla="*/ 252 h 324"/>
                  <a:gd name="T54" fmla="*/ 715 w 847"/>
                  <a:gd name="T55" fmla="*/ 234 h 324"/>
                  <a:gd name="T56" fmla="*/ 751 w 847"/>
                  <a:gd name="T57" fmla="*/ 234 h 324"/>
                  <a:gd name="T58" fmla="*/ 781 w 847"/>
                  <a:gd name="T59" fmla="*/ 222 h 324"/>
                  <a:gd name="T60" fmla="*/ 781 w 847"/>
                  <a:gd name="T61" fmla="*/ 198 h 324"/>
                  <a:gd name="T62" fmla="*/ 757 w 847"/>
                  <a:gd name="T63" fmla="*/ 198 h 324"/>
                  <a:gd name="T64" fmla="*/ 781 w 847"/>
                  <a:gd name="T65" fmla="*/ 168 h 324"/>
                  <a:gd name="T66" fmla="*/ 745 w 847"/>
                  <a:gd name="T67" fmla="*/ 144 h 324"/>
                  <a:gd name="T68" fmla="*/ 775 w 847"/>
                  <a:gd name="T69" fmla="*/ 138 h 324"/>
                  <a:gd name="T70" fmla="*/ 793 w 847"/>
                  <a:gd name="T71" fmla="*/ 156 h 324"/>
                  <a:gd name="T72" fmla="*/ 811 w 847"/>
                  <a:gd name="T73" fmla="*/ 156 h 324"/>
                  <a:gd name="T74" fmla="*/ 847 w 847"/>
                  <a:gd name="T75" fmla="*/ 126 h 324"/>
                  <a:gd name="T76" fmla="*/ 841 w 847"/>
                  <a:gd name="T77" fmla="*/ 90 h 324"/>
                  <a:gd name="T78" fmla="*/ 823 w 847"/>
                  <a:gd name="T79" fmla="*/ 114 h 324"/>
                  <a:gd name="T80" fmla="*/ 817 w 847"/>
                  <a:gd name="T81" fmla="*/ 84 h 324"/>
                  <a:gd name="T82" fmla="*/ 769 w 847"/>
                  <a:gd name="T83" fmla="*/ 96 h 324"/>
                  <a:gd name="T84" fmla="*/ 757 w 847"/>
                  <a:gd name="T85" fmla="*/ 90 h 324"/>
                  <a:gd name="T86" fmla="*/ 757 w 847"/>
                  <a:gd name="T87" fmla="*/ 78 h 324"/>
                  <a:gd name="T88" fmla="*/ 763 w 847"/>
                  <a:gd name="T89" fmla="*/ 48 h 324"/>
                  <a:gd name="T90" fmla="*/ 775 w 847"/>
                  <a:gd name="T91" fmla="*/ 78 h 324"/>
                  <a:gd name="T92" fmla="*/ 817 w 847"/>
                  <a:gd name="T93" fmla="*/ 54 h 324"/>
                  <a:gd name="T94" fmla="*/ 835 w 847"/>
                  <a:gd name="T95" fmla="*/ 60 h 324"/>
                  <a:gd name="T96" fmla="*/ 841 w 847"/>
                  <a:gd name="T97" fmla="*/ 72 h 324"/>
                  <a:gd name="T98" fmla="*/ 829 w 847"/>
                  <a:gd name="T99" fmla="*/ 30 h 324"/>
                  <a:gd name="T100" fmla="*/ 835 w 847"/>
                  <a:gd name="T101" fmla="*/ 0 h 324"/>
                  <a:gd name="T102" fmla="*/ 757 w 847"/>
                  <a:gd name="T103" fmla="*/ 0 h 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7" h="324">
                    <a:moveTo>
                      <a:pt x="757" y="0"/>
                    </a:moveTo>
                    <a:lnTo>
                      <a:pt x="264" y="0"/>
                    </a:lnTo>
                    <a:lnTo>
                      <a:pt x="258" y="42"/>
                    </a:lnTo>
                    <a:lnTo>
                      <a:pt x="240" y="42"/>
                    </a:lnTo>
                    <a:lnTo>
                      <a:pt x="222" y="66"/>
                    </a:lnTo>
                    <a:lnTo>
                      <a:pt x="198" y="66"/>
                    </a:lnTo>
                    <a:lnTo>
                      <a:pt x="174" y="84"/>
                    </a:lnTo>
                    <a:lnTo>
                      <a:pt x="168" y="72"/>
                    </a:lnTo>
                    <a:lnTo>
                      <a:pt x="138" y="84"/>
                    </a:lnTo>
                    <a:lnTo>
                      <a:pt x="132" y="102"/>
                    </a:lnTo>
                    <a:lnTo>
                      <a:pt x="84" y="126"/>
                    </a:lnTo>
                    <a:lnTo>
                      <a:pt x="42" y="132"/>
                    </a:lnTo>
                    <a:lnTo>
                      <a:pt x="24" y="162"/>
                    </a:lnTo>
                    <a:lnTo>
                      <a:pt x="6" y="168"/>
                    </a:lnTo>
                    <a:lnTo>
                      <a:pt x="0" y="192"/>
                    </a:lnTo>
                    <a:lnTo>
                      <a:pt x="120" y="192"/>
                    </a:lnTo>
                    <a:lnTo>
                      <a:pt x="192" y="168"/>
                    </a:lnTo>
                    <a:lnTo>
                      <a:pt x="324" y="174"/>
                    </a:lnTo>
                    <a:lnTo>
                      <a:pt x="324" y="186"/>
                    </a:lnTo>
                    <a:lnTo>
                      <a:pt x="336" y="180"/>
                    </a:lnTo>
                    <a:lnTo>
                      <a:pt x="348" y="198"/>
                    </a:lnTo>
                    <a:lnTo>
                      <a:pt x="348" y="216"/>
                    </a:lnTo>
                    <a:lnTo>
                      <a:pt x="457" y="216"/>
                    </a:lnTo>
                    <a:lnTo>
                      <a:pt x="565" y="324"/>
                    </a:lnTo>
                    <a:lnTo>
                      <a:pt x="607" y="318"/>
                    </a:lnTo>
                    <a:lnTo>
                      <a:pt x="643" y="300"/>
                    </a:lnTo>
                    <a:lnTo>
                      <a:pt x="685" y="252"/>
                    </a:lnTo>
                    <a:lnTo>
                      <a:pt x="715" y="234"/>
                    </a:lnTo>
                    <a:lnTo>
                      <a:pt x="751" y="234"/>
                    </a:lnTo>
                    <a:lnTo>
                      <a:pt x="781" y="222"/>
                    </a:lnTo>
                    <a:lnTo>
                      <a:pt x="781" y="198"/>
                    </a:lnTo>
                    <a:lnTo>
                      <a:pt x="757" y="198"/>
                    </a:lnTo>
                    <a:lnTo>
                      <a:pt x="781" y="168"/>
                    </a:lnTo>
                    <a:lnTo>
                      <a:pt x="745" y="144"/>
                    </a:lnTo>
                    <a:lnTo>
                      <a:pt x="775" y="138"/>
                    </a:lnTo>
                    <a:lnTo>
                      <a:pt x="793" y="156"/>
                    </a:lnTo>
                    <a:lnTo>
                      <a:pt x="811" y="156"/>
                    </a:lnTo>
                    <a:lnTo>
                      <a:pt x="847" y="126"/>
                    </a:lnTo>
                    <a:lnTo>
                      <a:pt x="841" y="90"/>
                    </a:lnTo>
                    <a:lnTo>
                      <a:pt x="823" y="114"/>
                    </a:lnTo>
                    <a:lnTo>
                      <a:pt x="817" y="84"/>
                    </a:lnTo>
                    <a:lnTo>
                      <a:pt x="769" y="96"/>
                    </a:lnTo>
                    <a:lnTo>
                      <a:pt x="757" y="90"/>
                    </a:lnTo>
                    <a:lnTo>
                      <a:pt x="757" y="78"/>
                    </a:lnTo>
                    <a:lnTo>
                      <a:pt x="763" y="48"/>
                    </a:lnTo>
                    <a:lnTo>
                      <a:pt x="775" y="78"/>
                    </a:lnTo>
                    <a:lnTo>
                      <a:pt x="817" y="54"/>
                    </a:lnTo>
                    <a:lnTo>
                      <a:pt x="835" y="60"/>
                    </a:lnTo>
                    <a:lnTo>
                      <a:pt x="841" y="72"/>
                    </a:lnTo>
                    <a:lnTo>
                      <a:pt x="829" y="30"/>
                    </a:lnTo>
                    <a:lnTo>
                      <a:pt x="835" y="0"/>
                    </a:lnTo>
                    <a:lnTo>
                      <a:pt x="757"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92" name="Freeform 394"/>
              <p:cNvSpPr/>
              <p:nvPr/>
            </p:nvSpPr>
            <p:spPr>
              <a:xfrm>
                <a:off x="5326" y="1761"/>
                <a:ext cx="769" cy="325"/>
              </a:xfrm>
              <a:custGeom>
                <a:gdLst>
                  <a:gd name="T0" fmla="*/ 691 w 769"/>
                  <a:gd name="T1" fmla="*/ 325 h 325"/>
                  <a:gd name="T2" fmla="*/ 0 w 769"/>
                  <a:gd name="T3" fmla="*/ 325 h 325"/>
                  <a:gd name="T4" fmla="*/ 54 w 769"/>
                  <a:gd name="T5" fmla="*/ 319 h 325"/>
                  <a:gd name="T6" fmla="*/ 78 w 769"/>
                  <a:gd name="T7" fmla="*/ 301 h 325"/>
                  <a:gd name="T8" fmla="*/ 96 w 769"/>
                  <a:gd name="T9" fmla="*/ 277 h 325"/>
                  <a:gd name="T10" fmla="*/ 168 w 769"/>
                  <a:gd name="T11" fmla="*/ 229 h 325"/>
                  <a:gd name="T12" fmla="*/ 168 w 769"/>
                  <a:gd name="T13" fmla="*/ 247 h 325"/>
                  <a:gd name="T14" fmla="*/ 180 w 769"/>
                  <a:gd name="T15" fmla="*/ 253 h 325"/>
                  <a:gd name="T16" fmla="*/ 198 w 769"/>
                  <a:gd name="T17" fmla="*/ 265 h 325"/>
                  <a:gd name="T18" fmla="*/ 228 w 769"/>
                  <a:gd name="T19" fmla="*/ 247 h 325"/>
                  <a:gd name="T20" fmla="*/ 240 w 769"/>
                  <a:gd name="T21" fmla="*/ 259 h 325"/>
                  <a:gd name="T22" fmla="*/ 270 w 769"/>
                  <a:gd name="T23" fmla="*/ 253 h 325"/>
                  <a:gd name="T24" fmla="*/ 276 w 769"/>
                  <a:gd name="T25" fmla="*/ 241 h 325"/>
                  <a:gd name="T26" fmla="*/ 312 w 769"/>
                  <a:gd name="T27" fmla="*/ 241 h 325"/>
                  <a:gd name="T28" fmla="*/ 331 w 769"/>
                  <a:gd name="T29" fmla="*/ 229 h 325"/>
                  <a:gd name="T30" fmla="*/ 337 w 769"/>
                  <a:gd name="T31" fmla="*/ 217 h 325"/>
                  <a:gd name="T32" fmla="*/ 331 w 769"/>
                  <a:gd name="T33" fmla="*/ 211 h 325"/>
                  <a:gd name="T34" fmla="*/ 379 w 769"/>
                  <a:gd name="T35" fmla="*/ 138 h 325"/>
                  <a:gd name="T36" fmla="*/ 397 w 769"/>
                  <a:gd name="T37" fmla="*/ 102 h 325"/>
                  <a:gd name="T38" fmla="*/ 427 w 769"/>
                  <a:gd name="T39" fmla="*/ 120 h 325"/>
                  <a:gd name="T40" fmla="*/ 457 w 769"/>
                  <a:gd name="T41" fmla="*/ 72 h 325"/>
                  <a:gd name="T42" fmla="*/ 469 w 769"/>
                  <a:gd name="T43" fmla="*/ 78 h 325"/>
                  <a:gd name="T44" fmla="*/ 517 w 769"/>
                  <a:gd name="T45" fmla="*/ 36 h 325"/>
                  <a:gd name="T46" fmla="*/ 523 w 769"/>
                  <a:gd name="T47" fmla="*/ 0 h 325"/>
                  <a:gd name="T48" fmla="*/ 571 w 769"/>
                  <a:gd name="T49" fmla="*/ 36 h 325"/>
                  <a:gd name="T50" fmla="*/ 583 w 769"/>
                  <a:gd name="T51" fmla="*/ 12 h 325"/>
                  <a:gd name="T52" fmla="*/ 607 w 769"/>
                  <a:gd name="T53" fmla="*/ 24 h 325"/>
                  <a:gd name="T54" fmla="*/ 601 w 769"/>
                  <a:gd name="T55" fmla="*/ 36 h 325"/>
                  <a:gd name="T56" fmla="*/ 607 w 769"/>
                  <a:gd name="T57" fmla="*/ 42 h 325"/>
                  <a:gd name="T58" fmla="*/ 643 w 769"/>
                  <a:gd name="T59" fmla="*/ 60 h 325"/>
                  <a:gd name="T60" fmla="*/ 649 w 769"/>
                  <a:gd name="T61" fmla="*/ 78 h 325"/>
                  <a:gd name="T62" fmla="*/ 649 w 769"/>
                  <a:gd name="T63" fmla="*/ 84 h 325"/>
                  <a:gd name="T64" fmla="*/ 625 w 769"/>
                  <a:gd name="T65" fmla="*/ 114 h 325"/>
                  <a:gd name="T66" fmla="*/ 631 w 769"/>
                  <a:gd name="T67" fmla="*/ 126 h 325"/>
                  <a:gd name="T68" fmla="*/ 727 w 769"/>
                  <a:gd name="T69" fmla="*/ 180 h 325"/>
                  <a:gd name="T70" fmla="*/ 715 w 769"/>
                  <a:gd name="T71" fmla="*/ 217 h 325"/>
                  <a:gd name="T72" fmla="*/ 733 w 769"/>
                  <a:gd name="T73" fmla="*/ 247 h 325"/>
                  <a:gd name="T74" fmla="*/ 721 w 769"/>
                  <a:gd name="T75" fmla="*/ 259 h 325"/>
                  <a:gd name="T76" fmla="*/ 733 w 769"/>
                  <a:gd name="T77" fmla="*/ 283 h 325"/>
                  <a:gd name="T78" fmla="*/ 709 w 769"/>
                  <a:gd name="T79" fmla="*/ 283 h 325"/>
                  <a:gd name="T80" fmla="*/ 709 w 769"/>
                  <a:gd name="T81" fmla="*/ 295 h 325"/>
                  <a:gd name="T82" fmla="*/ 763 w 769"/>
                  <a:gd name="T83" fmla="*/ 301 h 325"/>
                  <a:gd name="T84" fmla="*/ 769 w 769"/>
                  <a:gd name="T85" fmla="*/ 325 h 325"/>
                  <a:gd name="T86" fmla="*/ 691 w 769"/>
                  <a:gd name="T87" fmla="*/ 325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325">
                    <a:moveTo>
                      <a:pt x="691" y="325"/>
                    </a:moveTo>
                    <a:lnTo>
                      <a:pt x="0" y="325"/>
                    </a:lnTo>
                    <a:lnTo>
                      <a:pt x="54" y="319"/>
                    </a:lnTo>
                    <a:lnTo>
                      <a:pt x="78" y="301"/>
                    </a:lnTo>
                    <a:lnTo>
                      <a:pt x="96" y="277"/>
                    </a:lnTo>
                    <a:lnTo>
                      <a:pt x="168" y="229"/>
                    </a:lnTo>
                    <a:lnTo>
                      <a:pt x="168" y="247"/>
                    </a:lnTo>
                    <a:lnTo>
                      <a:pt x="180" y="253"/>
                    </a:lnTo>
                    <a:lnTo>
                      <a:pt x="198" y="265"/>
                    </a:lnTo>
                    <a:lnTo>
                      <a:pt x="228" y="247"/>
                    </a:lnTo>
                    <a:lnTo>
                      <a:pt x="240" y="259"/>
                    </a:lnTo>
                    <a:lnTo>
                      <a:pt x="270" y="253"/>
                    </a:lnTo>
                    <a:lnTo>
                      <a:pt x="276" y="241"/>
                    </a:lnTo>
                    <a:lnTo>
                      <a:pt x="312" y="241"/>
                    </a:lnTo>
                    <a:lnTo>
                      <a:pt x="331" y="229"/>
                    </a:lnTo>
                    <a:lnTo>
                      <a:pt x="337" y="217"/>
                    </a:lnTo>
                    <a:lnTo>
                      <a:pt x="331" y="211"/>
                    </a:lnTo>
                    <a:lnTo>
                      <a:pt x="379" y="138"/>
                    </a:lnTo>
                    <a:lnTo>
                      <a:pt x="397" y="102"/>
                    </a:lnTo>
                    <a:lnTo>
                      <a:pt x="427" y="120"/>
                    </a:lnTo>
                    <a:lnTo>
                      <a:pt x="457" y="72"/>
                    </a:lnTo>
                    <a:lnTo>
                      <a:pt x="469" y="78"/>
                    </a:lnTo>
                    <a:lnTo>
                      <a:pt x="517" y="36"/>
                    </a:lnTo>
                    <a:lnTo>
                      <a:pt x="523" y="0"/>
                    </a:lnTo>
                    <a:lnTo>
                      <a:pt x="571" y="36"/>
                    </a:lnTo>
                    <a:lnTo>
                      <a:pt x="583" y="12"/>
                    </a:lnTo>
                    <a:lnTo>
                      <a:pt x="607" y="24"/>
                    </a:lnTo>
                    <a:lnTo>
                      <a:pt x="601" y="36"/>
                    </a:lnTo>
                    <a:lnTo>
                      <a:pt x="607" y="42"/>
                    </a:lnTo>
                    <a:lnTo>
                      <a:pt x="643" y="60"/>
                    </a:lnTo>
                    <a:lnTo>
                      <a:pt x="649" y="78"/>
                    </a:lnTo>
                    <a:lnTo>
                      <a:pt x="649" y="84"/>
                    </a:lnTo>
                    <a:lnTo>
                      <a:pt x="625" y="114"/>
                    </a:lnTo>
                    <a:lnTo>
                      <a:pt x="631" y="126"/>
                    </a:lnTo>
                    <a:lnTo>
                      <a:pt x="727" y="180"/>
                    </a:lnTo>
                    <a:lnTo>
                      <a:pt x="715" y="217"/>
                    </a:lnTo>
                    <a:lnTo>
                      <a:pt x="733" y="247"/>
                    </a:lnTo>
                    <a:lnTo>
                      <a:pt x="721" y="259"/>
                    </a:lnTo>
                    <a:lnTo>
                      <a:pt x="733" y="283"/>
                    </a:lnTo>
                    <a:lnTo>
                      <a:pt x="709" y="283"/>
                    </a:lnTo>
                    <a:lnTo>
                      <a:pt x="709" y="295"/>
                    </a:lnTo>
                    <a:lnTo>
                      <a:pt x="763" y="301"/>
                    </a:lnTo>
                    <a:lnTo>
                      <a:pt x="769" y="325"/>
                    </a:lnTo>
                    <a:lnTo>
                      <a:pt x="691" y="32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93" name="Freeform 395"/>
              <p:cNvSpPr/>
              <p:nvPr/>
            </p:nvSpPr>
            <p:spPr>
              <a:xfrm>
                <a:off x="5326" y="1761"/>
                <a:ext cx="769" cy="325"/>
              </a:xfrm>
              <a:custGeom>
                <a:gdLst>
                  <a:gd name="T0" fmla="*/ 691 w 769"/>
                  <a:gd name="T1" fmla="*/ 325 h 325"/>
                  <a:gd name="T2" fmla="*/ 0 w 769"/>
                  <a:gd name="T3" fmla="*/ 325 h 325"/>
                  <a:gd name="T4" fmla="*/ 54 w 769"/>
                  <a:gd name="T5" fmla="*/ 319 h 325"/>
                  <a:gd name="T6" fmla="*/ 78 w 769"/>
                  <a:gd name="T7" fmla="*/ 301 h 325"/>
                  <a:gd name="T8" fmla="*/ 96 w 769"/>
                  <a:gd name="T9" fmla="*/ 277 h 325"/>
                  <a:gd name="T10" fmla="*/ 168 w 769"/>
                  <a:gd name="T11" fmla="*/ 229 h 325"/>
                  <a:gd name="T12" fmla="*/ 168 w 769"/>
                  <a:gd name="T13" fmla="*/ 247 h 325"/>
                  <a:gd name="T14" fmla="*/ 180 w 769"/>
                  <a:gd name="T15" fmla="*/ 253 h 325"/>
                  <a:gd name="T16" fmla="*/ 198 w 769"/>
                  <a:gd name="T17" fmla="*/ 265 h 325"/>
                  <a:gd name="T18" fmla="*/ 228 w 769"/>
                  <a:gd name="T19" fmla="*/ 247 h 325"/>
                  <a:gd name="T20" fmla="*/ 240 w 769"/>
                  <a:gd name="T21" fmla="*/ 259 h 325"/>
                  <a:gd name="T22" fmla="*/ 270 w 769"/>
                  <a:gd name="T23" fmla="*/ 253 h 325"/>
                  <a:gd name="T24" fmla="*/ 276 w 769"/>
                  <a:gd name="T25" fmla="*/ 241 h 325"/>
                  <a:gd name="T26" fmla="*/ 312 w 769"/>
                  <a:gd name="T27" fmla="*/ 241 h 325"/>
                  <a:gd name="T28" fmla="*/ 331 w 769"/>
                  <a:gd name="T29" fmla="*/ 229 h 325"/>
                  <a:gd name="T30" fmla="*/ 337 w 769"/>
                  <a:gd name="T31" fmla="*/ 217 h 325"/>
                  <a:gd name="T32" fmla="*/ 331 w 769"/>
                  <a:gd name="T33" fmla="*/ 211 h 325"/>
                  <a:gd name="T34" fmla="*/ 379 w 769"/>
                  <a:gd name="T35" fmla="*/ 138 h 325"/>
                  <a:gd name="T36" fmla="*/ 397 w 769"/>
                  <a:gd name="T37" fmla="*/ 102 h 325"/>
                  <a:gd name="T38" fmla="*/ 427 w 769"/>
                  <a:gd name="T39" fmla="*/ 120 h 325"/>
                  <a:gd name="T40" fmla="*/ 457 w 769"/>
                  <a:gd name="T41" fmla="*/ 72 h 325"/>
                  <a:gd name="T42" fmla="*/ 469 w 769"/>
                  <a:gd name="T43" fmla="*/ 78 h 325"/>
                  <a:gd name="T44" fmla="*/ 517 w 769"/>
                  <a:gd name="T45" fmla="*/ 36 h 325"/>
                  <a:gd name="T46" fmla="*/ 523 w 769"/>
                  <a:gd name="T47" fmla="*/ 0 h 325"/>
                  <a:gd name="T48" fmla="*/ 571 w 769"/>
                  <a:gd name="T49" fmla="*/ 36 h 325"/>
                  <a:gd name="T50" fmla="*/ 583 w 769"/>
                  <a:gd name="T51" fmla="*/ 12 h 325"/>
                  <a:gd name="T52" fmla="*/ 607 w 769"/>
                  <a:gd name="T53" fmla="*/ 24 h 325"/>
                  <a:gd name="T54" fmla="*/ 601 w 769"/>
                  <a:gd name="T55" fmla="*/ 36 h 325"/>
                  <a:gd name="T56" fmla="*/ 607 w 769"/>
                  <a:gd name="T57" fmla="*/ 42 h 325"/>
                  <a:gd name="T58" fmla="*/ 643 w 769"/>
                  <a:gd name="T59" fmla="*/ 60 h 325"/>
                  <a:gd name="T60" fmla="*/ 649 w 769"/>
                  <a:gd name="T61" fmla="*/ 78 h 325"/>
                  <a:gd name="T62" fmla="*/ 649 w 769"/>
                  <a:gd name="T63" fmla="*/ 84 h 325"/>
                  <a:gd name="T64" fmla="*/ 625 w 769"/>
                  <a:gd name="T65" fmla="*/ 114 h 325"/>
                  <a:gd name="T66" fmla="*/ 631 w 769"/>
                  <a:gd name="T67" fmla="*/ 126 h 325"/>
                  <a:gd name="T68" fmla="*/ 727 w 769"/>
                  <a:gd name="T69" fmla="*/ 180 h 325"/>
                  <a:gd name="T70" fmla="*/ 715 w 769"/>
                  <a:gd name="T71" fmla="*/ 217 h 325"/>
                  <a:gd name="T72" fmla="*/ 733 w 769"/>
                  <a:gd name="T73" fmla="*/ 247 h 325"/>
                  <a:gd name="T74" fmla="*/ 721 w 769"/>
                  <a:gd name="T75" fmla="*/ 259 h 325"/>
                  <a:gd name="T76" fmla="*/ 733 w 769"/>
                  <a:gd name="T77" fmla="*/ 283 h 325"/>
                  <a:gd name="T78" fmla="*/ 709 w 769"/>
                  <a:gd name="T79" fmla="*/ 283 h 325"/>
                  <a:gd name="T80" fmla="*/ 709 w 769"/>
                  <a:gd name="T81" fmla="*/ 295 h 325"/>
                  <a:gd name="T82" fmla="*/ 763 w 769"/>
                  <a:gd name="T83" fmla="*/ 301 h 325"/>
                  <a:gd name="T84" fmla="*/ 769 w 769"/>
                  <a:gd name="T85" fmla="*/ 325 h 325"/>
                  <a:gd name="T86" fmla="*/ 691 w 769"/>
                  <a:gd name="T87" fmla="*/ 325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325">
                    <a:moveTo>
                      <a:pt x="691" y="325"/>
                    </a:moveTo>
                    <a:lnTo>
                      <a:pt x="0" y="325"/>
                    </a:lnTo>
                    <a:lnTo>
                      <a:pt x="54" y="319"/>
                    </a:lnTo>
                    <a:lnTo>
                      <a:pt x="78" y="301"/>
                    </a:lnTo>
                    <a:lnTo>
                      <a:pt x="96" y="277"/>
                    </a:lnTo>
                    <a:lnTo>
                      <a:pt x="168" y="229"/>
                    </a:lnTo>
                    <a:lnTo>
                      <a:pt x="168" y="247"/>
                    </a:lnTo>
                    <a:lnTo>
                      <a:pt x="180" y="253"/>
                    </a:lnTo>
                    <a:lnTo>
                      <a:pt x="198" y="265"/>
                    </a:lnTo>
                    <a:lnTo>
                      <a:pt x="228" y="247"/>
                    </a:lnTo>
                    <a:lnTo>
                      <a:pt x="240" y="259"/>
                    </a:lnTo>
                    <a:lnTo>
                      <a:pt x="270" y="253"/>
                    </a:lnTo>
                    <a:lnTo>
                      <a:pt x="276" y="241"/>
                    </a:lnTo>
                    <a:lnTo>
                      <a:pt x="312" y="241"/>
                    </a:lnTo>
                    <a:lnTo>
                      <a:pt x="331" y="229"/>
                    </a:lnTo>
                    <a:lnTo>
                      <a:pt x="337" y="217"/>
                    </a:lnTo>
                    <a:lnTo>
                      <a:pt x="331" y="211"/>
                    </a:lnTo>
                    <a:lnTo>
                      <a:pt x="379" y="138"/>
                    </a:lnTo>
                    <a:lnTo>
                      <a:pt x="397" y="102"/>
                    </a:lnTo>
                    <a:lnTo>
                      <a:pt x="427" y="120"/>
                    </a:lnTo>
                    <a:lnTo>
                      <a:pt x="457" y="72"/>
                    </a:lnTo>
                    <a:lnTo>
                      <a:pt x="469" y="78"/>
                    </a:lnTo>
                    <a:lnTo>
                      <a:pt x="517" y="36"/>
                    </a:lnTo>
                    <a:lnTo>
                      <a:pt x="523" y="0"/>
                    </a:lnTo>
                    <a:lnTo>
                      <a:pt x="571" y="36"/>
                    </a:lnTo>
                    <a:lnTo>
                      <a:pt x="583" y="12"/>
                    </a:lnTo>
                    <a:lnTo>
                      <a:pt x="607" y="24"/>
                    </a:lnTo>
                    <a:lnTo>
                      <a:pt x="601" y="36"/>
                    </a:lnTo>
                    <a:lnTo>
                      <a:pt x="607" y="42"/>
                    </a:lnTo>
                    <a:lnTo>
                      <a:pt x="643" y="60"/>
                    </a:lnTo>
                    <a:lnTo>
                      <a:pt x="649" y="78"/>
                    </a:lnTo>
                    <a:lnTo>
                      <a:pt x="649" y="84"/>
                    </a:lnTo>
                    <a:lnTo>
                      <a:pt x="625" y="114"/>
                    </a:lnTo>
                    <a:lnTo>
                      <a:pt x="631" y="126"/>
                    </a:lnTo>
                    <a:lnTo>
                      <a:pt x="727" y="180"/>
                    </a:lnTo>
                    <a:lnTo>
                      <a:pt x="715" y="217"/>
                    </a:lnTo>
                    <a:lnTo>
                      <a:pt x="733" y="247"/>
                    </a:lnTo>
                    <a:lnTo>
                      <a:pt x="721" y="259"/>
                    </a:lnTo>
                    <a:lnTo>
                      <a:pt x="733" y="283"/>
                    </a:lnTo>
                    <a:lnTo>
                      <a:pt x="709" y="283"/>
                    </a:lnTo>
                    <a:lnTo>
                      <a:pt x="709" y="295"/>
                    </a:lnTo>
                    <a:lnTo>
                      <a:pt x="763" y="301"/>
                    </a:lnTo>
                    <a:lnTo>
                      <a:pt x="769" y="325"/>
                    </a:lnTo>
                    <a:lnTo>
                      <a:pt x="691" y="3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94" name="Freeform 396"/>
              <p:cNvSpPr/>
              <p:nvPr/>
            </p:nvSpPr>
            <p:spPr>
              <a:xfrm>
                <a:off x="5326" y="1761"/>
                <a:ext cx="769" cy="325"/>
              </a:xfrm>
              <a:custGeom>
                <a:gdLst>
                  <a:gd name="T0" fmla="*/ 691 w 769"/>
                  <a:gd name="T1" fmla="*/ 325 h 325"/>
                  <a:gd name="T2" fmla="*/ 0 w 769"/>
                  <a:gd name="T3" fmla="*/ 325 h 325"/>
                  <a:gd name="T4" fmla="*/ 54 w 769"/>
                  <a:gd name="T5" fmla="*/ 319 h 325"/>
                  <a:gd name="T6" fmla="*/ 78 w 769"/>
                  <a:gd name="T7" fmla="*/ 301 h 325"/>
                  <a:gd name="T8" fmla="*/ 96 w 769"/>
                  <a:gd name="T9" fmla="*/ 277 h 325"/>
                  <a:gd name="T10" fmla="*/ 168 w 769"/>
                  <a:gd name="T11" fmla="*/ 229 h 325"/>
                  <a:gd name="T12" fmla="*/ 168 w 769"/>
                  <a:gd name="T13" fmla="*/ 247 h 325"/>
                  <a:gd name="T14" fmla="*/ 180 w 769"/>
                  <a:gd name="T15" fmla="*/ 253 h 325"/>
                  <a:gd name="T16" fmla="*/ 198 w 769"/>
                  <a:gd name="T17" fmla="*/ 265 h 325"/>
                  <a:gd name="T18" fmla="*/ 228 w 769"/>
                  <a:gd name="T19" fmla="*/ 247 h 325"/>
                  <a:gd name="T20" fmla="*/ 240 w 769"/>
                  <a:gd name="T21" fmla="*/ 259 h 325"/>
                  <a:gd name="T22" fmla="*/ 270 w 769"/>
                  <a:gd name="T23" fmla="*/ 253 h 325"/>
                  <a:gd name="T24" fmla="*/ 276 w 769"/>
                  <a:gd name="T25" fmla="*/ 241 h 325"/>
                  <a:gd name="T26" fmla="*/ 312 w 769"/>
                  <a:gd name="T27" fmla="*/ 241 h 325"/>
                  <a:gd name="T28" fmla="*/ 331 w 769"/>
                  <a:gd name="T29" fmla="*/ 229 h 325"/>
                  <a:gd name="T30" fmla="*/ 337 w 769"/>
                  <a:gd name="T31" fmla="*/ 217 h 325"/>
                  <a:gd name="T32" fmla="*/ 331 w 769"/>
                  <a:gd name="T33" fmla="*/ 211 h 325"/>
                  <a:gd name="T34" fmla="*/ 379 w 769"/>
                  <a:gd name="T35" fmla="*/ 138 h 325"/>
                  <a:gd name="T36" fmla="*/ 397 w 769"/>
                  <a:gd name="T37" fmla="*/ 102 h 325"/>
                  <a:gd name="T38" fmla="*/ 427 w 769"/>
                  <a:gd name="T39" fmla="*/ 120 h 325"/>
                  <a:gd name="T40" fmla="*/ 457 w 769"/>
                  <a:gd name="T41" fmla="*/ 72 h 325"/>
                  <a:gd name="T42" fmla="*/ 469 w 769"/>
                  <a:gd name="T43" fmla="*/ 78 h 325"/>
                  <a:gd name="T44" fmla="*/ 517 w 769"/>
                  <a:gd name="T45" fmla="*/ 36 h 325"/>
                  <a:gd name="T46" fmla="*/ 523 w 769"/>
                  <a:gd name="T47" fmla="*/ 0 h 325"/>
                  <a:gd name="T48" fmla="*/ 571 w 769"/>
                  <a:gd name="T49" fmla="*/ 36 h 325"/>
                  <a:gd name="T50" fmla="*/ 583 w 769"/>
                  <a:gd name="T51" fmla="*/ 12 h 325"/>
                  <a:gd name="T52" fmla="*/ 607 w 769"/>
                  <a:gd name="T53" fmla="*/ 24 h 325"/>
                  <a:gd name="T54" fmla="*/ 601 w 769"/>
                  <a:gd name="T55" fmla="*/ 36 h 325"/>
                  <a:gd name="T56" fmla="*/ 607 w 769"/>
                  <a:gd name="T57" fmla="*/ 42 h 325"/>
                  <a:gd name="T58" fmla="*/ 643 w 769"/>
                  <a:gd name="T59" fmla="*/ 60 h 325"/>
                  <a:gd name="T60" fmla="*/ 649 w 769"/>
                  <a:gd name="T61" fmla="*/ 78 h 325"/>
                  <a:gd name="T62" fmla="*/ 649 w 769"/>
                  <a:gd name="T63" fmla="*/ 84 h 325"/>
                  <a:gd name="T64" fmla="*/ 625 w 769"/>
                  <a:gd name="T65" fmla="*/ 114 h 325"/>
                  <a:gd name="T66" fmla="*/ 631 w 769"/>
                  <a:gd name="T67" fmla="*/ 126 h 325"/>
                  <a:gd name="T68" fmla="*/ 727 w 769"/>
                  <a:gd name="T69" fmla="*/ 180 h 325"/>
                  <a:gd name="T70" fmla="*/ 715 w 769"/>
                  <a:gd name="T71" fmla="*/ 217 h 325"/>
                  <a:gd name="T72" fmla="*/ 733 w 769"/>
                  <a:gd name="T73" fmla="*/ 247 h 325"/>
                  <a:gd name="T74" fmla="*/ 721 w 769"/>
                  <a:gd name="T75" fmla="*/ 259 h 325"/>
                  <a:gd name="T76" fmla="*/ 733 w 769"/>
                  <a:gd name="T77" fmla="*/ 283 h 325"/>
                  <a:gd name="T78" fmla="*/ 709 w 769"/>
                  <a:gd name="T79" fmla="*/ 283 h 325"/>
                  <a:gd name="T80" fmla="*/ 709 w 769"/>
                  <a:gd name="T81" fmla="*/ 295 h 325"/>
                  <a:gd name="T82" fmla="*/ 763 w 769"/>
                  <a:gd name="T83" fmla="*/ 301 h 325"/>
                  <a:gd name="T84" fmla="*/ 769 w 769"/>
                  <a:gd name="T85" fmla="*/ 325 h 325"/>
                  <a:gd name="T86" fmla="*/ 691 w 769"/>
                  <a:gd name="T87" fmla="*/ 325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325">
                    <a:moveTo>
                      <a:pt x="691" y="325"/>
                    </a:moveTo>
                    <a:lnTo>
                      <a:pt x="0" y="325"/>
                    </a:lnTo>
                    <a:lnTo>
                      <a:pt x="54" y="319"/>
                    </a:lnTo>
                    <a:lnTo>
                      <a:pt x="78" y="301"/>
                    </a:lnTo>
                    <a:lnTo>
                      <a:pt x="96" y="277"/>
                    </a:lnTo>
                    <a:lnTo>
                      <a:pt x="168" y="229"/>
                    </a:lnTo>
                    <a:lnTo>
                      <a:pt x="168" y="247"/>
                    </a:lnTo>
                    <a:lnTo>
                      <a:pt x="180" y="253"/>
                    </a:lnTo>
                    <a:lnTo>
                      <a:pt x="198" y="265"/>
                    </a:lnTo>
                    <a:lnTo>
                      <a:pt x="228" y="247"/>
                    </a:lnTo>
                    <a:lnTo>
                      <a:pt x="240" y="259"/>
                    </a:lnTo>
                    <a:lnTo>
                      <a:pt x="270" y="253"/>
                    </a:lnTo>
                    <a:lnTo>
                      <a:pt x="276" y="241"/>
                    </a:lnTo>
                    <a:lnTo>
                      <a:pt x="312" y="241"/>
                    </a:lnTo>
                    <a:lnTo>
                      <a:pt x="331" y="229"/>
                    </a:lnTo>
                    <a:lnTo>
                      <a:pt x="337" y="217"/>
                    </a:lnTo>
                    <a:lnTo>
                      <a:pt x="331" y="211"/>
                    </a:lnTo>
                    <a:lnTo>
                      <a:pt x="379" y="138"/>
                    </a:lnTo>
                    <a:lnTo>
                      <a:pt x="397" y="102"/>
                    </a:lnTo>
                    <a:lnTo>
                      <a:pt x="427" y="120"/>
                    </a:lnTo>
                    <a:lnTo>
                      <a:pt x="457" y="72"/>
                    </a:lnTo>
                    <a:lnTo>
                      <a:pt x="469" y="78"/>
                    </a:lnTo>
                    <a:lnTo>
                      <a:pt x="517" y="36"/>
                    </a:lnTo>
                    <a:lnTo>
                      <a:pt x="523" y="0"/>
                    </a:lnTo>
                    <a:lnTo>
                      <a:pt x="571" y="36"/>
                    </a:lnTo>
                    <a:lnTo>
                      <a:pt x="583" y="12"/>
                    </a:lnTo>
                    <a:lnTo>
                      <a:pt x="607" y="24"/>
                    </a:lnTo>
                    <a:lnTo>
                      <a:pt x="601" y="36"/>
                    </a:lnTo>
                    <a:lnTo>
                      <a:pt x="607" y="42"/>
                    </a:lnTo>
                    <a:lnTo>
                      <a:pt x="643" y="60"/>
                    </a:lnTo>
                    <a:lnTo>
                      <a:pt x="649" y="78"/>
                    </a:lnTo>
                    <a:lnTo>
                      <a:pt x="649" y="84"/>
                    </a:lnTo>
                    <a:lnTo>
                      <a:pt x="625" y="114"/>
                    </a:lnTo>
                    <a:lnTo>
                      <a:pt x="631" y="126"/>
                    </a:lnTo>
                    <a:lnTo>
                      <a:pt x="727" y="180"/>
                    </a:lnTo>
                    <a:lnTo>
                      <a:pt x="715" y="217"/>
                    </a:lnTo>
                    <a:lnTo>
                      <a:pt x="733" y="247"/>
                    </a:lnTo>
                    <a:lnTo>
                      <a:pt x="721" y="259"/>
                    </a:lnTo>
                    <a:lnTo>
                      <a:pt x="733" y="283"/>
                    </a:lnTo>
                    <a:lnTo>
                      <a:pt x="709" y="283"/>
                    </a:lnTo>
                    <a:lnTo>
                      <a:pt x="709" y="295"/>
                    </a:lnTo>
                    <a:lnTo>
                      <a:pt x="763" y="301"/>
                    </a:lnTo>
                    <a:lnTo>
                      <a:pt x="769" y="325"/>
                    </a:lnTo>
                    <a:lnTo>
                      <a:pt x="691" y="32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95" name="Freeform 397"/>
              <p:cNvSpPr/>
              <p:nvPr/>
            </p:nvSpPr>
            <p:spPr>
              <a:xfrm>
                <a:off x="5711" y="1064"/>
                <a:ext cx="636" cy="541"/>
              </a:xfrm>
              <a:custGeom>
                <a:gdLst>
                  <a:gd name="T0" fmla="*/ 426 w 636"/>
                  <a:gd name="T1" fmla="*/ 379 h 541"/>
                  <a:gd name="T2" fmla="*/ 0 w 636"/>
                  <a:gd name="T3" fmla="*/ 379 h 541"/>
                  <a:gd name="T4" fmla="*/ 0 w 636"/>
                  <a:gd name="T5" fmla="*/ 349 h 541"/>
                  <a:gd name="T6" fmla="*/ 90 w 636"/>
                  <a:gd name="T7" fmla="*/ 277 h 541"/>
                  <a:gd name="T8" fmla="*/ 72 w 636"/>
                  <a:gd name="T9" fmla="*/ 222 h 541"/>
                  <a:gd name="T10" fmla="*/ 162 w 636"/>
                  <a:gd name="T11" fmla="*/ 204 h 541"/>
                  <a:gd name="T12" fmla="*/ 216 w 636"/>
                  <a:gd name="T13" fmla="*/ 222 h 541"/>
                  <a:gd name="T14" fmla="*/ 276 w 636"/>
                  <a:gd name="T15" fmla="*/ 216 h 541"/>
                  <a:gd name="T16" fmla="*/ 354 w 636"/>
                  <a:gd name="T17" fmla="*/ 186 h 541"/>
                  <a:gd name="T18" fmla="*/ 354 w 636"/>
                  <a:gd name="T19" fmla="*/ 156 h 541"/>
                  <a:gd name="T20" fmla="*/ 342 w 636"/>
                  <a:gd name="T21" fmla="*/ 138 h 541"/>
                  <a:gd name="T22" fmla="*/ 360 w 636"/>
                  <a:gd name="T23" fmla="*/ 126 h 541"/>
                  <a:gd name="T24" fmla="*/ 336 w 636"/>
                  <a:gd name="T25" fmla="*/ 108 h 541"/>
                  <a:gd name="T26" fmla="*/ 384 w 636"/>
                  <a:gd name="T27" fmla="*/ 78 h 541"/>
                  <a:gd name="T28" fmla="*/ 402 w 636"/>
                  <a:gd name="T29" fmla="*/ 42 h 541"/>
                  <a:gd name="T30" fmla="*/ 462 w 636"/>
                  <a:gd name="T31" fmla="*/ 0 h 541"/>
                  <a:gd name="T32" fmla="*/ 624 w 636"/>
                  <a:gd name="T33" fmla="*/ 0 h 541"/>
                  <a:gd name="T34" fmla="*/ 624 w 636"/>
                  <a:gd name="T35" fmla="*/ 48 h 541"/>
                  <a:gd name="T36" fmla="*/ 630 w 636"/>
                  <a:gd name="T37" fmla="*/ 66 h 541"/>
                  <a:gd name="T38" fmla="*/ 618 w 636"/>
                  <a:gd name="T39" fmla="*/ 120 h 541"/>
                  <a:gd name="T40" fmla="*/ 624 w 636"/>
                  <a:gd name="T41" fmla="*/ 156 h 541"/>
                  <a:gd name="T42" fmla="*/ 618 w 636"/>
                  <a:gd name="T43" fmla="*/ 174 h 541"/>
                  <a:gd name="T44" fmla="*/ 636 w 636"/>
                  <a:gd name="T45" fmla="*/ 186 h 541"/>
                  <a:gd name="T46" fmla="*/ 636 w 636"/>
                  <a:gd name="T47" fmla="*/ 289 h 541"/>
                  <a:gd name="T48" fmla="*/ 612 w 636"/>
                  <a:gd name="T49" fmla="*/ 373 h 541"/>
                  <a:gd name="T50" fmla="*/ 606 w 636"/>
                  <a:gd name="T51" fmla="*/ 469 h 541"/>
                  <a:gd name="T52" fmla="*/ 612 w 636"/>
                  <a:gd name="T53" fmla="*/ 475 h 541"/>
                  <a:gd name="T54" fmla="*/ 588 w 636"/>
                  <a:gd name="T55" fmla="*/ 493 h 541"/>
                  <a:gd name="T56" fmla="*/ 594 w 636"/>
                  <a:gd name="T57" fmla="*/ 505 h 541"/>
                  <a:gd name="T58" fmla="*/ 558 w 636"/>
                  <a:gd name="T59" fmla="*/ 541 h 541"/>
                  <a:gd name="T60" fmla="*/ 570 w 636"/>
                  <a:gd name="T61" fmla="*/ 505 h 541"/>
                  <a:gd name="T62" fmla="*/ 492 w 636"/>
                  <a:gd name="T63" fmla="*/ 457 h 541"/>
                  <a:gd name="T64" fmla="*/ 468 w 636"/>
                  <a:gd name="T65" fmla="*/ 445 h 541"/>
                  <a:gd name="T66" fmla="*/ 456 w 636"/>
                  <a:gd name="T67" fmla="*/ 403 h 541"/>
                  <a:gd name="T68" fmla="*/ 426 w 636"/>
                  <a:gd name="T69" fmla="*/ 379 h 5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6" h="541">
                    <a:moveTo>
                      <a:pt x="426" y="379"/>
                    </a:moveTo>
                    <a:lnTo>
                      <a:pt x="0" y="379"/>
                    </a:lnTo>
                    <a:lnTo>
                      <a:pt x="0" y="349"/>
                    </a:lnTo>
                    <a:lnTo>
                      <a:pt x="90" y="277"/>
                    </a:lnTo>
                    <a:lnTo>
                      <a:pt x="72" y="222"/>
                    </a:lnTo>
                    <a:lnTo>
                      <a:pt x="162" y="204"/>
                    </a:lnTo>
                    <a:lnTo>
                      <a:pt x="216" y="222"/>
                    </a:lnTo>
                    <a:lnTo>
                      <a:pt x="276" y="216"/>
                    </a:lnTo>
                    <a:lnTo>
                      <a:pt x="354" y="186"/>
                    </a:lnTo>
                    <a:lnTo>
                      <a:pt x="354" y="156"/>
                    </a:lnTo>
                    <a:lnTo>
                      <a:pt x="342" y="138"/>
                    </a:lnTo>
                    <a:lnTo>
                      <a:pt x="360" y="126"/>
                    </a:lnTo>
                    <a:lnTo>
                      <a:pt x="336" y="108"/>
                    </a:lnTo>
                    <a:lnTo>
                      <a:pt x="384" y="78"/>
                    </a:lnTo>
                    <a:lnTo>
                      <a:pt x="402" y="42"/>
                    </a:lnTo>
                    <a:lnTo>
                      <a:pt x="462" y="0"/>
                    </a:lnTo>
                    <a:lnTo>
                      <a:pt x="624" y="0"/>
                    </a:lnTo>
                    <a:lnTo>
                      <a:pt x="624" y="48"/>
                    </a:lnTo>
                    <a:lnTo>
                      <a:pt x="630" y="66"/>
                    </a:lnTo>
                    <a:lnTo>
                      <a:pt x="618" y="120"/>
                    </a:lnTo>
                    <a:lnTo>
                      <a:pt x="624" y="156"/>
                    </a:lnTo>
                    <a:lnTo>
                      <a:pt x="618" y="174"/>
                    </a:lnTo>
                    <a:lnTo>
                      <a:pt x="636" y="186"/>
                    </a:lnTo>
                    <a:lnTo>
                      <a:pt x="636" y="289"/>
                    </a:lnTo>
                    <a:lnTo>
                      <a:pt x="612" y="373"/>
                    </a:lnTo>
                    <a:lnTo>
                      <a:pt x="606" y="469"/>
                    </a:lnTo>
                    <a:lnTo>
                      <a:pt x="612" y="475"/>
                    </a:lnTo>
                    <a:lnTo>
                      <a:pt x="588" y="493"/>
                    </a:lnTo>
                    <a:lnTo>
                      <a:pt x="594" y="505"/>
                    </a:lnTo>
                    <a:lnTo>
                      <a:pt x="558" y="541"/>
                    </a:lnTo>
                    <a:lnTo>
                      <a:pt x="570" y="505"/>
                    </a:lnTo>
                    <a:lnTo>
                      <a:pt x="492" y="457"/>
                    </a:lnTo>
                    <a:lnTo>
                      <a:pt x="468" y="445"/>
                    </a:lnTo>
                    <a:lnTo>
                      <a:pt x="456" y="403"/>
                    </a:lnTo>
                    <a:lnTo>
                      <a:pt x="426" y="379"/>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96" name="Freeform 398"/>
              <p:cNvSpPr/>
              <p:nvPr/>
            </p:nvSpPr>
            <p:spPr>
              <a:xfrm>
                <a:off x="5711" y="1064"/>
                <a:ext cx="636" cy="541"/>
              </a:xfrm>
              <a:custGeom>
                <a:gdLst>
                  <a:gd name="T0" fmla="*/ 426 w 636"/>
                  <a:gd name="T1" fmla="*/ 379 h 541"/>
                  <a:gd name="T2" fmla="*/ 0 w 636"/>
                  <a:gd name="T3" fmla="*/ 379 h 541"/>
                  <a:gd name="T4" fmla="*/ 0 w 636"/>
                  <a:gd name="T5" fmla="*/ 349 h 541"/>
                  <a:gd name="T6" fmla="*/ 90 w 636"/>
                  <a:gd name="T7" fmla="*/ 277 h 541"/>
                  <a:gd name="T8" fmla="*/ 72 w 636"/>
                  <a:gd name="T9" fmla="*/ 222 h 541"/>
                  <a:gd name="T10" fmla="*/ 162 w 636"/>
                  <a:gd name="T11" fmla="*/ 204 h 541"/>
                  <a:gd name="T12" fmla="*/ 216 w 636"/>
                  <a:gd name="T13" fmla="*/ 222 h 541"/>
                  <a:gd name="T14" fmla="*/ 276 w 636"/>
                  <a:gd name="T15" fmla="*/ 216 h 541"/>
                  <a:gd name="T16" fmla="*/ 354 w 636"/>
                  <a:gd name="T17" fmla="*/ 186 h 541"/>
                  <a:gd name="T18" fmla="*/ 354 w 636"/>
                  <a:gd name="T19" fmla="*/ 156 h 541"/>
                  <a:gd name="T20" fmla="*/ 342 w 636"/>
                  <a:gd name="T21" fmla="*/ 138 h 541"/>
                  <a:gd name="T22" fmla="*/ 360 w 636"/>
                  <a:gd name="T23" fmla="*/ 126 h 541"/>
                  <a:gd name="T24" fmla="*/ 336 w 636"/>
                  <a:gd name="T25" fmla="*/ 108 h 541"/>
                  <a:gd name="T26" fmla="*/ 384 w 636"/>
                  <a:gd name="T27" fmla="*/ 78 h 541"/>
                  <a:gd name="T28" fmla="*/ 402 w 636"/>
                  <a:gd name="T29" fmla="*/ 42 h 541"/>
                  <a:gd name="T30" fmla="*/ 462 w 636"/>
                  <a:gd name="T31" fmla="*/ 0 h 541"/>
                  <a:gd name="T32" fmla="*/ 624 w 636"/>
                  <a:gd name="T33" fmla="*/ 0 h 541"/>
                  <a:gd name="T34" fmla="*/ 624 w 636"/>
                  <a:gd name="T35" fmla="*/ 48 h 541"/>
                  <a:gd name="T36" fmla="*/ 630 w 636"/>
                  <a:gd name="T37" fmla="*/ 66 h 541"/>
                  <a:gd name="T38" fmla="*/ 618 w 636"/>
                  <a:gd name="T39" fmla="*/ 120 h 541"/>
                  <a:gd name="T40" fmla="*/ 624 w 636"/>
                  <a:gd name="T41" fmla="*/ 156 h 541"/>
                  <a:gd name="T42" fmla="*/ 618 w 636"/>
                  <a:gd name="T43" fmla="*/ 174 h 541"/>
                  <a:gd name="T44" fmla="*/ 636 w 636"/>
                  <a:gd name="T45" fmla="*/ 186 h 541"/>
                  <a:gd name="T46" fmla="*/ 636 w 636"/>
                  <a:gd name="T47" fmla="*/ 289 h 541"/>
                  <a:gd name="T48" fmla="*/ 612 w 636"/>
                  <a:gd name="T49" fmla="*/ 373 h 541"/>
                  <a:gd name="T50" fmla="*/ 606 w 636"/>
                  <a:gd name="T51" fmla="*/ 469 h 541"/>
                  <a:gd name="T52" fmla="*/ 612 w 636"/>
                  <a:gd name="T53" fmla="*/ 475 h 541"/>
                  <a:gd name="T54" fmla="*/ 588 w 636"/>
                  <a:gd name="T55" fmla="*/ 493 h 541"/>
                  <a:gd name="T56" fmla="*/ 594 w 636"/>
                  <a:gd name="T57" fmla="*/ 505 h 541"/>
                  <a:gd name="T58" fmla="*/ 558 w 636"/>
                  <a:gd name="T59" fmla="*/ 541 h 541"/>
                  <a:gd name="T60" fmla="*/ 570 w 636"/>
                  <a:gd name="T61" fmla="*/ 505 h 541"/>
                  <a:gd name="T62" fmla="*/ 492 w 636"/>
                  <a:gd name="T63" fmla="*/ 457 h 541"/>
                  <a:gd name="T64" fmla="*/ 468 w 636"/>
                  <a:gd name="T65" fmla="*/ 445 h 541"/>
                  <a:gd name="T66" fmla="*/ 456 w 636"/>
                  <a:gd name="T67" fmla="*/ 403 h 541"/>
                  <a:gd name="T68" fmla="*/ 426 w 636"/>
                  <a:gd name="T69" fmla="*/ 379 h 5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6" h="541">
                    <a:moveTo>
                      <a:pt x="426" y="379"/>
                    </a:moveTo>
                    <a:lnTo>
                      <a:pt x="0" y="379"/>
                    </a:lnTo>
                    <a:lnTo>
                      <a:pt x="0" y="349"/>
                    </a:lnTo>
                    <a:lnTo>
                      <a:pt x="90" y="277"/>
                    </a:lnTo>
                    <a:lnTo>
                      <a:pt x="72" y="222"/>
                    </a:lnTo>
                    <a:lnTo>
                      <a:pt x="162" y="204"/>
                    </a:lnTo>
                    <a:lnTo>
                      <a:pt x="216" y="222"/>
                    </a:lnTo>
                    <a:lnTo>
                      <a:pt x="276" y="216"/>
                    </a:lnTo>
                    <a:lnTo>
                      <a:pt x="354" y="186"/>
                    </a:lnTo>
                    <a:lnTo>
                      <a:pt x="354" y="156"/>
                    </a:lnTo>
                    <a:lnTo>
                      <a:pt x="342" y="138"/>
                    </a:lnTo>
                    <a:lnTo>
                      <a:pt x="360" y="126"/>
                    </a:lnTo>
                    <a:lnTo>
                      <a:pt x="336" y="108"/>
                    </a:lnTo>
                    <a:lnTo>
                      <a:pt x="384" y="78"/>
                    </a:lnTo>
                    <a:lnTo>
                      <a:pt x="402" y="42"/>
                    </a:lnTo>
                    <a:lnTo>
                      <a:pt x="462" y="0"/>
                    </a:lnTo>
                    <a:lnTo>
                      <a:pt x="624" y="0"/>
                    </a:lnTo>
                    <a:lnTo>
                      <a:pt x="624" y="48"/>
                    </a:lnTo>
                    <a:lnTo>
                      <a:pt x="630" y="66"/>
                    </a:lnTo>
                    <a:lnTo>
                      <a:pt x="618" y="120"/>
                    </a:lnTo>
                    <a:lnTo>
                      <a:pt x="624" y="156"/>
                    </a:lnTo>
                    <a:lnTo>
                      <a:pt x="618" y="174"/>
                    </a:lnTo>
                    <a:lnTo>
                      <a:pt x="636" y="186"/>
                    </a:lnTo>
                    <a:lnTo>
                      <a:pt x="636" y="289"/>
                    </a:lnTo>
                    <a:lnTo>
                      <a:pt x="612" y="373"/>
                    </a:lnTo>
                    <a:lnTo>
                      <a:pt x="606" y="469"/>
                    </a:lnTo>
                    <a:lnTo>
                      <a:pt x="612" y="475"/>
                    </a:lnTo>
                    <a:lnTo>
                      <a:pt x="588" y="493"/>
                    </a:lnTo>
                    <a:lnTo>
                      <a:pt x="594" y="505"/>
                    </a:lnTo>
                    <a:lnTo>
                      <a:pt x="558" y="541"/>
                    </a:lnTo>
                    <a:lnTo>
                      <a:pt x="570" y="505"/>
                    </a:lnTo>
                    <a:lnTo>
                      <a:pt x="492" y="457"/>
                    </a:lnTo>
                    <a:lnTo>
                      <a:pt x="468" y="445"/>
                    </a:lnTo>
                    <a:lnTo>
                      <a:pt x="456" y="403"/>
                    </a:lnTo>
                    <a:lnTo>
                      <a:pt x="426" y="3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97" name="Freeform 399"/>
              <p:cNvSpPr/>
              <p:nvPr/>
            </p:nvSpPr>
            <p:spPr>
              <a:xfrm>
                <a:off x="5711" y="1064"/>
                <a:ext cx="636" cy="541"/>
              </a:xfrm>
              <a:custGeom>
                <a:gdLst>
                  <a:gd name="T0" fmla="*/ 426 w 636"/>
                  <a:gd name="T1" fmla="*/ 379 h 541"/>
                  <a:gd name="T2" fmla="*/ 0 w 636"/>
                  <a:gd name="T3" fmla="*/ 379 h 541"/>
                  <a:gd name="T4" fmla="*/ 0 w 636"/>
                  <a:gd name="T5" fmla="*/ 349 h 541"/>
                  <a:gd name="T6" fmla="*/ 90 w 636"/>
                  <a:gd name="T7" fmla="*/ 277 h 541"/>
                  <a:gd name="T8" fmla="*/ 72 w 636"/>
                  <a:gd name="T9" fmla="*/ 222 h 541"/>
                  <a:gd name="T10" fmla="*/ 162 w 636"/>
                  <a:gd name="T11" fmla="*/ 204 h 541"/>
                  <a:gd name="T12" fmla="*/ 216 w 636"/>
                  <a:gd name="T13" fmla="*/ 222 h 541"/>
                  <a:gd name="T14" fmla="*/ 276 w 636"/>
                  <a:gd name="T15" fmla="*/ 216 h 541"/>
                  <a:gd name="T16" fmla="*/ 354 w 636"/>
                  <a:gd name="T17" fmla="*/ 186 h 541"/>
                  <a:gd name="T18" fmla="*/ 354 w 636"/>
                  <a:gd name="T19" fmla="*/ 156 h 541"/>
                  <a:gd name="T20" fmla="*/ 342 w 636"/>
                  <a:gd name="T21" fmla="*/ 138 h 541"/>
                  <a:gd name="T22" fmla="*/ 360 w 636"/>
                  <a:gd name="T23" fmla="*/ 126 h 541"/>
                  <a:gd name="T24" fmla="*/ 336 w 636"/>
                  <a:gd name="T25" fmla="*/ 108 h 541"/>
                  <a:gd name="T26" fmla="*/ 384 w 636"/>
                  <a:gd name="T27" fmla="*/ 78 h 541"/>
                  <a:gd name="T28" fmla="*/ 402 w 636"/>
                  <a:gd name="T29" fmla="*/ 42 h 541"/>
                  <a:gd name="T30" fmla="*/ 462 w 636"/>
                  <a:gd name="T31" fmla="*/ 0 h 541"/>
                  <a:gd name="T32" fmla="*/ 624 w 636"/>
                  <a:gd name="T33" fmla="*/ 0 h 541"/>
                  <a:gd name="T34" fmla="*/ 624 w 636"/>
                  <a:gd name="T35" fmla="*/ 48 h 541"/>
                  <a:gd name="T36" fmla="*/ 630 w 636"/>
                  <a:gd name="T37" fmla="*/ 66 h 541"/>
                  <a:gd name="T38" fmla="*/ 618 w 636"/>
                  <a:gd name="T39" fmla="*/ 120 h 541"/>
                  <a:gd name="T40" fmla="*/ 624 w 636"/>
                  <a:gd name="T41" fmla="*/ 156 h 541"/>
                  <a:gd name="T42" fmla="*/ 618 w 636"/>
                  <a:gd name="T43" fmla="*/ 174 h 541"/>
                  <a:gd name="T44" fmla="*/ 636 w 636"/>
                  <a:gd name="T45" fmla="*/ 186 h 541"/>
                  <a:gd name="T46" fmla="*/ 636 w 636"/>
                  <a:gd name="T47" fmla="*/ 289 h 541"/>
                  <a:gd name="T48" fmla="*/ 612 w 636"/>
                  <a:gd name="T49" fmla="*/ 373 h 541"/>
                  <a:gd name="T50" fmla="*/ 606 w 636"/>
                  <a:gd name="T51" fmla="*/ 469 h 541"/>
                  <a:gd name="T52" fmla="*/ 612 w 636"/>
                  <a:gd name="T53" fmla="*/ 475 h 541"/>
                  <a:gd name="T54" fmla="*/ 588 w 636"/>
                  <a:gd name="T55" fmla="*/ 493 h 541"/>
                  <a:gd name="T56" fmla="*/ 594 w 636"/>
                  <a:gd name="T57" fmla="*/ 505 h 541"/>
                  <a:gd name="T58" fmla="*/ 558 w 636"/>
                  <a:gd name="T59" fmla="*/ 541 h 541"/>
                  <a:gd name="T60" fmla="*/ 570 w 636"/>
                  <a:gd name="T61" fmla="*/ 505 h 541"/>
                  <a:gd name="T62" fmla="*/ 492 w 636"/>
                  <a:gd name="T63" fmla="*/ 457 h 541"/>
                  <a:gd name="T64" fmla="*/ 468 w 636"/>
                  <a:gd name="T65" fmla="*/ 445 h 541"/>
                  <a:gd name="T66" fmla="*/ 456 w 636"/>
                  <a:gd name="T67" fmla="*/ 403 h 541"/>
                  <a:gd name="T68" fmla="*/ 426 w 636"/>
                  <a:gd name="T69" fmla="*/ 379 h 5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6" h="541">
                    <a:moveTo>
                      <a:pt x="426" y="379"/>
                    </a:moveTo>
                    <a:lnTo>
                      <a:pt x="0" y="379"/>
                    </a:lnTo>
                    <a:lnTo>
                      <a:pt x="0" y="349"/>
                    </a:lnTo>
                    <a:lnTo>
                      <a:pt x="90" y="277"/>
                    </a:lnTo>
                    <a:lnTo>
                      <a:pt x="72" y="222"/>
                    </a:lnTo>
                    <a:lnTo>
                      <a:pt x="162" y="204"/>
                    </a:lnTo>
                    <a:lnTo>
                      <a:pt x="216" y="222"/>
                    </a:lnTo>
                    <a:lnTo>
                      <a:pt x="276" y="216"/>
                    </a:lnTo>
                    <a:lnTo>
                      <a:pt x="354" y="186"/>
                    </a:lnTo>
                    <a:lnTo>
                      <a:pt x="354" y="156"/>
                    </a:lnTo>
                    <a:lnTo>
                      <a:pt x="342" y="138"/>
                    </a:lnTo>
                    <a:lnTo>
                      <a:pt x="360" y="126"/>
                    </a:lnTo>
                    <a:lnTo>
                      <a:pt x="336" y="108"/>
                    </a:lnTo>
                    <a:lnTo>
                      <a:pt x="384" y="78"/>
                    </a:lnTo>
                    <a:lnTo>
                      <a:pt x="402" y="42"/>
                    </a:lnTo>
                    <a:lnTo>
                      <a:pt x="462" y="0"/>
                    </a:lnTo>
                    <a:lnTo>
                      <a:pt x="624" y="0"/>
                    </a:lnTo>
                    <a:lnTo>
                      <a:pt x="624" y="48"/>
                    </a:lnTo>
                    <a:lnTo>
                      <a:pt x="630" y="66"/>
                    </a:lnTo>
                    <a:lnTo>
                      <a:pt x="618" y="120"/>
                    </a:lnTo>
                    <a:lnTo>
                      <a:pt x="624" y="156"/>
                    </a:lnTo>
                    <a:lnTo>
                      <a:pt x="618" y="174"/>
                    </a:lnTo>
                    <a:lnTo>
                      <a:pt x="636" y="186"/>
                    </a:lnTo>
                    <a:lnTo>
                      <a:pt x="636" y="289"/>
                    </a:lnTo>
                    <a:lnTo>
                      <a:pt x="612" y="373"/>
                    </a:lnTo>
                    <a:lnTo>
                      <a:pt x="606" y="469"/>
                    </a:lnTo>
                    <a:lnTo>
                      <a:pt x="612" y="475"/>
                    </a:lnTo>
                    <a:lnTo>
                      <a:pt x="588" y="493"/>
                    </a:lnTo>
                    <a:lnTo>
                      <a:pt x="594" y="505"/>
                    </a:lnTo>
                    <a:lnTo>
                      <a:pt x="558" y="541"/>
                    </a:lnTo>
                    <a:lnTo>
                      <a:pt x="570" y="505"/>
                    </a:lnTo>
                    <a:lnTo>
                      <a:pt x="492" y="457"/>
                    </a:lnTo>
                    <a:lnTo>
                      <a:pt x="468" y="445"/>
                    </a:lnTo>
                    <a:lnTo>
                      <a:pt x="456" y="403"/>
                    </a:lnTo>
                    <a:lnTo>
                      <a:pt x="426" y="379"/>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198" name="Freeform 400"/>
              <p:cNvSpPr/>
              <p:nvPr/>
            </p:nvSpPr>
            <p:spPr>
              <a:xfrm>
                <a:off x="5735" y="1725"/>
                <a:ext cx="438" cy="210"/>
              </a:xfrm>
              <a:custGeom>
                <a:gdLst>
                  <a:gd name="T0" fmla="*/ 360 w 438"/>
                  <a:gd name="T1" fmla="*/ 0 h 210"/>
                  <a:gd name="T2" fmla="*/ 0 w 438"/>
                  <a:gd name="T3" fmla="*/ 0 h 210"/>
                  <a:gd name="T4" fmla="*/ 0 w 438"/>
                  <a:gd name="T5" fmla="*/ 66 h 210"/>
                  <a:gd name="T6" fmla="*/ 36 w 438"/>
                  <a:gd name="T7" fmla="*/ 30 h 210"/>
                  <a:gd name="T8" fmla="*/ 54 w 438"/>
                  <a:gd name="T9" fmla="*/ 36 h 210"/>
                  <a:gd name="T10" fmla="*/ 72 w 438"/>
                  <a:gd name="T11" fmla="*/ 12 h 210"/>
                  <a:gd name="T12" fmla="*/ 90 w 438"/>
                  <a:gd name="T13" fmla="*/ 24 h 210"/>
                  <a:gd name="T14" fmla="*/ 102 w 438"/>
                  <a:gd name="T15" fmla="*/ 24 h 210"/>
                  <a:gd name="T16" fmla="*/ 102 w 438"/>
                  <a:gd name="T17" fmla="*/ 12 h 210"/>
                  <a:gd name="T18" fmla="*/ 126 w 438"/>
                  <a:gd name="T19" fmla="*/ 6 h 210"/>
                  <a:gd name="T20" fmla="*/ 162 w 438"/>
                  <a:gd name="T21" fmla="*/ 18 h 210"/>
                  <a:gd name="T22" fmla="*/ 174 w 438"/>
                  <a:gd name="T23" fmla="*/ 48 h 210"/>
                  <a:gd name="T24" fmla="*/ 198 w 438"/>
                  <a:gd name="T25" fmla="*/ 60 h 210"/>
                  <a:gd name="T26" fmla="*/ 192 w 438"/>
                  <a:gd name="T27" fmla="*/ 72 h 210"/>
                  <a:gd name="T28" fmla="*/ 198 w 438"/>
                  <a:gd name="T29" fmla="*/ 78 h 210"/>
                  <a:gd name="T30" fmla="*/ 234 w 438"/>
                  <a:gd name="T31" fmla="*/ 96 h 210"/>
                  <a:gd name="T32" fmla="*/ 240 w 438"/>
                  <a:gd name="T33" fmla="*/ 90 h 210"/>
                  <a:gd name="T34" fmla="*/ 252 w 438"/>
                  <a:gd name="T35" fmla="*/ 102 h 210"/>
                  <a:gd name="T36" fmla="*/ 240 w 438"/>
                  <a:gd name="T37" fmla="*/ 114 h 210"/>
                  <a:gd name="T38" fmla="*/ 240 w 438"/>
                  <a:gd name="T39" fmla="*/ 120 h 210"/>
                  <a:gd name="T40" fmla="*/ 222 w 438"/>
                  <a:gd name="T41" fmla="*/ 150 h 210"/>
                  <a:gd name="T42" fmla="*/ 312 w 438"/>
                  <a:gd name="T43" fmla="*/ 192 h 210"/>
                  <a:gd name="T44" fmla="*/ 306 w 438"/>
                  <a:gd name="T45" fmla="*/ 168 h 210"/>
                  <a:gd name="T46" fmla="*/ 294 w 438"/>
                  <a:gd name="T47" fmla="*/ 156 h 210"/>
                  <a:gd name="T48" fmla="*/ 300 w 438"/>
                  <a:gd name="T49" fmla="*/ 150 h 210"/>
                  <a:gd name="T50" fmla="*/ 294 w 438"/>
                  <a:gd name="T51" fmla="*/ 66 h 210"/>
                  <a:gd name="T52" fmla="*/ 342 w 438"/>
                  <a:gd name="T53" fmla="*/ 30 h 210"/>
                  <a:gd name="T54" fmla="*/ 348 w 438"/>
                  <a:gd name="T55" fmla="*/ 18 h 210"/>
                  <a:gd name="T56" fmla="*/ 354 w 438"/>
                  <a:gd name="T57" fmla="*/ 36 h 210"/>
                  <a:gd name="T58" fmla="*/ 330 w 438"/>
                  <a:gd name="T59" fmla="*/ 60 h 210"/>
                  <a:gd name="T60" fmla="*/ 336 w 438"/>
                  <a:gd name="T61" fmla="*/ 84 h 210"/>
                  <a:gd name="T62" fmla="*/ 318 w 438"/>
                  <a:gd name="T63" fmla="*/ 96 h 210"/>
                  <a:gd name="T64" fmla="*/ 336 w 438"/>
                  <a:gd name="T65" fmla="*/ 102 h 210"/>
                  <a:gd name="T66" fmla="*/ 336 w 438"/>
                  <a:gd name="T67" fmla="*/ 132 h 210"/>
                  <a:gd name="T68" fmla="*/ 324 w 438"/>
                  <a:gd name="T69" fmla="*/ 150 h 210"/>
                  <a:gd name="T70" fmla="*/ 336 w 438"/>
                  <a:gd name="T71" fmla="*/ 174 h 210"/>
                  <a:gd name="T72" fmla="*/ 360 w 438"/>
                  <a:gd name="T73" fmla="*/ 174 h 210"/>
                  <a:gd name="T74" fmla="*/ 372 w 438"/>
                  <a:gd name="T75" fmla="*/ 210 h 210"/>
                  <a:gd name="T76" fmla="*/ 420 w 438"/>
                  <a:gd name="T77" fmla="*/ 204 h 210"/>
                  <a:gd name="T78" fmla="*/ 414 w 438"/>
                  <a:gd name="T79" fmla="*/ 186 h 210"/>
                  <a:gd name="T80" fmla="*/ 438 w 438"/>
                  <a:gd name="T81" fmla="*/ 156 h 210"/>
                  <a:gd name="T82" fmla="*/ 372 w 438"/>
                  <a:gd name="T83" fmla="*/ 156 h 210"/>
                  <a:gd name="T84" fmla="*/ 360 w 438"/>
                  <a:gd name="T85" fmla="*/ 0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210">
                    <a:moveTo>
                      <a:pt x="360" y="0"/>
                    </a:moveTo>
                    <a:lnTo>
                      <a:pt x="0" y="0"/>
                    </a:lnTo>
                    <a:lnTo>
                      <a:pt x="0" y="66"/>
                    </a:lnTo>
                    <a:lnTo>
                      <a:pt x="36" y="30"/>
                    </a:lnTo>
                    <a:lnTo>
                      <a:pt x="54" y="36"/>
                    </a:lnTo>
                    <a:lnTo>
                      <a:pt x="72" y="12"/>
                    </a:lnTo>
                    <a:lnTo>
                      <a:pt x="90" y="24"/>
                    </a:lnTo>
                    <a:lnTo>
                      <a:pt x="102" y="24"/>
                    </a:lnTo>
                    <a:lnTo>
                      <a:pt x="102" y="12"/>
                    </a:lnTo>
                    <a:lnTo>
                      <a:pt x="126" y="6"/>
                    </a:lnTo>
                    <a:lnTo>
                      <a:pt x="162" y="18"/>
                    </a:lnTo>
                    <a:lnTo>
                      <a:pt x="174" y="48"/>
                    </a:lnTo>
                    <a:lnTo>
                      <a:pt x="198" y="60"/>
                    </a:lnTo>
                    <a:lnTo>
                      <a:pt x="192" y="72"/>
                    </a:lnTo>
                    <a:lnTo>
                      <a:pt x="198" y="78"/>
                    </a:lnTo>
                    <a:lnTo>
                      <a:pt x="234" y="96"/>
                    </a:lnTo>
                    <a:lnTo>
                      <a:pt x="240" y="90"/>
                    </a:lnTo>
                    <a:lnTo>
                      <a:pt x="252" y="102"/>
                    </a:lnTo>
                    <a:lnTo>
                      <a:pt x="240" y="114"/>
                    </a:lnTo>
                    <a:lnTo>
                      <a:pt x="240" y="120"/>
                    </a:lnTo>
                    <a:lnTo>
                      <a:pt x="222" y="150"/>
                    </a:lnTo>
                    <a:lnTo>
                      <a:pt x="312" y="192"/>
                    </a:lnTo>
                    <a:lnTo>
                      <a:pt x="306" y="168"/>
                    </a:lnTo>
                    <a:lnTo>
                      <a:pt x="294" y="156"/>
                    </a:lnTo>
                    <a:lnTo>
                      <a:pt x="300" y="150"/>
                    </a:lnTo>
                    <a:lnTo>
                      <a:pt x="294" y="66"/>
                    </a:lnTo>
                    <a:lnTo>
                      <a:pt x="342" y="30"/>
                    </a:lnTo>
                    <a:lnTo>
                      <a:pt x="348" y="18"/>
                    </a:lnTo>
                    <a:lnTo>
                      <a:pt x="354" y="36"/>
                    </a:lnTo>
                    <a:lnTo>
                      <a:pt x="330" y="60"/>
                    </a:lnTo>
                    <a:lnTo>
                      <a:pt x="336" y="84"/>
                    </a:lnTo>
                    <a:lnTo>
                      <a:pt x="318" y="96"/>
                    </a:lnTo>
                    <a:lnTo>
                      <a:pt x="336" y="102"/>
                    </a:lnTo>
                    <a:lnTo>
                      <a:pt x="336" y="132"/>
                    </a:lnTo>
                    <a:lnTo>
                      <a:pt x="324" y="150"/>
                    </a:lnTo>
                    <a:lnTo>
                      <a:pt x="336" y="174"/>
                    </a:lnTo>
                    <a:lnTo>
                      <a:pt x="360" y="174"/>
                    </a:lnTo>
                    <a:lnTo>
                      <a:pt x="372" y="210"/>
                    </a:lnTo>
                    <a:lnTo>
                      <a:pt x="420" y="204"/>
                    </a:lnTo>
                    <a:lnTo>
                      <a:pt x="414" y="186"/>
                    </a:lnTo>
                    <a:lnTo>
                      <a:pt x="438" y="156"/>
                    </a:lnTo>
                    <a:lnTo>
                      <a:pt x="372" y="156"/>
                    </a:lnTo>
                    <a:lnTo>
                      <a:pt x="360" y="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199" name="Freeform 401"/>
              <p:cNvSpPr/>
              <p:nvPr/>
            </p:nvSpPr>
            <p:spPr>
              <a:xfrm>
                <a:off x="5735" y="1725"/>
                <a:ext cx="438" cy="210"/>
              </a:xfrm>
              <a:custGeom>
                <a:gdLst>
                  <a:gd name="T0" fmla="*/ 360 w 438"/>
                  <a:gd name="T1" fmla="*/ 0 h 210"/>
                  <a:gd name="T2" fmla="*/ 0 w 438"/>
                  <a:gd name="T3" fmla="*/ 0 h 210"/>
                  <a:gd name="T4" fmla="*/ 0 w 438"/>
                  <a:gd name="T5" fmla="*/ 66 h 210"/>
                  <a:gd name="T6" fmla="*/ 36 w 438"/>
                  <a:gd name="T7" fmla="*/ 30 h 210"/>
                  <a:gd name="T8" fmla="*/ 54 w 438"/>
                  <a:gd name="T9" fmla="*/ 36 h 210"/>
                  <a:gd name="T10" fmla="*/ 72 w 438"/>
                  <a:gd name="T11" fmla="*/ 12 h 210"/>
                  <a:gd name="T12" fmla="*/ 90 w 438"/>
                  <a:gd name="T13" fmla="*/ 24 h 210"/>
                  <a:gd name="T14" fmla="*/ 102 w 438"/>
                  <a:gd name="T15" fmla="*/ 24 h 210"/>
                  <a:gd name="T16" fmla="*/ 102 w 438"/>
                  <a:gd name="T17" fmla="*/ 12 h 210"/>
                  <a:gd name="T18" fmla="*/ 126 w 438"/>
                  <a:gd name="T19" fmla="*/ 6 h 210"/>
                  <a:gd name="T20" fmla="*/ 162 w 438"/>
                  <a:gd name="T21" fmla="*/ 18 h 210"/>
                  <a:gd name="T22" fmla="*/ 174 w 438"/>
                  <a:gd name="T23" fmla="*/ 48 h 210"/>
                  <a:gd name="T24" fmla="*/ 198 w 438"/>
                  <a:gd name="T25" fmla="*/ 60 h 210"/>
                  <a:gd name="T26" fmla="*/ 192 w 438"/>
                  <a:gd name="T27" fmla="*/ 72 h 210"/>
                  <a:gd name="T28" fmla="*/ 198 w 438"/>
                  <a:gd name="T29" fmla="*/ 78 h 210"/>
                  <a:gd name="T30" fmla="*/ 234 w 438"/>
                  <a:gd name="T31" fmla="*/ 96 h 210"/>
                  <a:gd name="T32" fmla="*/ 240 w 438"/>
                  <a:gd name="T33" fmla="*/ 90 h 210"/>
                  <a:gd name="T34" fmla="*/ 252 w 438"/>
                  <a:gd name="T35" fmla="*/ 102 h 210"/>
                  <a:gd name="T36" fmla="*/ 240 w 438"/>
                  <a:gd name="T37" fmla="*/ 114 h 210"/>
                  <a:gd name="T38" fmla="*/ 240 w 438"/>
                  <a:gd name="T39" fmla="*/ 120 h 210"/>
                  <a:gd name="T40" fmla="*/ 222 w 438"/>
                  <a:gd name="T41" fmla="*/ 150 h 210"/>
                  <a:gd name="T42" fmla="*/ 312 w 438"/>
                  <a:gd name="T43" fmla="*/ 192 h 210"/>
                  <a:gd name="T44" fmla="*/ 306 w 438"/>
                  <a:gd name="T45" fmla="*/ 168 h 210"/>
                  <a:gd name="T46" fmla="*/ 294 w 438"/>
                  <a:gd name="T47" fmla="*/ 156 h 210"/>
                  <a:gd name="T48" fmla="*/ 300 w 438"/>
                  <a:gd name="T49" fmla="*/ 150 h 210"/>
                  <a:gd name="T50" fmla="*/ 294 w 438"/>
                  <a:gd name="T51" fmla="*/ 66 h 210"/>
                  <a:gd name="T52" fmla="*/ 342 w 438"/>
                  <a:gd name="T53" fmla="*/ 30 h 210"/>
                  <a:gd name="T54" fmla="*/ 348 w 438"/>
                  <a:gd name="T55" fmla="*/ 18 h 210"/>
                  <a:gd name="T56" fmla="*/ 354 w 438"/>
                  <a:gd name="T57" fmla="*/ 36 h 210"/>
                  <a:gd name="T58" fmla="*/ 330 w 438"/>
                  <a:gd name="T59" fmla="*/ 60 h 210"/>
                  <a:gd name="T60" fmla="*/ 336 w 438"/>
                  <a:gd name="T61" fmla="*/ 84 h 210"/>
                  <a:gd name="T62" fmla="*/ 318 w 438"/>
                  <a:gd name="T63" fmla="*/ 96 h 210"/>
                  <a:gd name="T64" fmla="*/ 336 w 438"/>
                  <a:gd name="T65" fmla="*/ 102 h 210"/>
                  <a:gd name="T66" fmla="*/ 336 w 438"/>
                  <a:gd name="T67" fmla="*/ 132 h 210"/>
                  <a:gd name="T68" fmla="*/ 324 w 438"/>
                  <a:gd name="T69" fmla="*/ 150 h 210"/>
                  <a:gd name="T70" fmla="*/ 336 w 438"/>
                  <a:gd name="T71" fmla="*/ 174 h 210"/>
                  <a:gd name="T72" fmla="*/ 360 w 438"/>
                  <a:gd name="T73" fmla="*/ 174 h 210"/>
                  <a:gd name="T74" fmla="*/ 372 w 438"/>
                  <a:gd name="T75" fmla="*/ 210 h 210"/>
                  <a:gd name="T76" fmla="*/ 420 w 438"/>
                  <a:gd name="T77" fmla="*/ 204 h 210"/>
                  <a:gd name="T78" fmla="*/ 414 w 438"/>
                  <a:gd name="T79" fmla="*/ 186 h 210"/>
                  <a:gd name="T80" fmla="*/ 438 w 438"/>
                  <a:gd name="T81" fmla="*/ 156 h 210"/>
                  <a:gd name="T82" fmla="*/ 372 w 438"/>
                  <a:gd name="T83" fmla="*/ 156 h 210"/>
                  <a:gd name="T84" fmla="*/ 360 w 438"/>
                  <a:gd name="T85" fmla="*/ 0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210">
                    <a:moveTo>
                      <a:pt x="360" y="0"/>
                    </a:moveTo>
                    <a:lnTo>
                      <a:pt x="0" y="0"/>
                    </a:lnTo>
                    <a:lnTo>
                      <a:pt x="0" y="66"/>
                    </a:lnTo>
                    <a:lnTo>
                      <a:pt x="36" y="30"/>
                    </a:lnTo>
                    <a:lnTo>
                      <a:pt x="54" y="36"/>
                    </a:lnTo>
                    <a:lnTo>
                      <a:pt x="72" y="12"/>
                    </a:lnTo>
                    <a:lnTo>
                      <a:pt x="90" y="24"/>
                    </a:lnTo>
                    <a:lnTo>
                      <a:pt x="102" y="24"/>
                    </a:lnTo>
                    <a:lnTo>
                      <a:pt x="102" y="12"/>
                    </a:lnTo>
                    <a:lnTo>
                      <a:pt x="126" y="6"/>
                    </a:lnTo>
                    <a:lnTo>
                      <a:pt x="162" y="18"/>
                    </a:lnTo>
                    <a:lnTo>
                      <a:pt x="174" y="48"/>
                    </a:lnTo>
                    <a:lnTo>
                      <a:pt x="198" y="60"/>
                    </a:lnTo>
                    <a:lnTo>
                      <a:pt x="192" y="72"/>
                    </a:lnTo>
                    <a:lnTo>
                      <a:pt x="198" y="78"/>
                    </a:lnTo>
                    <a:lnTo>
                      <a:pt x="234" y="96"/>
                    </a:lnTo>
                    <a:lnTo>
                      <a:pt x="240" y="90"/>
                    </a:lnTo>
                    <a:lnTo>
                      <a:pt x="252" y="102"/>
                    </a:lnTo>
                    <a:lnTo>
                      <a:pt x="240" y="114"/>
                    </a:lnTo>
                    <a:lnTo>
                      <a:pt x="240" y="120"/>
                    </a:lnTo>
                    <a:lnTo>
                      <a:pt x="222" y="150"/>
                    </a:lnTo>
                    <a:lnTo>
                      <a:pt x="312" y="192"/>
                    </a:lnTo>
                    <a:lnTo>
                      <a:pt x="306" y="168"/>
                    </a:lnTo>
                    <a:lnTo>
                      <a:pt x="294" y="156"/>
                    </a:lnTo>
                    <a:lnTo>
                      <a:pt x="300" y="150"/>
                    </a:lnTo>
                    <a:lnTo>
                      <a:pt x="294" y="66"/>
                    </a:lnTo>
                    <a:lnTo>
                      <a:pt x="342" y="30"/>
                    </a:lnTo>
                    <a:lnTo>
                      <a:pt x="348" y="18"/>
                    </a:lnTo>
                    <a:lnTo>
                      <a:pt x="354" y="36"/>
                    </a:lnTo>
                    <a:lnTo>
                      <a:pt x="330" y="60"/>
                    </a:lnTo>
                    <a:lnTo>
                      <a:pt x="336" y="84"/>
                    </a:lnTo>
                    <a:lnTo>
                      <a:pt x="318" y="96"/>
                    </a:lnTo>
                    <a:lnTo>
                      <a:pt x="336" y="102"/>
                    </a:lnTo>
                    <a:lnTo>
                      <a:pt x="336" y="132"/>
                    </a:lnTo>
                    <a:lnTo>
                      <a:pt x="324" y="150"/>
                    </a:lnTo>
                    <a:lnTo>
                      <a:pt x="336" y="174"/>
                    </a:lnTo>
                    <a:lnTo>
                      <a:pt x="360" y="174"/>
                    </a:lnTo>
                    <a:lnTo>
                      <a:pt x="372" y="210"/>
                    </a:lnTo>
                    <a:lnTo>
                      <a:pt x="420" y="204"/>
                    </a:lnTo>
                    <a:lnTo>
                      <a:pt x="414" y="186"/>
                    </a:lnTo>
                    <a:lnTo>
                      <a:pt x="438" y="156"/>
                    </a:lnTo>
                    <a:lnTo>
                      <a:pt x="372" y="156"/>
                    </a:lnTo>
                    <a:lnTo>
                      <a:pt x="3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00" name="Freeform 402"/>
              <p:cNvSpPr/>
              <p:nvPr/>
            </p:nvSpPr>
            <p:spPr>
              <a:xfrm>
                <a:off x="5735" y="1725"/>
                <a:ext cx="438" cy="210"/>
              </a:xfrm>
              <a:custGeom>
                <a:gdLst>
                  <a:gd name="T0" fmla="*/ 360 w 438"/>
                  <a:gd name="T1" fmla="*/ 0 h 210"/>
                  <a:gd name="T2" fmla="*/ 0 w 438"/>
                  <a:gd name="T3" fmla="*/ 0 h 210"/>
                  <a:gd name="T4" fmla="*/ 0 w 438"/>
                  <a:gd name="T5" fmla="*/ 66 h 210"/>
                  <a:gd name="T6" fmla="*/ 36 w 438"/>
                  <a:gd name="T7" fmla="*/ 30 h 210"/>
                  <a:gd name="T8" fmla="*/ 54 w 438"/>
                  <a:gd name="T9" fmla="*/ 36 h 210"/>
                  <a:gd name="T10" fmla="*/ 72 w 438"/>
                  <a:gd name="T11" fmla="*/ 12 h 210"/>
                  <a:gd name="T12" fmla="*/ 90 w 438"/>
                  <a:gd name="T13" fmla="*/ 24 h 210"/>
                  <a:gd name="T14" fmla="*/ 102 w 438"/>
                  <a:gd name="T15" fmla="*/ 24 h 210"/>
                  <a:gd name="T16" fmla="*/ 102 w 438"/>
                  <a:gd name="T17" fmla="*/ 12 h 210"/>
                  <a:gd name="T18" fmla="*/ 126 w 438"/>
                  <a:gd name="T19" fmla="*/ 6 h 210"/>
                  <a:gd name="T20" fmla="*/ 162 w 438"/>
                  <a:gd name="T21" fmla="*/ 18 h 210"/>
                  <a:gd name="T22" fmla="*/ 174 w 438"/>
                  <a:gd name="T23" fmla="*/ 48 h 210"/>
                  <a:gd name="T24" fmla="*/ 198 w 438"/>
                  <a:gd name="T25" fmla="*/ 60 h 210"/>
                  <a:gd name="T26" fmla="*/ 192 w 438"/>
                  <a:gd name="T27" fmla="*/ 72 h 210"/>
                  <a:gd name="T28" fmla="*/ 198 w 438"/>
                  <a:gd name="T29" fmla="*/ 78 h 210"/>
                  <a:gd name="T30" fmla="*/ 234 w 438"/>
                  <a:gd name="T31" fmla="*/ 96 h 210"/>
                  <a:gd name="T32" fmla="*/ 240 w 438"/>
                  <a:gd name="T33" fmla="*/ 90 h 210"/>
                  <a:gd name="T34" fmla="*/ 252 w 438"/>
                  <a:gd name="T35" fmla="*/ 102 h 210"/>
                  <a:gd name="T36" fmla="*/ 240 w 438"/>
                  <a:gd name="T37" fmla="*/ 114 h 210"/>
                  <a:gd name="T38" fmla="*/ 240 w 438"/>
                  <a:gd name="T39" fmla="*/ 120 h 210"/>
                  <a:gd name="T40" fmla="*/ 222 w 438"/>
                  <a:gd name="T41" fmla="*/ 150 h 210"/>
                  <a:gd name="T42" fmla="*/ 312 w 438"/>
                  <a:gd name="T43" fmla="*/ 192 h 210"/>
                  <a:gd name="T44" fmla="*/ 306 w 438"/>
                  <a:gd name="T45" fmla="*/ 168 h 210"/>
                  <a:gd name="T46" fmla="*/ 294 w 438"/>
                  <a:gd name="T47" fmla="*/ 156 h 210"/>
                  <a:gd name="T48" fmla="*/ 300 w 438"/>
                  <a:gd name="T49" fmla="*/ 150 h 210"/>
                  <a:gd name="T50" fmla="*/ 294 w 438"/>
                  <a:gd name="T51" fmla="*/ 66 h 210"/>
                  <a:gd name="T52" fmla="*/ 342 w 438"/>
                  <a:gd name="T53" fmla="*/ 30 h 210"/>
                  <a:gd name="T54" fmla="*/ 348 w 438"/>
                  <a:gd name="T55" fmla="*/ 18 h 210"/>
                  <a:gd name="T56" fmla="*/ 354 w 438"/>
                  <a:gd name="T57" fmla="*/ 36 h 210"/>
                  <a:gd name="T58" fmla="*/ 330 w 438"/>
                  <a:gd name="T59" fmla="*/ 60 h 210"/>
                  <a:gd name="T60" fmla="*/ 336 w 438"/>
                  <a:gd name="T61" fmla="*/ 84 h 210"/>
                  <a:gd name="T62" fmla="*/ 318 w 438"/>
                  <a:gd name="T63" fmla="*/ 96 h 210"/>
                  <a:gd name="T64" fmla="*/ 336 w 438"/>
                  <a:gd name="T65" fmla="*/ 102 h 210"/>
                  <a:gd name="T66" fmla="*/ 336 w 438"/>
                  <a:gd name="T67" fmla="*/ 132 h 210"/>
                  <a:gd name="T68" fmla="*/ 324 w 438"/>
                  <a:gd name="T69" fmla="*/ 150 h 210"/>
                  <a:gd name="T70" fmla="*/ 336 w 438"/>
                  <a:gd name="T71" fmla="*/ 174 h 210"/>
                  <a:gd name="T72" fmla="*/ 360 w 438"/>
                  <a:gd name="T73" fmla="*/ 174 h 210"/>
                  <a:gd name="T74" fmla="*/ 372 w 438"/>
                  <a:gd name="T75" fmla="*/ 210 h 210"/>
                  <a:gd name="T76" fmla="*/ 420 w 438"/>
                  <a:gd name="T77" fmla="*/ 204 h 210"/>
                  <a:gd name="T78" fmla="*/ 414 w 438"/>
                  <a:gd name="T79" fmla="*/ 186 h 210"/>
                  <a:gd name="T80" fmla="*/ 438 w 438"/>
                  <a:gd name="T81" fmla="*/ 156 h 210"/>
                  <a:gd name="T82" fmla="*/ 372 w 438"/>
                  <a:gd name="T83" fmla="*/ 156 h 210"/>
                  <a:gd name="T84" fmla="*/ 360 w 438"/>
                  <a:gd name="T85" fmla="*/ 0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210">
                    <a:moveTo>
                      <a:pt x="360" y="0"/>
                    </a:moveTo>
                    <a:lnTo>
                      <a:pt x="0" y="0"/>
                    </a:lnTo>
                    <a:lnTo>
                      <a:pt x="0" y="66"/>
                    </a:lnTo>
                    <a:lnTo>
                      <a:pt x="36" y="30"/>
                    </a:lnTo>
                    <a:lnTo>
                      <a:pt x="54" y="36"/>
                    </a:lnTo>
                    <a:lnTo>
                      <a:pt x="72" y="12"/>
                    </a:lnTo>
                    <a:lnTo>
                      <a:pt x="90" y="24"/>
                    </a:lnTo>
                    <a:lnTo>
                      <a:pt x="102" y="24"/>
                    </a:lnTo>
                    <a:lnTo>
                      <a:pt x="102" y="12"/>
                    </a:lnTo>
                    <a:lnTo>
                      <a:pt x="126" y="6"/>
                    </a:lnTo>
                    <a:lnTo>
                      <a:pt x="162" y="18"/>
                    </a:lnTo>
                    <a:lnTo>
                      <a:pt x="174" y="48"/>
                    </a:lnTo>
                    <a:lnTo>
                      <a:pt x="198" y="60"/>
                    </a:lnTo>
                    <a:lnTo>
                      <a:pt x="192" y="72"/>
                    </a:lnTo>
                    <a:lnTo>
                      <a:pt x="198" y="78"/>
                    </a:lnTo>
                    <a:lnTo>
                      <a:pt x="234" y="96"/>
                    </a:lnTo>
                    <a:lnTo>
                      <a:pt x="240" y="90"/>
                    </a:lnTo>
                    <a:lnTo>
                      <a:pt x="252" y="102"/>
                    </a:lnTo>
                    <a:lnTo>
                      <a:pt x="240" y="114"/>
                    </a:lnTo>
                    <a:lnTo>
                      <a:pt x="240" y="120"/>
                    </a:lnTo>
                    <a:lnTo>
                      <a:pt x="222" y="150"/>
                    </a:lnTo>
                    <a:lnTo>
                      <a:pt x="312" y="192"/>
                    </a:lnTo>
                    <a:lnTo>
                      <a:pt x="306" y="168"/>
                    </a:lnTo>
                    <a:lnTo>
                      <a:pt x="294" y="156"/>
                    </a:lnTo>
                    <a:lnTo>
                      <a:pt x="300" y="150"/>
                    </a:lnTo>
                    <a:lnTo>
                      <a:pt x="294" y="66"/>
                    </a:lnTo>
                    <a:lnTo>
                      <a:pt x="342" y="30"/>
                    </a:lnTo>
                    <a:lnTo>
                      <a:pt x="348" y="18"/>
                    </a:lnTo>
                    <a:lnTo>
                      <a:pt x="354" y="36"/>
                    </a:lnTo>
                    <a:lnTo>
                      <a:pt x="330" y="60"/>
                    </a:lnTo>
                    <a:lnTo>
                      <a:pt x="336" y="84"/>
                    </a:lnTo>
                    <a:lnTo>
                      <a:pt x="318" y="96"/>
                    </a:lnTo>
                    <a:lnTo>
                      <a:pt x="336" y="102"/>
                    </a:lnTo>
                    <a:lnTo>
                      <a:pt x="336" y="132"/>
                    </a:lnTo>
                    <a:lnTo>
                      <a:pt x="324" y="150"/>
                    </a:lnTo>
                    <a:lnTo>
                      <a:pt x="336" y="174"/>
                    </a:lnTo>
                    <a:lnTo>
                      <a:pt x="360" y="174"/>
                    </a:lnTo>
                    <a:lnTo>
                      <a:pt x="372" y="210"/>
                    </a:lnTo>
                    <a:lnTo>
                      <a:pt x="420" y="204"/>
                    </a:lnTo>
                    <a:lnTo>
                      <a:pt x="414" y="186"/>
                    </a:lnTo>
                    <a:lnTo>
                      <a:pt x="438" y="156"/>
                    </a:lnTo>
                    <a:lnTo>
                      <a:pt x="372" y="156"/>
                    </a:lnTo>
                    <a:lnTo>
                      <a:pt x="360" y="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01" name="Freeform 403"/>
              <p:cNvSpPr/>
              <p:nvPr/>
            </p:nvSpPr>
            <p:spPr>
              <a:xfrm>
                <a:off x="5632" y="1413"/>
                <a:ext cx="571" cy="312"/>
              </a:xfrm>
              <a:custGeom>
                <a:gdLst>
                  <a:gd name="T0" fmla="*/ 427 w 571"/>
                  <a:gd name="T1" fmla="*/ 36 h 312"/>
                  <a:gd name="T2" fmla="*/ 79 w 571"/>
                  <a:gd name="T3" fmla="*/ 36 h 312"/>
                  <a:gd name="T4" fmla="*/ 79 w 571"/>
                  <a:gd name="T5" fmla="*/ 0 h 312"/>
                  <a:gd name="T6" fmla="*/ 0 w 571"/>
                  <a:gd name="T7" fmla="*/ 36 h 312"/>
                  <a:gd name="T8" fmla="*/ 0 w 571"/>
                  <a:gd name="T9" fmla="*/ 312 h 312"/>
                  <a:gd name="T10" fmla="*/ 463 w 571"/>
                  <a:gd name="T11" fmla="*/ 312 h 312"/>
                  <a:gd name="T12" fmla="*/ 481 w 571"/>
                  <a:gd name="T13" fmla="*/ 300 h 312"/>
                  <a:gd name="T14" fmla="*/ 505 w 571"/>
                  <a:gd name="T15" fmla="*/ 306 h 312"/>
                  <a:gd name="T16" fmla="*/ 529 w 571"/>
                  <a:gd name="T17" fmla="*/ 294 h 312"/>
                  <a:gd name="T18" fmla="*/ 571 w 571"/>
                  <a:gd name="T19" fmla="*/ 258 h 312"/>
                  <a:gd name="T20" fmla="*/ 541 w 571"/>
                  <a:gd name="T21" fmla="*/ 228 h 312"/>
                  <a:gd name="T22" fmla="*/ 535 w 571"/>
                  <a:gd name="T23" fmla="*/ 210 h 312"/>
                  <a:gd name="T24" fmla="*/ 523 w 571"/>
                  <a:gd name="T25" fmla="*/ 210 h 312"/>
                  <a:gd name="T26" fmla="*/ 523 w 571"/>
                  <a:gd name="T27" fmla="*/ 186 h 312"/>
                  <a:gd name="T28" fmla="*/ 535 w 571"/>
                  <a:gd name="T29" fmla="*/ 174 h 312"/>
                  <a:gd name="T30" fmla="*/ 529 w 571"/>
                  <a:gd name="T31" fmla="*/ 156 h 312"/>
                  <a:gd name="T32" fmla="*/ 559 w 571"/>
                  <a:gd name="T33" fmla="*/ 126 h 312"/>
                  <a:gd name="T34" fmla="*/ 571 w 571"/>
                  <a:gd name="T35" fmla="*/ 114 h 312"/>
                  <a:gd name="T36" fmla="*/ 547 w 571"/>
                  <a:gd name="T37" fmla="*/ 96 h 312"/>
                  <a:gd name="T38" fmla="*/ 535 w 571"/>
                  <a:gd name="T39" fmla="*/ 54 h 312"/>
                  <a:gd name="T40" fmla="*/ 505 w 571"/>
                  <a:gd name="T41" fmla="*/ 36 h 312"/>
                  <a:gd name="T42" fmla="*/ 427 w 571"/>
                  <a:gd name="T43" fmla="*/ 36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12">
                    <a:moveTo>
                      <a:pt x="427" y="36"/>
                    </a:moveTo>
                    <a:lnTo>
                      <a:pt x="79" y="36"/>
                    </a:lnTo>
                    <a:lnTo>
                      <a:pt x="79" y="0"/>
                    </a:lnTo>
                    <a:lnTo>
                      <a:pt x="0" y="36"/>
                    </a:lnTo>
                    <a:lnTo>
                      <a:pt x="0" y="312"/>
                    </a:lnTo>
                    <a:lnTo>
                      <a:pt x="463" y="312"/>
                    </a:lnTo>
                    <a:lnTo>
                      <a:pt x="481" y="300"/>
                    </a:lnTo>
                    <a:lnTo>
                      <a:pt x="505" y="306"/>
                    </a:lnTo>
                    <a:lnTo>
                      <a:pt x="529" y="294"/>
                    </a:lnTo>
                    <a:lnTo>
                      <a:pt x="571" y="258"/>
                    </a:lnTo>
                    <a:lnTo>
                      <a:pt x="541" y="228"/>
                    </a:lnTo>
                    <a:lnTo>
                      <a:pt x="535" y="210"/>
                    </a:lnTo>
                    <a:lnTo>
                      <a:pt x="523" y="210"/>
                    </a:lnTo>
                    <a:lnTo>
                      <a:pt x="523" y="186"/>
                    </a:lnTo>
                    <a:lnTo>
                      <a:pt x="535" y="174"/>
                    </a:lnTo>
                    <a:lnTo>
                      <a:pt x="529" y="156"/>
                    </a:lnTo>
                    <a:lnTo>
                      <a:pt x="559" y="126"/>
                    </a:lnTo>
                    <a:lnTo>
                      <a:pt x="571" y="114"/>
                    </a:lnTo>
                    <a:lnTo>
                      <a:pt x="547" y="96"/>
                    </a:lnTo>
                    <a:lnTo>
                      <a:pt x="535" y="54"/>
                    </a:lnTo>
                    <a:lnTo>
                      <a:pt x="505" y="36"/>
                    </a:lnTo>
                    <a:lnTo>
                      <a:pt x="427" y="36"/>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02" name="Freeform 404"/>
              <p:cNvSpPr/>
              <p:nvPr/>
            </p:nvSpPr>
            <p:spPr>
              <a:xfrm>
                <a:off x="5632" y="1413"/>
                <a:ext cx="571" cy="312"/>
              </a:xfrm>
              <a:custGeom>
                <a:gdLst>
                  <a:gd name="T0" fmla="*/ 427 w 571"/>
                  <a:gd name="T1" fmla="*/ 36 h 312"/>
                  <a:gd name="T2" fmla="*/ 79 w 571"/>
                  <a:gd name="T3" fmla="*/ 36 h 312"/>
                  <a:gd name="T4" fmla="*/ 79 w 571"/>
                  <a:gd name="T5" fmla="*/ 0 h 312"/>
                  <a:gd name="T6" fmla="*/ 0 w 571"/>
                  <a:gd name="T7" fmla="*/ 36 h 312"/>
                  <a:gd name="T8" fmla="*/ 0 w 571"/>
                  <a:gd name="T9" fmla="*/ 312 h 312"/>
                  <a:gd name="T10" fmla="*/ 463 w 571"/>
                  <a:gd name="T11" fmla="*/ 312 h 312"/>
                  <a:gd name="T12" fmla="*/ 481 w 571"/>
                  <a:gd name="T13" fmla="*/ 300 h 312"/>
                  <a:gd name="T14" fmla="*/ 505 w 571"/>
                  <a:gd name="T15" fmla="*/ 306 h 312"/>
                  <a:gd name="T16" fmla="*/ 529 w 571"/>
                  <a:gd name="T17" fmla="*/ 294 h 312"/>
                  <a:gd name="T18" fmla="*/ 571 w 571"/>
                  <a:gd name="T19" fmla="*/ 258 h 312"/>
                  <a:gd name="T20" fmla="*/ 541 w 571"/>
                  <a:gd name="T21" fmla="*/ 228 h 312"/>
                  <a:gd name="T22" fmla="*/ 535 w 571"/>
                  <a:gd name="T23" fmla="*/ 210 h 312"/>
                  <a:gd name="T24" fmla="*/ 523 w 571"/>
                  <a:gd name="T25" fmla="*/ 210 h 312"/>
                  <a:gd name="T26" fmla="*/ 523 w 571"/>
                  <a:gd name="T27" fmla="*/ 186 h 312"/>
                  <a:gd name="T28" fmla="*/ 535 w 571"/>
                  <a:gd name="T29" fmla="*/ 174 h 312"/>
                  <a:gd name="T30" fmla="*/ 529 w 571"/>
                  <a:gd name="T31" fmla="*/ 156 h 312"/>
                  <a:gd name="T32" fmla="*/ 559 w 571"/>
                  <a:gd name="T33" fmla="*/ 126 h 312"/>
                  <a:gd name="T34" fmla="*/ 571 w 571"/>
                  <a:gd name="T35" fmla="*/ 114 h 312"/>
                  <a:gd name="T36" fmla="*/ 547 w 571"/>
                  <a:gd name="T37" fmla="*/ 96 h 312"/>
                  <a:gd name="T38" fmla="*/ 535 w 571"/>
                  <a:gd name="T39" fmla="*/ 54 h 312"/>
                  <a:gd name="T40" fmla="*/ 505 w 571"/>
                  <a:gd name="T41" fmla="*/ 36 h 312"/>
                  <a:gd name="T42" fmla="*/ 427 w 571"/>
                  <a:gd name="T43" fmla="*/ 36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12">
                    <a:moveTo>
                      <a:pt x="427" y="36"/>
                    </a:moveTo>
                    <a:lnTo>
                      <a:pt x="79" y="36"/>
                    </a:lnTo>
                    <a:lnTo>
                      <a:pt x="79" y="0"/>
                    </a:lnTo>
                    <a:lnTo>
                      <a:pt x="0" y="36"/>
                    </a:lnTo>
                    <a:lnTo>
                      <a:pt x="0" y="312"/>
                    </a:lnTo>
                    <a:lnTo>
                      <a:pt x="463" y="312"/>
                    </a:lnTo>
                    <a:lnTo>
                      <a:pt x="481" y="300"/>
                    </a:lnTo>
                    <a:lnTo>
                      <a:pt x="505" y="306"/>
                    </a:lnTo>
                    <a:lnTo>
                      <a:pt x="529" y="294"/>
                    </a:lnTo>
                    <a:lnTo>
                      <a:pt x="571" y="258"/>
                    </a:lnTo>
                    <a:lnTo>
                      <a:pt x="541" y="228"/>
                    </a:lnTo>
                    <a:lnTo>
                      <a:pt x="535" y="210"/>
                    </a:lnTo>
                    <a:lnTo>
                      <a:pt x="523" y="210"/>
                    </a:lnTo>
                    <a:lnTo>
                      <a:pt x="523" y="186"/>
                    </a:lnTo>
                    <a:lnTo>
                      <a:pt x="535" y="174"/>
                    </a:lnTo>
                    <a:lnTo>
                      <a:pt x="529" y="156"/>
                    </a:lnTo>
                    <a:lnTo>
                      <a:pt x="559" y="126"/>
                    </a:lnTo>
                    <a:lnTo>
                      <a:pt x="571" y="114"/>
                    </a:lnTo>
                    <a:lnTo>
                      <a:pt x="547" y="96"/>
                    </a:lnTo>
                    <a:lnTo>
                      <a:pt x="535" y="54"/>
                    </a:lnTo>
                    <a:lnTo>
                      <a:pt x="505" y="36"/>
                    </a:lnTo>
                    <a:lnTo>
                      <a:pt x="427"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03" name="Freeform 405"/>
              <p:cNvSpPr/>
              <p:nvPr/>
            </p:nvSpPr>
            <p:spPr>
              <a:xfrm>
                <a:off x="5632" y="1413"/>
                <a:ext cx="571" cy="312"/>
              </a:xfrm>
              <a:custGeom>
                <a:gdLst>
                  <a:gd name="T0" fmla="*/ 427 w 571"/>
                  <a:gd name="T1" fmla="*/ 36 h 312"/>
                  <a:gd name="T2" fmla="*/ 79 w 571"/>
                  <a:gd name="T3" fmla="*/ 36 h 312"/>
                  <a:gd name="T4" fmla="*/ 79 w 571"/>
                  <a:gd name="T5" fmla="*/ 0 h 312"/>
                  <a:gd name="T6" fmla="*/ 0 w 571"/>
                  <a:gd name="T7" fmla="*/ 36 h 312"/>
                  <a:gd name="T8" fmla="*/ 0 w 571"/>
                  <a:gd name="T9" fmla="*/ 312 h 312"/>
                  <a:gd name="T10" fmla="*/ 463 w 571"/>
                  <a:gd name="T11" fmla="*/ 312 h 312"/>
                  <a:gd name="T12" fmla="*/ 481 w 571"/>
                  <a:gd name="T13" fmla="*/ 300 h 312"/>
                  <a:gd name="T14" fmla="*/ 505 w 571"/>
                  <a:gd name="T15" fmla="*/ 306 h 312"/>
                  <a:gd name="T16" fmla="*/ 529 w 571"/>
                  <a:gd name="T17" fmla="*/ 294 h 312"/>
                  <a:gd name="T18" fmla="*/ 571 w 571"/>
                  <a:gd name="T19" fmla="*/ 258 h 312"/>
                  <a:gd name="T20" fmla="*/ 541 w 571"/>
                  <a:gd name="T21" fmla="*/ 228 h 312"/>
                  <a:gd name="T22" fmla="*/ 535 w 571"/>
                  <a:gd name="T23" fmla="*/ 210 h 312"/>
                  <a:gd name="T24" fmla="*/ 523 w 571"/>
                  <a:gd name="T25" fmla="*/ 210 h 312"/>
                  <a:gd name="T26" fmla="*/ 523 w 571"/>
                  <a:gd name="T27" fmla="*/ 186 h 312"/>
                  <a:gd name="T28" fmla="*/ 535 w 571"/>
                  <a:gd name="T29" fmla="*/ 174 h 312"/>
                  <a:gd name="T30" fmla="*/ 529 w 571"/>
                  <a:gd name="T31" fmla="*/ 156 h 312"/>
                  <a:gd name="T32" fmla="*/ 559 w 571"/>
                  <a:gd name="T33" fmla="*/ 126 h 312"/>
                  <a:gd name="T34" fmla="*/ 571 w 571"/>
                  <a:gd name="T35" fmla="*/ 114 h 312"/>
                  <a:gd name="T36" fmla="*/ 547 w 571"/>
                  <a:gd name="T37" fmla="*/ 96 h 312"/>
                  <a:gd name="T38" fmla="*/ 535 w 571"/>
                  <a:gd name="T39" fmla="*/ 54 h 312"/>
                  <a:gd name="T40" fmla="*/ 505 w 571"/>
                  <a:gd name="T41" fmla="*/ 36 h 312"/>
                  <a:gd name="T42" fmla="*/ 427 w 571"/>
                  <a:gd name="T43" fmla="*/ 36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312">
                    <a:moveTo>
                      <a:pt x="427" y="36"/>
                    </a:moveTo>
                    <a:lnTo>
                      <a:pt x="79" y="36"/>
                    </a:lnTo>
                    <a:lnTo>
                      <a:pt x="79" y="0"/>
                    </a:lnTo>
                    <a:lnTo>
                      <a:pt x="0" y="36"/>
                    </a:lnTo>
                    <a:lnTo>
                      <a:pt x="0" y="312"/>
                    </a:lnTo>
                    <a:lnTo>
                      <a:pt x="463" y="312"/>
                    </a:lnTo>
                    <a:lnTo>
                      <a:pt x="481" y="300"/>
                    </a:lnTo>
                    <a:lnTo>
                      <a:pt x="505" y="306"/>
                    </a:lnTo>
                    <a:lnTo>
                      <a:pt x="529" y="294"/>
                    </a:lnTo>
                    <a:lnTo>
                      <a:pt x="571" y="258"/>
                    </a:lnTo>
                    <a:lnTo>
                      <a:pt x="541" y="228"/>
                    </a:lnTo>
                    <a:lnTo>
                      <a:pt x="535" y="210"/>
                    </a:lnTo>
                    <a:lnTo>
                      <a:pt x="523" y="210"/>
                    </a:lnTo>
                    <a:lnTo>
                      <a:pt x="523" y="186"/>
                    </a:lnTo>
                    <a:lnTo>
                      <a:pt x="535" y="174"/>
                    </a:lnTo>
                    <a:lnTo>
                      <a:pt x="529" y="156"/>
                    </a:lnTo>
                    <a:lnTo>
                      <a:pt x="559" y="126"/>
                    </a:lnTo>
                    <a:lnTo>
                      <a:pt x="571" y="114"/>
                    </a:lnTo>
                    <a:lnTo>
                      <a:pt x="547" y="96"/>
                    </a:lnTo>
                    <a:lnTo>
                      <a:pt x="535" y="54"/>
                    </a:lnTo>
                    <a:lnTo>
                      <a:pt x="505" y="36"/>
                    </a:lnTo>
                    <a:lnTo>
                      <a:pt x="427" y="36"/>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04" name="Freeform 406"/>
              <p:cNvSpPr/>
              <p:nvPr/>
            </p:nvSpPr>
            <p:spPr>
              <a:xfrm>
                <a:off x="6413" y="1028"/>
                <a:ext cx="180" cy="325"/>
              </a:xfrm>
              <a:custGeom>
                <a:gdLst>
                  <a:gd name="T0" fmla="*/ 180 w 180"/>
                  <a:gd name="T1" fmla="*/ 282 h 325"/>
                  <a:gd name="T2" fmla="*/ 156 w 180"/>
                  <a:gd name="T3" fmla="*/ 240 h 325"/>
                  <a:gd name="T4" fmla="*/ 150 w 180"/>
                  <a:gd name="T5" fmla="*/ 126 h 325"/>
                  <a:gd name="T6" fmla="*/ 144 w 180"/>
                  <a:gd name="T7" fmla="*/ 0 h 325"/>
                  <a:gd name="T8" fmla="*/ 120 w 180"/>
                  <a:gd name="T9" fmla="*/ 0 h 325"/>
                  <a:gd name="T10" fmla="*/ 102 w 180"/>
                  <a:gd name="T11" fmla="*/ 36 h 325"/>
                  <a:gd name="T12" fmla="*/ 102 w 180"/>
                  <a:gd name="T13" fmla="*/ 48 h 325"/>
                  <a:gd name="T14" fmla="*/ 90 w 180"/>
                  <a:gd name="T15" fmla="*/ 66 h 325"/>
                  <a:gd name="T16" fmla="*/ 96 w 180"/>
                  <a:gd name="T17" fmla="*/ 96 h 325"/>
                  <a:gd name="T18" fmla="*/ 54 w 180"/>
                  <a:gd name="T19" fmla="*/ 126 h 325"/>
                  <a:gd name="T20" fmla="*/ 48 w 180"/>
                  <a:gd name="T21" fmla="*/ 168 h 325"/>
                  <a:gd name="T22" fmla="*/ 18 w 180"/>
                  <a:gd name="T23" fmla="*/ 222 h 325"/>
                  <a:gd name="T24" fmla="*/ 0 w 180"/>
                  <a:gd name="T25" fmla="*/ 307 h 325"/>
                  <a:gd name="T26" fmla="*/ 12 w 180"/>
                  <a:gd name="T27" fmla="*/ 325 h 325"/>
                  <a:gd name="T28" fmla="*/ 126 w 180"/>
                  <a:gd name="T29" fmla="*/ 325 h 325"/>
                  <a:gd name="T30" fmla="*/ 162 w 180"/>
                  <a:gd name="T31" fmla="*/ 307 h 325"/>
                  <a:gd name="T32" fmla="*/ 174 w 180"/>
                  <a:gd name="T33" fmla="*/ 307 h 325"/>
                  <a:gd name="T34" fmla="*/ 180 w 180"/>
                  <a:gd name="T35" fmla="*/ 282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325">
                    <a:moveTo>
                      <a:pt x="180" y="282"/>
                    </a:moveTo>
                    <a:lnTo>
                      <a:pt x="156" y="240"/>
                    </a:lnTo>
                    <a:lnTo>
                      <a:pt x="150" y="126"/>
                    </a:lnTo>
                    <a:lnTo>
                      <a:pt x="144" y="0"/>
                    </a:lnTo>
                    <a:lnTo>
                      <a:pt x="120" y="0"/>
                    </a:lnTo>
                    <a:lnTo>
                      <a:pt x="102" y="36"/>
                    </a:lnTo>
                    <a:lnTo>
                      <a:pt x="102" y="48"/>
                    </a:lnTo>
                    <a:lnTo>
                      <a:pt x="90" y="66"/>
                    </a:lnTo>
                    <a:lnTo>
                      <a:pt x="96" y="96"/>
                    </a:lnTo>
                    <a:lnTo>
                      <a:pt x="54" y="126"/>
                    </a:lnTo>
                    <a:lnTo>
                      <a:pt x="48" y="168"/>
                    </a:lnTo>
                    <a:lnTo>
                      <a:pt x="18" y="222"/>
                    </a:lnTo>
                    <a:lnTo>
                      <a:pt x="0" y="307"/>
                    </a:lnTo>
                    <a:lnTo>
                      <a:pt x="12" y="325"/>
                    </a:lnTo>
                    <a:lnTo>
                      <a:pt x="126" y="325"/>
                    </a:lnTo>
                    <a:lnTo>
                      <a:pt x="162" y="307"/>
                    </a:lnTo>
                    <a:lnTo>
                      <a:pt x="174" y="307"/>
                    </a:lnTo>
                    <a:lnTo>
                      <a:pt x="180" y="28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05" name="Freeform 407"/>
              <p:cNvSpPr/>
              <p:nvPr/>
            </p:nvSpPr>
            <p:spPr>
              <a:xfrm>
                <a:off x="6413" y="1028"/>
                <a:ext cx="180" cy="325"/>
              </a:xfrm>
              <a:custGeom>
                <a:gdLst>
                  <a:gd name="T0" fmla="*/ 180 w 180"/>
                  <a:gd name="T1" fmla="*/ 282 h 325"/>
                  <a:gd name="T2" fmla="*/ 156 w 180"/>
                  <a:gd name="T3" fmla="*/ 240 h 325"/>
                  <a:gd name="T4" fmla="*/ 150 w 180"/>
                  <a:gd name="T5" fmla="*/ 126 h 325"/>
                  <a:gd name="T6" fmla="*/ 144 w 180"/>
                  <a:gd name="T7" fmla="*/ 0 h 325"/>
                  <a:gd name="T8" fmla="*/ 120 w 180"/>
                  <a:gd name="T9" fmla="*/ 0 h 325"/>
                  <a:gd name="T10" fmla="*/ 102 w 180"/>
                  <a:gd name="T11" fmla="*/ 36 h 325"/>
                  <a:gd name="T12" fmla="*/ 102 w 180"/>
                  <a:gd name="T13" fmla="*/ 48 h 325"/>
                  <a:gd name="T14" fmla="*/ 90 w 180"/>
                  <a:gd name="T15" fmla="*/ 66 h 325"/>
                  <a:gd name="T16" fmla="*/ 96 w 180"/>
                  <a:gd name="T17" fmla="*/ 96 h 325"/>
                  <a:gd name="T18" fmla="*/ 54 w 180"/>
                  <a:gd name="T19" fmla="*/ 126 h 325"/>
                  <a:gd name="T20" fmla="*/ 48 w 180"/>
                  <a:gd name="T21" fmla="*/ 168 h 325"/>
                  <a:gd name="T22" fmla="*/ 18 w 180"/>
                  <a:gd name="T23" fmla="*/ 222 h 325"/>
                  <a:gd name="T24" fmla="*/ 0 w 180"/>
                  <a:gd name="T25" fmla="*/ 307 h 325"/>
                  <a:gd name="T26" fmla="*/ 12 w 180"/>
                  <a:gd name="T27" fmla="*/ 325 h 325"/>
                  <a:gd name="T28" fmla="*/ 126 w 180"/>
                  <a:gd name="T29" fmla="*/ 325 h 325"/>
                  <a:gd name="T30" fmla="*/ 162 w 180"/>
                  <a:gd name="T31" fmla="*/ 307 h 325"/>
                  <a:gd name="T32" fmla="*/ 174 w 180"/>
                  <a:gd name="T33" fmla="*/ 307 h 325"/>
                  <a:gd name="T34" fmla="*/ 180 w 180"/>
                  <a:gd name="T35" fmla="*/ 282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325">
                    <a:moveTo>
                      <a:pt x="180" y="282"/>
                    </a:moveTo>
                    <a:lnTo>
                      <a:pt x="156" y="240"/>
                    </a:lnTo>
                    <a:lnTo>
                      <a:pt x="150" y="126"/>
                    </a:lnTo>
                    <a:lnTo>
                      <a:pt x="144" y="0"/>
                    </a:lnTo>
                    <a:lnTo>
                      <a:pt x="120" y="0"/>
                    </a:lnTo>
                    <a:lnTo>
                      <a:pt x="102" y="36"/>
                    </a:lnTo>
                    <a:lnTo>
                      <a:pt x="102" y="48"/>
                    </a:lnTo>
                    <a:lnTo>
                      <a:pt x="90" y="66"/>
                    </a:lnTo>
                    <a:lnTo>
                      <a:pt x="96" y="96"/>
                    </a:lnTo>
                    <a:lnTo>
                      <a:pt x="54" y="126"/>
                    </a:lnTo>
                    <a:lnTo>
                      <a:pt x="48" y="168"/>
                    </a:lnTo>
                    <a:lnTo>
                      <a:pt x="18" y="222"/>
                    </a:lnTo>
                    <a:lnTo>
                      <a:pt x="0" y="307"/>
                    </a:lnTo>
                    <a:lnTo>
                      <a:pt x="12" y="325"/>
                    </a:lnTo>
                    <a:lnTo>
                      <a:pt x="126" y="325"/>
                    </a:lnTo>
                    <a:lnTo>
                      <a:pt x="162" y="307"/>
                    </a:lnTo>
                    <a:lnTo>
                      <a:pt x="174" y="307"/>
                    </a:lnTo>
                    <a:lnTo>
                      <a:pt x="180" y="2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06" name="Freeform 408"/>
              <p:cNvSpPr/>
              <p:nvPr/>
            </p:nvSpPr>
            <p:spPr>
              <a:xfrm>
                <a:off x="6413" y="1028"/>
                <a:ext cx="180" cy="325"/>
              </a:xfrm>
              <a:custGeom>
                <a:gdLst>
                  <a:gd name="T0" fmla="*/ 180 w 180"/>
                  <a:gd name="T1" fmla="*/ 282 h 325"/>
                  <a:gd name="T2" fmla="*/ 156 w 180"/>
                  <a:gd name="T3" fmla="*/ 240 h 325"/>
                  <a:gd name="T4" fmla="*/ 150 w 180"/>
                  <a:gd name="T5" fmla="*/ 126 h 325"/>
                  <a:gd name="T6" fmla="*/ 144 w 180"/>
                  <a:gd name="T7" fmla="*/ 0 h 325"/>
                  <a:gd name="T8" fmla="*/ 120 w 180"/>
                  <a:gd name="T9" fmla="*/ 0 h 325"/>
                  <a:gd name="T10" fmla="*/ 102 w 180"/>
                  <a:gd name="T11" fmla="*/ 36 h 325"/>
                  <a:gd name="T12" fmla="*/ 102 w 180"/>
                  <a:gd name="T13" fmla="*/ 48 h 325"/>
                  <a:gd name="T14" fmla="*/ 90 w 180"/>
                  <a:gd name="T15" fmla="*/ 66 h 325"/>
                  <a:gd name="T16" fmla="*/ 96 w 180"/>
                  <a:gd name="T17" fmla="*/ 96 h 325"/>
                  <a:gd name="T18" fmla="*/ 54 w 180"/>
                  <a:gd name="T19" fmla="*/ 126 h 325"/>
                  <a:gd name="T20" fmla="*/ 48 w 180"/>
                  <a:gd name="T21" fmla="*/ 168 h 325"/>
                  <a:gd name="T22" fmla="*/ 18 w 180"/>
                  <a:gd name="T23" fmla="*/ 222 h 325"/>
                  <a:gd name="T24" fmla="*/ 0 w 180"/>
                  <a:gd name="T25" fmla="*/ 307 h 325"/>
                  <a:gd name="T26" fmla="*/ 12 w 180"/>
                  <a:gd name="T27" fmla="*/ 325 h 325"/>
                  <a:gd name="T28" fmla="*/ 126 w 180"/>
                  <a:gd name="T29" fmla="*/ 325 h 325"/>
                  <a:gd name="T30" fmla="*/ 162 w 180"/>
                  <a:gd name="T31" fmla="*/ 307 h 325"/>
                  <a:gd name="T32" fmla="*/ 174 w 180"/>
                  <a:gd name="T33" fmla="*/ 307 h 325"/>
                  <a:gd name="T34" fmla="*/ 180 w 180"/>
                  <a:gd name="T35" fmla="*/ 282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325">
                    <a:moveTo>
                      <a:pt x="180" y="282"/>
                    </a:moveTo>
                    <a:lnTo>
                      <a:pt x="156" y="240"/>
                    </a:lnTo>
                    <a:lnTo>
                      <a:pt x="150" y="126"/>
                    </a:lnTo>
                    <a:lnTo>
                      <a:pt x="144" y="0"/>
                    </a:lnTo>
                    <a:lnTo>
                      <a:pt x="120" y="0"/>
                    </a:lnTo>
                    <a:lnTo>
                      <a:pt x="102" y="36"/>
                    </a:lnTo>
                    <a:lnTo>
                      <a:pt x="102" y="48"/>
                    </a:lnTo>
                    <a:lnTo>
                      <a:pt x="90" y="66"/>
                    </a:lnTo>
                    <a:lnTo>
                      <a:pt x="96" y="96"/>
                    </a:lnTo>
                    <a:lnTo>
                      <a:pt x="54" y="126"/>
                    </a:lnTo>
                    <a:lnTo>
                      <a:pt x="48" y="168"/>
                    </a:lnTo>
                    <a:lnTo>
                      <a:pt x="18" y="222"/>
                    </a:lnTo>
                    <a:lnTo>
                      <a:pt x="0" y="307"/>
                    </a:lnTo>
                    <a:lnTo>
                      <a:pt x="12" y="325"/>
                    </a:lnTo>
                    <a:lnTo>
                      <a:pt x="126" y="325"/>
                    </a:lnTo>
                    <a:lnTo>
                      <a:pt x="162" y="307"/>
                    </a:lnTo>
                    <a:lnTo>
                      <a:pt x="174" y="307"/>
                    </a:lnTo>
                    <a:lnTo>
                      <a:pt x="180" y="282"/>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07" name="Freeform 409"/>
              <p:cNvSpPr/>
              <p:nvPr/>
            </p:nvSpPr>
            <p:spPr>
              <a:xfrm>
                <a:off x="6329" y="1064"/>
                <a:ext cx="186" cy="289"/>
              </a:xfrm>
              <a:custGeom>
                <a:gdLst>
                  <a:gd name="T0" fmla="*/ 96 w 186"/>
                  <a:gd name="T1" fmla="*/ 289 h 289"/>
                  <a:gd name="T2" fmla="*/ 84 w 186"/>
                  <a:gd name="T3" fmla="*/ 271 h 289"/>
                  <a:gd name="T4" fmla="*/ 102 w 186"/>
                  <a:gd name="T5" fmla="*/ 186 h 289"/>
                  <a:gd name="T6" fmla="*/ 132 w 186"/>
                  <a:gd name="T7" fmla="*/ 132 h 289"/>
                  <a:gd name="T8" fmla="*/ 138 w 186"/>
                  <a:gd name="T9" fmla="*/ 90 h 289"/>
                  <a:gd name="T10" fmla="*/ 180 w 186"/>
                  <a:gd name="T11" fmla="*/ 60 h 289"/>
                  <a:gd name="T12" fmla="*/ 174 w 186"/>
                  <a:gd name="T13" fmla="*/ 30 h 289"/>
                  <a:gd name="T14" fmla="*/ 186 w 186"/>
                  <a:gd name="T15" fmla="*/ 12 h 289"/>
                  <a:gd name="T16" fmla="*/ 186 w 186"/>
                  <a:gd name="T17" fmla="*/ 0 h 289"/>
                  <a:gd name="T18" fmla="*/ 6 w 186"/>
                  <a:gd name="T19" fmla="*/ 0 h 289"/>
                  <a:gd name="T20" fmla="*/ 6 w 186"/>
                  <a:gd name="T21" fmla="*/ 48 h 289"/>
                  <a:gd name="T22" fmla="*/ 12 w 186"/>
                  <a:gd name="T23" fmla="*/ 66 h 289"/>
                  <a:gd name="T24" fmla="*/ 0 w 186"/>
                  <a:gd name="T25" fmla="*/ 120 h 289"/>
                  <a:gd name="T26" fmla="*/ 6 w 186"/>
                  <a:gd name="T27" fmla="*/ 162 h 289"/>
                  <a:gd name="T28" fmla="*/ 0 w 186"/>
                  <a:gd name="T29" fmla="*/ 174 h 289"/>
                  <a:gd name="T30" fmla="*/ 18 w 186"/>
                  <a:gd name="T31" fmla="*/ 186 h 289"/>
                  <a:gd name="T32" fmla="*/ 18 w 186"/>
                  <a:gd name="T33" fmla="*/ 289 h 289"/>
                  <a:gd name="T34" fmla="*/ 96 w 186"/>
                  <a:gd name="T35" fmla="*/ 289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289">
                    <a:moveTo>
                      <a:pt x="96" y="289"/>
                    </a:moveTo>
                    <a:lnTo>
                      <a:pt x="84" y="271"/>
                    </a:lnTo>
                    <a:lnTo>
                      <a:pt x="102" y="186"/>
                    </a:lnTo>
                    <a:lnTo>
                      <a:pt x="132" y="132"/>
                    </a:lnTo>
                    <a:lnTo>
                      <a:pt x="138" y="90"/>
                    </a:lnTo>
                    <a:lnTo>
                      <a:pt x="180" y="60"/>
                    </a:lnTo>
                    <a:lnTo>
                      <a:pt x="174" y="30"/>
                    </a:lnTo>
                    <a:lnTo>
                      <a:pt x="186" y="12"/>
                    </a:lnTo>
                    <a:lnTo>
                      <a:pt x="186" y="0"/>
                    </a:lnTo>
                    <a:lnTo>
                      <a:pt x="6" y="0"/>
                    </a:lnTo>
                    <a:lnTo>
                      <a:pt x="6" y="48"/>
                    </a:lnTo>
                    <a:lnTo>
                      <a:pt x="12" y="66"/>
                    </a:lnTo>
                    <a:lnTo>
                      <a:pt x="0" y="120"/>
                    </a:lnTo>
                    <a:lnTo>
                      <a:pt x="6" y="162"/>
                    </a:lnTo>
                    <a:lnTo>
                      <a:pt x="0" y="174"/>
                    </a:lnTo>
                    <a:lnTo>
                      <a:pt x="18" y="186"/>
                    </a:lnTo>
                    <a:lnTo>
                      <a:pt x="18" y="289"/>
                    </a:lnTo>
                    <a:lnTo>
                      <a:pt x="96" y="289"/>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08" name="Freeform 410"/>
              <p:cNvSpPr/>
              <p:nvPr/>
            </p:nvSpPr>
            <p:spPr>
              <a:xfrm>
                <a:off x="6329" y="1064"/>
                <a:ext cx="186" cy="289"/>
              </a:xfrm>
              <a:custGeom>
                <a:gdLst>
                  <a:gd name="T0" fmla="*/ 96 w 186"/>
                  <a:gd name="T1" fmla="*/ 289 h 289"/>
                  <a:gd name="T2" fmla="*/ 84 w 186"/>
                  <a:gd name="T3" fmla="*/ 271 h 289"/>
                  <a:gd name="T4" fmla="*/ 102 w 186"/>
                  <a:gd name="T5" fmla="*/ 186 h 289"/>
                  <a:gd name="T6" fmla="*/ 132 w 186"/>
                  <a:gd name="T7" fmla="*/ 132 h 289"/>
                  <a:gd name="T8" fmla="*/ 138 w 186"/>
                  <a:gd name="T9" fmla="*/ 90 h 289"/>
                  <a:gd name="T10" fmla="*/ 180 w 186"/>
                  <a:gd name="T11" fmla="*/ 60 h 289"/>
                  <a:gd name="T12" fmla="*/ 174 w 186"/>
                  <a:gd name="T13" fmla="*/ 30 h 289"/>
                  <a:gd name="T14" fmla="*/ 186 w 186"/>
                  <a:gd name="T15" fmla="*/ 12 h 289"/>
                  <a:gd name="T16" fmla="*/ 186 w 186"/>
                  <a:gd name="T17" fmla="*/ 0 h 289"/>
                  <a:gd name="T18" fmla="*/ 6 w 186"/>
                  <a:gd name="T19" fmla="*/ 0 h 289"/>
                  <a:gd name="T20" fmla="*/ 6 w 186"/>
                  <a:gd name="T21" fmla="*/ 48 h 289"/>
                  <a:gd name="T22" fmla="*/ 12 w 186"/>
                  <a:gd name="T23" fmla="*/ 66 h 289"/>
                  <a:gd name="T24" fmla="*/ 0 w 186"/>
                  <a:gd name="T25" fmla="*/ 120 h 289"/>
                  <a:gd name="T26" fmla="*/ 6 w 186"/>
                  <a:gd name="T27" fmla="*/ 162 h 289"/>
                  <a:gd name="T28" fmla="*/ 0 w 186"/>
                  <a:gd name="T29" fmla="*/ 174 h 289"/>
                  <a:gd name="T30" fmla="*/ 18 w 186"/>
                  <a:gd name="T31" fmla="*/ 186 h 289"/>
                  <a:gd name="T32" fmla="*/ 18 w 186"/>
                  <a:gd name="T33" fmla="*/ 289 h 289"/>
                  <a:gd name="T34" fmla="*/ 96 w 186"/>
                  <a:gd name="T35" fmla="*/ 289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289">
                    <a:moveTo>
                      <a:pt x="96" y="289"/>
                    </a:moveTo>
                    <a:lnTo>
                      <a:pt x="84" y="271"/>
                    </a:lnTo>
                    <a:lnTo>
                      <a:pt x="102" y="186"/>
                    </a:lnTo>
                    <a:lnTo>
                      <a:pt x="132" y="132"/>
                    </a:lnTo>
                    <a:lnTo>
                      <a:pt x="138" y="90"/>
                    </a:lnTo>
                    <a:lnTo>
                      <a:pt x="180" y="60"/>
                    </a:lnTo>
                    <a:lnTo>
                      <a:pt x="174" y="30"/>
                    </a:lnTo>
                    <a:lnTo>
                      <a:pt x="186" y="12"/>
                    </a:lnTo>
                    <a:lnTo>
                      <a:pt x="186" y="0"/>
                    </a:lnTo>
                    <a:lnTo>
                      <a:pt x="6" y="0"/>
                    </a:lnTo>
                    <a:lnTo>
                      <a:pt x="6" y="48"/>
                    </a:lnTo>
                    <a:lnTo>
                      <a:pt x="12" y="66"/>
                    </a:lnTo>
                    <a:lnTo>
                      <a:pt x="0" y="120"/>
                    </a:lnTo>
                    <a:lnTo>
                      <a:pt x="6" y="162"/>
                    </a:lnTo>
                    <a:lnTo>
                      <a:pt x="0" y="174"/>
                    </a:lnTo>
                    <a:lnTo>
                      <a:pt x="18" y="186"/>
                    </a:lnTo>
                    <a:lnTo>
                      <a:pt x="18" y="289"/>
                    </a:lnTo>
                    <a:lnTo>
                      <a:pt x="96" y="2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09" name="Freeform 411"/>
              <p:cNvSpPr/>
              <p:nvPr/>
            </p:nvSpPr>
            <p:spPr>
              <a:xfrm>
                <a:off x="6329" y="1064"/>
                <a:ext cx="186" cy="289"/>
              </a:xfrm>
              <a:custGeom>
                <a:gdLst>
                  <a:gd name="T0" fmla="*/ 96 w 186"/>
                  <a:gd name="T1" fmla="*/ 289 h 289"/>
                  <a:gd name="T2" fmla="*/ 84 w 186"/>
                  <a:gd name="T3" fmla="*/ 271 h 289"/>
                  <a:gd name="T4" fmla="*/ 102 w 186"/>
                  <a:gd name="T5" fmla="*/ 186 h 289"/>
                  <a:gd name="T6" fmla="*/ 132 w 186"/>
                  <a:gd name="T7" fmla="*/ 132 h 289"/>
                  <a:gd name="T8" fmla="*/ 138 w 186"/>
                  <a:gd name="T9" fmla="*/ 90 h 289"/>
                  <a:gd name="T10" fmla="*/ 180 w 186"/>
                  <a:gd name="T11" fmla="*/ 60 h 289"/>
                  <a:gd name="T12" fmla="*/ 174 w 186"/>
                  <a:gd name="T13" fmla="*/ 30 h 289"/>
                  <a:gd name="T14" fmla="*/ 186 w 186"/>
                  <a:gd name="T15" fmla="*/ 12 h 289"/>
                  <a:gd name="T16" fmla="*/ 186 w 186"/>
                  <a:gd name="T17" fmla="*/ 0 h 289"/>
                  <a:gd name="T18" fmla="*/ 6 w 186"/>
                  <a:gd name="T19" fmla="*/ 0 h 289"/>
                  <a:gd name="T20" fmla="*/ 6 w 186"/>
                  <a:gd name="T21" fmla="*/ 48 h 289"/>
                  <a:gd name="T22" fmla="*/ 12 w 186"/>
                  <a:gd name="T23" fmla="*/ 66 h 289"/>
                  <a:gd name="T24" fmla="*/ 0 w 186"/>
                  <a:gd name="T25" fmla="*/ 120 h 289"/>
                  <a:gd name="T26" fmla="*/ 6 w 186"/>
                  <a:gd name="T27" fmla="*/ 162 h 289"/>
                  <a:gd name="T28" fmla="*/ 0 w 186"/>
                  <a:gd name="T29" fmla="*/ 174 h 289"/>
                  <a:gd name="T30" fmla="*/ 18 w 186"/>
                  <a:gd name="T31" fmla="*/ 186 h 289"/>
                  <a:gd name="T32" fmla="*/ 18 w 186"/>
                  <a:gd name="T33" fmla="*/ 289 h 289"/>
                  <a:gd name="T34" fmla="*/ 96 w 186"/>
                  <a:gd name="T35" fmla="*/ 289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289">
                    <a:moveTo>
                      <a:pt x="96" y="289"/>
                    </a:moveTo>
                    <a:lnTo>
                      <a:pt x="84" y="271"/>
                    </a:lnTo>
                    <a:lnTo>
                      <a:pt x="102" y="186"/>
                    </a:lnTo>
                    <a:lnTo>
                      <a:pt x="132" y="132"/>
                    </a:lnTo>
                    <a:lnTo>
                      <a:pt x="138" y="90"/>
                    </a:lnTo>
                    <a:lnTo>
                      <a:pt x="180" y="60"/>
                    </a:lnTo>
                    <a:lnTo>
                      <a:pt x="174" y="30"/>
                    </a:lnTo>
                    <a:lnTo>
                      <a:pt x="186" y="12"/>
                    </a:lnTo>
                    <a:lnTo>
                      <a:pt x="186" y="0"/>
                    </a:lnTo>
                    <a:lnTo>
                      <a:pt x="6" y="0"/>
                    </a:lnTo>
                    <a:lnTo>
                      <a:pt x="6" y="48"/>
                    </a:lnTo>
                    <a:lnTo>
                      <a:pt x="12" y="66"/>
                    </a:lnTo>
                    <a:lnTo>
                      <a:pt x="0" y="120"/>
                    </a:lnTo>
                    <a:lnTo>
                      <a:pt x="6" y="162"/>
                    </a:lnTo>
                    <a:lnTo>
                      <a:pt x="0" y="174"/>
                    </a:lnTo>
                    <a:lnTo>
                      <a:pt x="18" y="186"/>
                    </a:lnTo>
                    <a:lnTo>
                      <a:pt x="18" y="289"/>
                    </a:lnTo>
                    <a:lnTo>
                      <a:pt x="96" y="289"/>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10" name="Freeform 412"/>
              <p:cNvSpPr/>
              <p:nvPr/>
            </p:nvSpPr>
            <p:spPr>
              <a:xfrm>
                <a:off x="6119" y="1527"/>
                <a:ext cx="168" cy="288"/>
              </a:xfrm>
              <a:custGeom>
                <a:gdLst>
                  <a:gd name="T0" fmla="*/ 6 w 168"/>
                  <a:gd name="T1" fmla="*/ 222 h 288"/>
                  <a:gd name="T2" fmla="*/ 30 w 168"/>
                  <a:gd name="T3" fmla="*/ 246 h 288"/>
                  <a:gd name="T4" fmla="*/ 72 w 168"/>
                  <a:gd name="T5" fmla="*/ 264 h 288"/>
                  <a:gd name="T6" fmla="*/ 78 w 168"/>
                  <a:gd name="T7" fmla="*/ 288 h 288"/>
                  <a:gd name="T8" fmla="*/ 90 w 168"/>
                  <a:gd name="T9" fmla="*/ 276 h 288"/>
                  <a:gd name="T10" fmla="*/ 138 w 168"/>
                  <a:gd name="T11" fmla="*/ 210 h 288"/>
                  <a:gd name="T12" fmla="*/ 144 w 168"/>
                  <a:gd name="T13" fmla="*/ 174 h 288"/>
                  <a:gd name="T14" fmla="*/ 156 w 168"/>
                  <a:gd name="T15" fmla="*/ 168 h 288"/>
                  <a:gd name="T16" fmla="*/ 168 w 168"/>
                  <a:gd name="T17" fmla="*/ 138 h 288"/>
                  <a:gd name="T18" fmla="*/ 138 w 168"/>
                  <a:gd name="T19" fmla="*/ 102 h 288"/>
                  <a:gd name="T20" fmla="*/ 150 w 168"/>
                  <a:gd name="T21" fmla="*/ 78 h 288"/>
                  <a:gd name="T22" fmla="*/ 162 w 168"/>
                  <a:gd name="T23" fmla="*/ 48 h 288"/>
                  <a:gd name="T24" fmla="*/ 84 w 168"/>
                  <a:gd name="T25" fmla="*/ 0 h 288"/>
                  <a:gd name="T26" fmla="*/ 72 w 168"/>
                  <a:gd name="T27" fmla="*/ 12 h 288"/>
                  <a:gd name="T28" fmla="*/ 42 w 168"/>
                  <a:gd name="T29" fmla="*/ 42 h 288"/>
                  <a:gd name="T30" fmla="*/ 48 w 168"/>
                  <a:gd name="T31" fmla="*/ 60 h 288"/>
                  <a:gd name="T32" fmla="*/ 36 w 168"/>
                  <a:gd name="T33" fmla="*/ 72 h 288"/>
                  <a:gd name="T34" fmla="*/ 36 w 168"/>
                  <a:gd name="T35" fmla="*/ 96 h 288"/>
                  <a:gd name="T36" fmla="*/ 48 w 168"/>
                  <a:gd name="T37" fmla="*/ 96 h 288"/>
                  <a:gd name="T38" fmla="*/ 54 w 168"/>
                  <a:gd name="T39" fmla="*/ 114 h 288"/>
                  <a:gd name="T40" fmla="*/ 84 w 168"/>
                  <a:gd name="T41" fmla="*/ 144 h 288"/>
                  <a:gd name="T42" fmla="*/ 42 w 168"/>
                  <a:gd name="T43" fmla="*/ 180 h 288"/>
                  <a:gd name="T44" fmla="*/ 18 w 168"/>
                  <a:gd name="T45" fmla="*/ 192 h 288"/>
                  <a:gd name="T46" fmla="*/ 0 w 168"/>
                  <a:gd name="T47" fmla="*/ 210 h 288"/>
                  <a:gd name="T48" fmla="*/ 6 w 168"/>
                  <a:gd name="T49" fmla="*/ 222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88">
                    <a:moveTo>
                      <a:pt x="6" y="222"/>
                    </a:moveTo>
                    <a:lnTo>
                      <a:pt x="30" y="246"/>
                    </a:lnTo>
                    <a:lnTo>
                      <a:pt x="72" y="264"/>
                    </a:lnTo>
                    <a:lnTo>
                      <a:pt x="78" y="288"/>
                    </a:lnTo>
                    <a:lnTo>
                      <a:pt x="90" y="276"/>
                    </a:lnTo>
                    <a:lnTo>
                      <a:pt x="138" y="210"/>
                    </a:lnTo>
                    <a:lnTo>
                      <a:pt x="144" y="174"/>
                    </a:lnTo>
                    <a:lnTo>
                      <a:pt x="156" y="168"/>
                    </a:lnTo>
                    <a:lnTo>
                      <a:pt x="168" y="138"/>
                    </a:lnTo>
                    <a:lnTo>
                      <a:pt x="138" y="102"/>
                    </a:lnTo>
                    <a:lnTo>
                      <a:pt x="150" y="78"/>
                    </a:lnTo>
                    <a:lnTo>
                      <a:pt x="162" y="48"/>
                    </a:lnTo>
                    <a:lnTo>
                      <a:pt x="84" y="0"/>
                    </a:lnTo>
                    <a:lnTo>
                      <a:pt x="72" y="12"/>
                    </a:lnTo>
                    <a:lnTo>
                      <a:pt x="42" y="42"/>
                    </a:lnTo>
                    <a:lnTo>
                      <a:pt x="48" y="60"/>
                    </a:lnTo>
                    <a:lnTo>
                      <a:pt x="36" y="72"/>
                    </a:lnTo>
                    <a:lnTo>
                      <a:pt x="36" y="96"/>
                    </a:lnTo>
                    <a:lnTo>
                      <a:pt x="48" y="96"/>
                    </a:lnTo>
                    <a:lnTo>
                      <a:pt x="54" y="114"/>
                    </a:lnTo>
                    <a:lnTo>
                      <a:pt x="84" y="144"/>
                    </a:lnTo>
                    <a:lnTo>
                      <a:pt x="42" y="180"/>
                    </a:lnTo>
                    <a:lnTo>
                      <a:pt x="18" y="192"/>
                    </a:lnTo>
                    <a:lnTo>
                      <a:pt x="0" y="210"/>
                    </a:lnTo>
                    <a:lnTo>
                      <a:pt x="6" y="22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11" name="Freeform 413"/>
              <p:cNvSpPr/>
              <p:nvPr/>
            </p:nvSpPr>
            <p:spPr>
              <a:xfrm>
                <a:off x="6119" y="1527"/>
                <a:ext cx="168" cy="288"/>
              </a:xfrm>
              <a:custGeom>
                <a:gdLst>
                  <a:gd name="T0" fmla="*/ 6 w 168"/>
                  <a:gd name="T1" fmla="*/ 222 h 288"/>
                  <a:gd name="T2" fmla="*/ 30 w 168"/>
                  <a:gd name="T3" fmla="*/ 246 h 288"/>
                  <a:gd name="T4" fmla="*/ 72 w 168"/>
                  <a:gd name="T5" fmla="*/ 264 h 288"/>
                  <a:gd name="T6" fmla="*/ 78 w 168"/>
                  <a:gd name="T7" fmla="*/ 288 h 288"/>
                  <a:gd name="T8" fmla="*/ 90 w 168"/>
                  <a:gd name="T9" fmla="*/ 276 h 288"/>
                  <a:gd name="T10" fmla="*/ 138 w 168"/>
                  <a:gd name="T11" fmla="*/ 210 h 288"/>
                  <a:gd name="T12" fmla="*/ 144 w 168"/>
                  <a:gd name="T13" fmla="*/ 174 h 288"/>
                  <a:gd name="T14" fmla="*/ 156 w 168"/>
                  <a:gd name="T15" fmla="*/ 168 h 288"/>
                  <a:gd name="T16" fmla="*/ 168 w 168"/>
                  <a:gd name="T17" fmla="*/ 138 h 288"/>
                  <a:gd name="T18" fmla="*/ 138 w 168"/>
                  <a:gd name="T19" fmla="*/ 102 h 288"/>
                  <a:gd name="T20" fmla="*/ 150 w 168"/>
                  <a:gd name="T21" fmla="*/ 78 h 288"/>
                  <a:gd name="T22" fmla="*/ 162 w 168"/>
                  <a:gd name="T23" fmla="*/ 48 h 288"/>
                  <a:gd name="T24" fmla="*/ 84 w 168"/>
                  <a:gd name="T25" fmla="*/ 0 h 288"/>
                  <a:gd name="T26" fmla="*/ 72 w 168"/>
                  <a:gd name="T27" fmla="*/ 12 h 288"/>
                  <a:gd name="T28" fmla="*/ 42 w 168"/>
                  <a:gd name="T29" fmla="*/ 42 h 288"/>
                  <a:gd name="T30" fmla="*/ 48 w 168"/>
                  <a:gd name="T31" fmla="*/ 60 h 288"/>
                  <a:gd name="T32" fmla="*/ 36 w 168"/>
                  <a:gd name="T33" fmla="*/ 72 h 288"/>
                  <a:gd name="T34" fmla="*/ 36 w 168"/>
                  <a:gd name="T35" fmla="*/ 96 h 288"/>
                  <a:gd name="T36" fmla="*/ 48 w 168"/>
                  <a:gd name="T37" fmla="*/ 96 h 288"/>
                  <a:gd name="T38" fmla="*/ 54 w 168"/>
                  <a:gd name="T39" fmla="*/ 114 h 288"/>
                  <a:gd name="T40" fmla="*/ 84 w 168"/>
                  <a:gd name="T41" fmla="*/ 144 h 288"/>
                  <a:gd name="T42" fmla="*/ 42 w 168"/>
                  <a:gd name="T43" fmla="*/ 180 h 288"/>
                  <a:gd name="T44" fmla="*/ 18 w 168"/>
                  <a:gd name="T45" fmla="*/ 192 h 288"/>
                  <a:gd name="T46" fmla="*/ 0 w 168"/>
                  <a:gd name="T47" fmla="*/ 210 h 288"/>
                  <a:gd name="T48" fmla="*/ 6 w 168"/>
                  <a:gd name="T49" fmla="*/ 222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88">
                    <a:moveTo>
                      <a:pt x="6" y="222"/>
                    </a:moveTo>
                    <a:lnTo>
                      <a:pt x="30" y="246"/>
                    </a:lnTo>
                    <a:lnTo>
                      <a:pt x="72" y="264"/>
                    </a:lnTo>
                    <a:lnTo>
                      <a:pt x="78" y="288"/>
                    </a:lnTo>
                    <a:lnTo>
                      <a:pt x="90" y="276"/>
                    </a:lnTo>
                    <a:lnTo>
                      <a:pt x="138" y="210"/>
                    </a:lnTo>
                    <a:lnTo>
                      <a:pt x="144" y="174"/>
                    </a:lnTo>
                    <a:lnTo>
                      <a:pt x="156" y="168"/>
                    </a:lnTo>
                    <a:lnTo>
                      <a:pt x="168" y="138"/>
                    </a:lnTo>
                    <a:lnTo>
                      <a:pt x="138" y="102"/>
                    </a:lnTo>
                    <a:lnTo>
                      <a:pt x="150" y="78"/>
                    </a:lnTo>
                    <a:lnTo>
                      <a:pt x="162" y="48"/>
                    </a:lnTo>
                    <a:lnTo>
                      <a:pt x="84" y="0"/>
                    </a:lnTo>
                    <a:lnTo>
                      <a:pt x="72" y="12"/>
                    </a:lnTo>
                    <a:lnTo>
                      <a:pt x="42" y="42"/>
                    </a:lnTo>
                    <a:lnTo>
                      <a:pt x="48" y="60"/>
                    </a:lnTo>
                    <a:lnTo>
                      <a:pt x="36" y="72"/>
                    </a:lnTo>
                    <a:lnTo>
                      <a:pt x="36" y="96"/>
                    </a:lnTo>
                    <a:lnTo>
                      <a:pt x="48" y="96"/>
                    </a:lnTo>
                    <a:lnTo>
                      <a:pt x="54" y="114"/>
                    </a:lnTo>
                    <a:lnTo>
                      <a:pt x="84" y="144"/>
                    </a:lnTo>
                    <a:lnTo>
                      <a:pt x="42" y="180"/>
                    </a:lnTo>
                    <a:lnTo>
                      <a:pt x="18" y="192"/>
                    </a:lnTo>
                    <a:lnTo>
                      <a:pt x="0" y="210"/>
                    </a:lnTo>
                    <a:lnTo>
                      <a:pt x="6"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12" name="Freeform 414"/>
              <p:cNvSpPr/>
              <p:nvPr/>
            </p:nvSpPr>
            <p:spPr>
              <a:xfrm>
                <a:off x="6119" y="1527"/>
                <a:ext cx="168" cy="288"/>
              </a:xfrm>
              <a:custGeom>
                <a:gdLst>
                  <a:gd name="T0" fmla="*/ 6 w 168"/>
                  <a:gd name="T1" fmla="*/ 222 h 288"/>
                  <a:gd name="T2" fmla="*/ 30 w 168"/>
                  <a:gd name="T3" fmla="*/ 246 h 288"/>
                  <a:gd name="T4" fmla="*/ 72 w 168"/>
                  <a:gd name="T5" fmla="*/ 264 h 288"/>
                  <a:gd name="T6" fmla="*/ 78 w 168"/>
                  <a:gd name="T7" fmla="*/ 288 h 288"/>
                  <a:gd name="T8" fmla="*/ 90 w 168"/>
                  <a:gd name="T9" fmla="*/ 276 h 288"/>
                  <a:gd name="T10" fmla="*/ 138 w 168"/>
                  <a:gd name="T11" fmla="*/ 210 h 288"/>
                  <a:gd name="T12" fmla="*/ 144 w 168"/>
                  <a:gd name="T13" fmla="*/ 174 h 288"/>
                  <a:gd name="T14" fmla="*/ 156 w 168"/>
                  <a:gd name="T15" fmla="*/ 168 h 288"/>
                  <a:gd name="T16" fmla="*/ 168 w 168"/>
                  <a:gd name="T17" fmla="*/ 138 h 288"/>
                  <a:gd name="T18" fmla="*/ 138 w 168"/>
                  <a:gd name="T19" fmla="*/ 102 h 288"/>
                  <a:gd name="T20" fmla="*/ 150 w 168"/>
                  <a:gd name="T21" fmla="*/ 78 h 288"/>
                  <a:gd name="T22" fmla="*/ 162 w 168"/>
                  <a:gd name="T23" fmla="*/ 48 h 288"/>
                  <a:gd name="T24" fmla="*/ 84 w 168"/>
                  <a:gd name="T25" fmla="*/ 0 h 288"/>
                  <a:gd name="T26" fmla="*/ 72 w 168"/>
                  <a:gd name="T27" fmla="*/ 12 h 288"/>
                  <a:gd name="T28" fmla="*/ 42 w 168"/>
                  <a:gd name="T29" fmla="*/ 42 h 288"/>
                  <a:gd name="T30" fmla="*/ 48 w 168"/>
                  <a:gd name="T31" fmla="*/ 60 h 288"/>
                  <a:gd name="T32" fmla="*/ 36 w 168"/>
                  <a:gd name="T33" fmla="*/ 72 h 288"/>
                  <a:gd name="T34" fmla="*/ 36 w 168"/>
                  <a:gd name="T35" fmla="*/ 96 h 288"/>
                  <a:gd name="T36" fmla="*/ 48 w 168"/>
                  <a:gd name="T37" fmla="*/ 96 h 288"/>
                  <a:gd name="T38" fmla="*/ 54 w 168"/>
                  <a:gd name="T39" fmla="*/ 114 h 288"/>
                  <a:gd name="T40" fmla="*/ 84 w 168"/>
                  <a:gd name="T41" fmla="*/ 144 h 288"/>
                  <a:gd name="T42" fmla="*/ 42 w 168"/>
                  <a:gd name="T43" fmla="*/ 180 h 288"/>
                  <a:gd name="T44" fmla="*/ 18 w 168"/>
                  <a:gd name="T45" fmla="*/ 192 h 288"/>
                  <a:gd name="T46" fmla="*/ 0 w 168"/>
                  <a:gd name="T47" fmla="*/ 210 h 288"/>
                  <a:gd name="T48" fmla="*/ 6 w 168"/>
                  <a:gd name="T49" fmla="*/ 222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88">
                    <a:moveTo>
                      <a:pt x="6" y="222"/>
                    </a:moveTo>
                    <a:lnTo>
                      <a:pt x="30" y="246"/>
                    </a:lnTo>
                    <a:lnTo>
                      <a:pt x="72" y="264"/>
                    </a:lnTo>
                    <a:lnTo>
                      <a:pt x="78" y="288"/>
                    </a:lnTo>
                    <a:lnTo>
                      <a:pt x="90" y="276"/>
                    </a:lnTo>
                    <a:lnTo>
                      <a:pt x="138" y="210"/>
                    </a:lnTo>
                    <a:lnTo>
                      <a:pt x="144" y="174"/>
                    </a:lnTo>
                    <a:lnTo>
                      <a:pt x="156" y="168"/>
                    </a:lnTo>
                    <a:lnTo>
                      <a:pt x="168" y="138"/>
                    </a:lnTo>
                    <a:lnTo>
                      <a:pt x="138" y="102"/>
                    </a:lnTo>
                    <a:lnTo>
                      <a:pt x="150" y="78"/>
                    </a:lnTo>
                    <a:lnTo>
                      <a:pt x="162" y="48"/>
                    </a:lnTo>
                    <a:lnTo>
                      <a:pt x="84" y="0"/>
                    </a:lnTo>
                    <a:lnTo>
                      <a:pt x="72" y="12"/>
                    </a:lnTo>
                    <a:lnTo>
                      <a:pt x="42" y="42"/>
                    </a:lnTo>
                    <a:lnTo>
                      <a:pt x="48" y="60"/>
                    </a:lnTo>
                    <a:lnTo>
                      <a:pt x="36" y="72"/>
                    </a:lnTo>
                    <a:lnTo>
                      <a:pt x="36" y="96"/>
                    </a:lnTo>
                    <a:lnTo>
                      <a:pt x="48" y="96"/>
                    </a:lnTo>
                    <a:lnTo>
                      <a:pt x="54" y="114"/>
                    </a:lnTo>
                    <a:lnTo>
                      <a:pt x="84" y="144"/>
                    </a:lnTo>
                    <a:lnTo>
                      <a:pt x="42" y="180"/>
                    </a:lnTo>
                    <a:lnTo>
                      <a:pt x="18" y="192"/>
                    </a:lnTo>
                    <a:lnTo>
                      <a:pt x="0" y="210"/>
                    </a:lnTo>
                    <a:lnTo>
                      <a:pt x="6" y="222"/>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13" name="Freeform 415"/>
              <p:cNvSpPr/>
              <p:nvPr/>
            </p:nvSpPr>
            <p:spPr>
              <a:xfrm>
                <a:off x="6323" y="1335"/>
                <a:ext cx="361" cy="168"/>
              </a:xfrm>
              <a:custGeom>
                <a:gdLst>
                  <a:gd name="T0" fmla="*/ 0 w 361"/>
                  <a:gd name="T1" fmla="*/ 108 h 168"/>
                  <a:gd name="T2" fmla="*/ 24 w 361"/>
                  <a:gd name="T3" fmla="*/ 18 h 168"/>
                  <a:gd name="T4" fmla="*/ 216 w 361"/>
                  <a:gd name="T5" fmla="*/ 18 h 168"/>
                  <a:gd name="T6" fmla="*/ 252 w 361"/>
                  <a:gd name="T7" fmla="*/ 0 h 168"/>
                  <a:gd name="T8" fmla="*/ 264 w 361"/>
                  <a:gd name="T9" fmla="*/ 0 h 168"/>
                  <a:gd name="T10" fmla="*/ 282 w 361"/>
                  <a:gd name="T11" fmla="*/ 36 h 168"/>
                  <a:gd name="T12" fmla="*/ 252 w 361"/>
                  <a:gd name="T13" fmla="*/ 72 h 168"/>
                  <a:gd name="T14" fmla="*/ 282 w 361"/>
                  <a:gd name="T15" fmla="*/ 90 h 168"/>
                  <a:gd name="T16" fmla="*/ 295 w 361"/>
                  <a:gd name="T17" fmla="*/ 132 h 168"/>
                  <a:gd name="T18" fmla="*/ 313 w 361"/>
                  <a:gd name="T19" fmla="*/ 144 h 168"/>
                  <a:gd name="T20" fmla="*/ 349 w 361"/>
                  <a:gd name="T21" fmla="*/ 144 h 168"/>
                  <a:gd name="T22" fmla="*/ 349 w 361"/>
                  <a:gd name="T23" fmla="*/ 126 h 168"/>
                  <a:gd name="T24" fmla="*/ 343 w 361"/>
                  <a:gd name="T25" fmla="*/ 120 h 168"/>
                  <a:gd name="T26" fmla="*/ 355 w 361"/>
                  <a:gd name="T27" fmla="*/ 120 h 168"/>
                  <a:gd name="T28" fmla="*/ 361 w 361"/>
                  <a:gd name="T29" fmla="*/ 144 h 168"/>
                  <a:gd name="T30" fmla="*/ 337 w 361"/>
                  <a:gd name="T31" fmla="*/ 162 h 168"/>
                  <a:gd name="T32" fmla="*/ 301 w 361"/>
                  <a:gd name="T33" fmla="*/ 168 h 168"/>
                  <a:gd name="T34" fmla="*/ 282 w 361"/>
                  <a:gd name="T35" fmla="*/ 150 h 168"/>
                  <a:gd name="T36" fmla="*/ 240 w 361"/>
                  <a:gd name="T37" fmla="*/ 168 h 168"/>
                  <a:gd name="T38" fmla="*/ 228 w 361"/>
                  <a:gd name="T39" fmla="*/ 150 h 168"/>
                  <a:gd name="T40" fmla="*/ 210 w 361"/>
                  <a:gd name="T41" fmla="*/ 138 h 168"/>
                  <a:gd name="T42" fmla="*/ 204 w 361"/>
                  <a:gd name="T43" fmla="*/ 108 h 168"/>
                  <a:gd name="T44" fmla="*/ 0 w 361"/>
                  <a:gd name="T45" fmla="*/ 10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168">
                    <a:moveTo>
                      <a:pt x="0" y="108"/>
                    </a:moveTo>
                    <a:lnTo>
                      <a:pt x="24" y="18"/>
                    </a:lnTo>
                    <a:lnTo>
                      <a:pt x="216" y="18"/>
                    </a:lnTo>
                    <a:lnTo>
                      <a:pt x="252" y="0"/>
                    </a:lnTo>
                    <a:lnTo>
                      <a:pt x="264" y="0"/>
                    </a:lnTo>
                    <a:lnTo>
                      <a:pt x="282" y="36"/>
                    </a:lnTo>
                    <a:lnTo>
                      <a:pt x="252" y="72"/>
                    </a:lnTo>
                    <a:lnTo>
                      <a:pt x="282" y="90"/>
                    </a:lnTo>
                    <a:lnTo>
                      <a:pt x="295" y="132"/>
                    </a:lnTo>
                    <a:lnTo>
                      <a:pt x="313" y="144"/>
                    </a:lnTo>
                    <a:lnTo>
                      <a:pt x="349" y="144"/>
                    </a:lnTo>
                    <a:lnTo>
                      <a:pt x="349" y="126"/>
                    </a:lnTo>
                    <a:lnTo>
                      <a:pt x="343" y="120"/>
                    </a:lnTo>
                    <a:lnTo>
                      <a:pt x="355" y="120"/>
                    </a:lnTo>
                    <a:lnTo>
                      <a:pt x="361" y="144"/>
                    </a:lnTo>
                    <a:lnTo>
                      <a:pt x="337" y="162"/>
                    </a:lnTo>
                    <a:lnTo>
                      <a:pt x="301" y="168"/>
                    </a:lnTo>
                    <a:lnTo>
                      <a:pt x="282" y="150"/>
                    </a:lnTo>
                    <a:lnTo>
                      <a:pt x="240" y="168"/>
                    </a:lnTo>
                    <a:lnTo>
                      <a:pt x="228" y="150"/>
                    </a:lnTo>
                    <a:lnTo>
                      <a:pt x="210" y="138"/>
                    </a:lnTo>
                    <a:lnTo>
                      <a:pt x="204" y="108"/>
                    </a:lnTo>
                    <a:lnTo>
                      <a:pt x="0" y="10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14" name="Freeform 416"/>
              <p:cNvSpPr/>
              <p:nvPr/>
            </p:nvSpPr>
            <p:spPr>
              <a:xfrm>
                <a:off x="6323" y="1335"/>
                <a:ext cx="361" cy="168"/>
              </a:xfrm>
              <a:custGeom>
                <a:gdLst>
                  <a:gd name="T0" fmla="*/ 0 w 361"/>
                  <a:gd name="T1" fmla="*/ 108 h 168"/>
                  <a:gd name="T2" fmla="*/ 24 w 361"/>
                  <a:gd name="T3" fmla="*/ 18 h 168"/>
                  <a:gd name="T4" fmla="*/ 216 w 361"/>
                  <a:gd name="T5" fmla="*/ 18 h 168"/>
                  <a:gd name="T6" fmla="*/ 252 w 361"/>
                  <a:gd name="T7" fmla="*/ 0 h 168"/>
                  <a:gd name="T8" fmla="*/ 264 w 361"/>
                  <a:gd name="T9" fmla="*/ 0 h 168"/>
                  <a:gd name="T10" fmla="*/ 282 w 361"/>
                  <a:gd name="T11" fmla="*/ 36 h 168"/>
                  <a:gd name="T12" fmla="*/ 252 w 361"/>
                  <a:gd name="T13" fmla="*/ 72 h 168"/>
                  <a:gd name="T14" fmla="*/ 282 w 361"/>
                  <a:gd name="T15" fmla="*/ 90 h 168"/>
                  <a:gd name="T16" fmla="*/ 295 w 361"/>
                  <a:gd name="T17" fmla="*/ 132 h 168"/>
                  <a:gd name="T18" fmla="*/ 313 w 361"/>
                  <a:gd name="T19" fmla="*/ 144 h 168"/>
                  <a:gd name="T20" fmla="*/ 349 w 361"/>
                  <a:gd name="T21" fmla="*/ 144 h 168"/>
                  <a:gd name="T22" fmla="*/ 349 w 361"/>
                  <a:gd name="T23" fmla="*/ 126 h 168"/>
                  <a:gd name="T24" fmla="*/ 343 w 361"/>
                  <a:gd name="T25" fmla="*/ 120 h 168"/>
                  <a:gd name="T26" fmla="*/ 355 w 361"/>
                  <a:gd name="T27" fmla="*/ 120 h 168"/>
                  <a:gd name="T28" fmla="*/ 361 w 361"/>
                  <a:gd name="T29" fmla="*/ 144 h 168"/>
                  <a:gd name="T30" fmla="*/ 337 w 361"/>
                  <a:gd name="T31" fmla="*/ 162 h 168"/>
                  <a:gd name="T32" fmla="*/ 301 w 361"/>
                  <a:gd name="T33" fmla="*/ 168 h 168"/>
                  <a:gd name="T34" fmla="*/ 282 w 361"/>
                  <a:gd name="T35" fmla="*/ 150 h 168"/>
                  <a:gd name="T36" fmla="*/ 240 w 361"/>
                  <a:gd name="T37" fmla="*/ 168 h 168"/>
                  <a:gd name="T38" fmla="*/ 228 w 361"/>
                  <a:gd name="T39" fmla="*/ 150 h 168"/>
                  <a:gd name="T40" fmla="*/ 210 w 361"/>
                  <a:gd name="T41" fmla="*/ 138 h 168"/>
                  <a:gd name="T42" fmla="*/ 204 w 361"/>
                  <a:gd name="T43" fmla="*/ 108 h 168"/>
                  <a:gd name="T44" fmla="*/ 0 w 361"/>
                  <a:gd name="T45" fmla="*/ 10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168">
                    <a:moveTo>
                      <a:pt x="0" y="108"/>
                    </a:moveTo>
                    <a:lnTo>
                      <a:pt x="24" y="18"/>
                    </a:lnTo>
                    <a:lnTo>
                      <a:pt x="216" y="18"/>
                    </a:lnTo>
                    <a:lnTo>
                      <a:pt x="252" y="0"/>
                    </a:lnTo>
                    <a:lnTo>
                      <a:pt x="264" y="0"/>
                    </a:lnTo>
                    <a:lnTo>
                      <a:pt x="282" y="36"/>
                    </a:lnTo>
                    <a:lnTo>
                      <a:pt x="252" y="72"/>
                    </a:lnTo>
                    <a:lnTo>
                      <a:pt x="282" y="90"/>
                    </a:lnTo>
                    <a:lnTo>
                      <a:pt x="295" y="132"/>
                    </a:lnTo>
                    <a:lnTo>
                      <a:pt x="313" y="144"/>
                    </a:lnTo>
                    <a:lnTo>
                      <a:pt x="349" y="144"/>
                    </a:lnTo>
                    <a:lnTo>
                      <a:pt x="349" y="126"/>
                    </a:lnTo>
                    <a:lnTo>
                      <a:pt x="343" y="120"/>
                    </a:lnTo>
                    <a:lnTo>
                      <a:pt x="355" y="120"/>
                    </a:lnTo>
                    <a:lnTo>
                      <a:pt x="361" y="144"/>
                    </a:lnTo>
                    <a:lnTo>
                      <a:pt x="337" y="162"/>
                    </a:lnTo>
                    <a:lnTo>
                      <a:pt x="301" y="168"/>
                    </a:lnTo>
                    <a:lnTo>
                      <a:pt x="282" y="150"/>
                    </a:lnTo>
                    <a:lnTo>
                      <a:pt x="240" y="168"/>
                    </a:lnTo>
                    <a:lnTo>
                      <a:pt x="228" y="150"/>
                    </a:lnTo>
                    <a:lnTo>
                      <a:pt x="210" y="138"/>
                    </a:lnTo>
                    <a:lnTo>
                      <a:pt x="204" y="108"/>
                    </a:lnTo>
                    <a:lnTo>
                      <a:pt x="0"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15" name="Freeform 417"/>
              <p:cNvSpPr/>
              <p:nvPr/>
            </p:nvSpPr>
            <p:spPr>
              <a:xfrm>
                <a:off x="6323" y="1335"/>
                <a:ext cx="361" cy="168"/>
              </a:xfrm>
              <a:custGeom>
                <a:gdLst>
                  <a:gd name="T0" fmla="*/ 0 w 361"/>
                  <a:gd name="T1" fmla="*/ 108 h 168"/>
                  <a:gd name="T2" fmla="*/ 24 w 361"/>
                  <a:gd name="T3" fmla="*/ 18 h 168"/>
                  <a:gd name="T4" fmla="*/ 216 w 361"/>
                  <a:gd name="T5" fmla="*/ 18 h 168"/>
                  <a:gd name="T6" fmla="*/ 252 w 361"/>
                  <a:gd name="T7" fmla="*/ 0 h 168"/>
                  <a:gd name="T8" fmla="*/ 264 w 361"/>
                  <a:gd name="T9" fmla="*/ 0 h 168"/>
                  <a:gd name="T10" fmla="*/ 282 w 361"/>
                  <a:gd name="T11" fmla="*/ 36 h 168"/>
                  <a:gd name="T12" fmla="*/ 252 w 361"/>
                  <a:gd name="T13" fmla="*/ 72 h 168"/>
                  <a:gd name="T14" fmla="*/ 282 w 361"/>
                  <a:gd name="T15" fmla="*/ 90 h 168"/>
                  <a:gd name="T16" fmla="*/ 295 w 361"/>
                  <a:gd name="T17" fmla="*/ 132 h 168"/>
                  <a:gd name="T18" fmla="*/ 313 w 361"/>
                  <a:gd name="T19" fmla="*/ 144 h 168"/>
                  <a:gd name="T20" fmla="*/ 349 w 361"/>
                  <a:gd name="T21" fmla="*/ 144 h 168"/>
                  <a:gd name="T22" fmla="*/ 349 w 361"/>
                  <a:gd name="T23" fmla="*/ 126 h 168"/>
                  <a:gd name="T24" fmla="*/ 343 w 361"/>
                  <a:gd name="T25" fmla="*/ 120 h 168"/>
                  <a:gd name="T26" fmla="*/ 355 w 361"/>
                  <a:gd name="T27" fmla="*/ 120 h 168"/>
                  <a:gd name="T28" fmla="*/ 361 w 361"/>
                  <a:gd name="T29" fmla="*/ 144 h 168"/>
                  <a:gd name="T30" fmla="*/ 337 w 361"/>
                  <a:gd name="T31" fmla="*/ 162 h 168"/>
                  <a:gd name="T32" fmla="*/ 301 w 361"/>
                  <a:gd name="T33" fmla="*/ 168 h 168"/>
                  <a:gd name="T34" fmla="*/ 282 w 361"/>
                  <a:gd name="T35" fmla="*/ 150 h 168"/>
                  <a:gd name="T36" fmla="*/ 240 w 361"/>
                  <a:gd name="T37" fmla="*/ 168 h 168"/>
                  <a:gd name="T38" fmla="*/ 228 w 361"/>
                  <a:gd name="T39" fmla="*/ 150 h 168"/>
                  <a:gd name="T40" fmla="*/ 210 w 361"/>
                  <a:gd name="T41" fmla="*/ 138 h 168"/>
                  <a:gd name="T42" fmla="*/ 204 w 361"/>
                  <a:gd name="T43" fmla="*/ 108 h 168"/>
                  <a:gd name="T44" fmla="*/ 0 w 361"/>
                  <a:gd name="T45" fmla="*/ 10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168">
                    <a:moveTo>
                      <a:pt x="0" y="108"/>
                    </a:moveTo>
                    <a:lnTo>
                      <a:pt x="24" y="18"/>
                    </a:lnTo>
                    <a:lnTo>
                      <a:pt x="216" y="18"/>
                    </a:lnTo>
                    <a:lnTo>
                      <a:pt x="252" y="0"/>
                    </a:lnTo>
                    <a:lnTo>
                      <a:pt x="264" y="0"/>
                    </a:lnTo>
                    <a:lnTo>
                      <a:pt x="282" y="36"/>
                    </a:lnTo>
                    <a:lnTo>
                      <a:pt x="252" y="72"/>
                    </a:lnTo>
                    <a:lnTo>
                      <a:pt x="282" y="90"/>
                    </a:lnTo>
                    <a:lnTo>
                      <a:pt x="295" y="132"/>
                    </a:lnTo>
                    <a:lnTo>
                      <a:pt x="313" y="144"/>
                    </a:lnTo>
                    <a:lnTo>
                      <a:pt x="349" y="144"/>
                    </a:lnTo>
                    <a:lnTo>
                      <a:pt x="349" y="126"/>
                    </a:lnTo>
                    <a:lnTo>
                      <a:pt x="343" y="120"/>
                    </a:lnTo>
                    <a:lnTo>
                      <a:pt x="355" y="120"/>
                    </a:lnTo>
                    <a:lnTo>
                      <a:pt x="361" y="144"/>
                    </a:lnTo>
                    <a:lnTo>
                      <a:pt x="337" y="162"/>
                    </a:lnTo>
                    <a:lnTo>
                      <a:pt x="301" y="168"/>
                    </a:lnTo>
                    <a:lnTo>
                      <a:pt x="282" y="150"/>
                    </a:lnTo>
                    <a:lnTo>
                      <a:pt x="240" y="168"/>
                    </a:lnTo>
                    <a:lnTo>
                      <a:pt x="228" y="150"/>
                    </a:lnTo>
                    <a:lnTo>
                      <a:pt x="210" y="138"/>
                    </a:lnTo>
                    <a:lnTo>
                      <a:pt x="204" y="108"/>
                    </a:lnTo>
                    <a:lnTo>
                      <a:pt x="0" y="10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16" name="Freeform 418"/>
              <p:cNvSpPr/>
              <p:nvPr/>
            </p:nvSpPr>
            <p:spPr>
              <a:xfrm>
                <a:off x="6299" y="1443"/>
                <a:ext cx="192" cy="126"/>
              </a:xfrm>
              <a:custGeom>
                <a:gdLst>
                  <a:gd name="T0" fmla="*/ 6 w 192"/>
                  <a:gd name="T1" fmla="*/ 126 h 126"/>
                  <a:gd name="T2" fmla="*/ 72 w 192"/>
                  <a:gd name="T3" fmla="*/ 108 h 126"/>
                  <a:gd name="T4" fmla="*/ 90 w 192"/>
                  <a:gd name="T5" fmla="*/ 90 h 126"/>
                  <a:gd name="T6" fmla="*/ 138 w 192"/>
                  <a:gd name="T7" fmla="*/ 90 h 126"/>
                  <a:gd name="T8" fmla="*/ 186 w 192"/>
                  <a:gd name="T9" fmla="*/ 90 h 126"/>
                  <a:gd name="T10" fmla="*/ 192 w 192"/>
                  <a:gd name="T11" fmla="*/ 0 h 126"/>
                  <a:gd name="T12" fmla="*/ 24 w 192"/>
                  <a:gd name="T13" fmla="*/ 0 h 126"/>
                  <a:gd name="T14" fmla="*/ 18 w 192"/>
                  <a:gd name="T15" fmla="*/ 90 h 126"/>
                  <a:gd name="T16" fmla="*/ 24 w 192"/>
                  <a:gd name="T17" fmla="*/ 102 h 126"/>
                  <a:gd name="T18" fmla="*/ 0 w 192"/>
                  <a:gd name="T19" fmla="*/ 114 h 126"/>
                  <a:gd name="T20" fmla="*/ 6 w 192"/>
                  <a:gd name="T21" fmla="*/ 126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26">
                    <a:moveTo>
                      <a:pt x="6" y="126"/>
                    </a:moveTo>
                    <a:lnTo>
                      <a:pt x="72" y="108"/>
                    </a:lnTo>
                    <a:lnTo>
                      <a:pt x="90" y="90"/>
                    </a:lnTo>
                    <a:lnTo>
                      <a:pt x="138" y="90"/>
                    </a:lnTo>
                    <a:lnTo>
                      <a:pt x="186" y="90"/>
                    </a:lnTo>
                    <a:lnTo>
                      <a:pt x="192" y="0"/>
                    </a:lnTo>
                    <a:lnTo>
                      <a:pt x="24" y="0"/>
                    </a:lnTo>
                    <a:lnTo>
                      <a:pt x="18" y="90"/>
                    </a:lnTo>
                    <a:lnTo>
                      <a:pt x="24" y="102"/>
                    </a:lnTo>
                    <a:lnTo>
                      <a:pt x="0" y="114"/>
                    </a:lnTo>
                    <a:lnTo>
                      <a:pt x="6" y="126"/>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17" name="Freeform 419"/>
              <p:cNvSpPr/>
              <p:nvPr/>
            </p:nvSpPr>
            <p:spPr>
              <a:xfrm>
                <a:off x="6299" y="1443"/>
                <a:ext cx="192" cy="126"/>
              </a:xfrm>
              <a:custGeom>
                <a:gdLst>
                  <a:gd name="T0" fmla="*/ 6 w 192"/>
                  <a:gd name="T1" fmla="*/ 126 h 126"/>
                  <a:gd name="T2" fmla="*/ 72 w 192"/>
                  <a:gd name="T3" fmla="*/ 108 h 126"/>
                  <a:gd name="T4" fmla="*/ 90 w 192"/>
                  <a:gd name="T5" fmla="*/ 90 h 126"/>
                  <a:gd name="T6" fmla="*/ 138 w 192"/>
                  <a:gd name="T7" fmla="*/ 90 h 126"/>
                  <a:gd name="T8" fmla="*/ 186 w 192"/>
                  <a:gd name="T9" fmla="*/ 90 h 126"/>
                  <a:gd name="T10" fmla="*/ 192 w 192"/>
                  <a:gd name="T11" fmla="*/ 0 h 126"/>
                  <a:gd name="T12" fmla="*/ 24 w 192"/>
                  <a:gd name="T13" fmla="*/ 0 h 126"/>
                  <a:gd name="T14" fmla="*/ 18 w 192"/>
                  <a:gd name="T15" fmla="*/ 90 h 126"/>
                  <a:gd name="T16" fmla="*/ 24 w 192"/>
                  <a:gd name="T17" fmla="*/ 102 h 126"/>
                  <a:gd name="T18" fmla="*/ 0 w 192"/>
                  <a:gd name="T19" fmla="*/ 114 h 126"/>
                  <a:gd name="T20" fmla="*/ 6 w 192"/>
                  <a:gd name="T21" fmla="*/ 126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26">
                    <a:moveTo>
                      <a:pt x="6" y="126"/>
                    </a:moveTo>
                    <a:lnTo>
                      <a:pt x="72" y="108"/>
                    </a:lnTo>
                    <a:lnTo>
                      <a:pt x="90" y="90"/>
                    </a:lnTo>
                    <a:lnTo>
                      <a:pt x="138" y="90"/>
                    </a:lnTo>
                    <a:lnTo>
                      <a:pt x="186" y="90"/>
                    </a:lnTo>
                    <a:lnTo>
                      <a:pt x="192" y="0"/>
                    </a:lnTo>
                    <a:lnTo>
                      <a:pt x="24" y="0"/>
                    </a:lnTo>
                    <a:lnTo>
                      <a:pt x="18" y="90"/>
                    </a:lnTo>
                    <a:lnTo>
                      <a:pt x="24" y="102"/>
                    </a:lnTo>
                    <a:lnTo>
                      <a:pt x="0" y="114"/>
                    </a:lnTo>
                    <a:lnTo>
                      <a:pt x="6"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18" name="Freeform 420"/>
              <p:cNvSpPr/>
              <p:nvPr/>
            </p:nvSpPr>
            <p:spPr>
              <a:xfrm>
                <a:off x="6299" y="1443"/>
                <a:ext cx="192" cy="126"/>
              </a:xfrm>
              <a:custGeom>
                <a:gdLst>
                  <a:gd name="T0" fmla="*/ 6 w 192"/>
                  <a:gd name="T1" fmla="*/ 126 h 126"/>
                  <a:gd name="T2" fmla="*/ 72 w 192"/>
                  <a:gd name="T3" fmla="*/ 108 h 126"/>
                  <a:gd name="T4" fmla="*/ 90 w 192"/>
                  <a:gd name="T5" fmla="*/ 90 h 126"/>
                  <a:gd name="T6" fmla="*/ 138 w 192"/>
                  <a:gd name="T7" fmla="*/ 90 h 126"/>
                  <a:gd name="T8" fmla="*/ 186 w 192"/>
                  <a:gd name="T9" fmla="*/ 90 h 126"/>
                  <a:gd name="T10" fmla="*/ 192 w 192"/>
                  <a:gd name="T11" fmla="*/ 0 h 126"/>
                  <a:gd name="T12" fmla="*/ 24 w 192"/>
                  <a:gd name="T13" fmla="*/ 0 h 126"/>
                  <a:gd name="T14" fmla="*/ 18 w 192"/>
                  <a:gd name="T15" fmla="*/ 90 h 126"/>
                  <a:gd name="T16" fmla="*/ 24 w 192"/>
                  <a:gd name="T17" fmla="*/ 102 h 126"/>
                  <a:gd name="T18" fmla="*/ 0 w 192"/>
                  <a:gd name="T19" fmla="*/ 114 h 126"/>
                  <a:gd name="T20" fmla="*/ 6 w 192"/>
                  <a:gd name="T21" fmla="*/ 126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26">
                    <a:moveTo>
                      <a:pt x="6" y="126"/>
                    </a:moveTo>
                    <a:lnTo>
                      <a:pt x="72" y="108"/>
                    </a:lnTo>
                    <a:lnTo>
                      <a:pt x="90" y="90"/>
                    </a:lnTo>
                    <a:lnTo>
                      <a:pt x="138" y="90"/>
                    </a:lnTo>
                    <a:lnTo>
                      <a:pt x="186" y="90"/>
                    </a:lnTo>
                    <a:lnTo>
                      <a:pt x="192" y="0"/>
                    </a:lnTo>
                    <a:lnTo>
                      <a:pt x="24" y="0"/>
                    </a:lnTo>
                    <a:lnTo>
                      <a:pt x="18" y="90"/>
                    </a:lnTo>
                    <a:lnTo>
                      <a:pt x="24" y="102"/>
                    </a:lnTo>
                    <a:lnTo>
                      <a:pt x="0" y="114"/>
                    </a:lnTo>
                    <a:lnTo>
                      <a:pt x="6" y="126"/>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19" name="Freeform 421"/>
              <p:cNvSpPr/>
              <p:nvPr/>
            </p:nvSpPr>
            <p:spPr>
              <a:xfrm>
                <a:off x="5428" y="1611"/>
                <a:ext cx="481" cy="415"/>
              </a:xfrm>
              <a:custGeom>
                <a:gdLst>
                  <a:gd name="T0" fmla="*/ 6 w 481"/>
                  <a:gd name="T1" fmla="*/ 270 h 415"/>
                  <a:gd name="T2" fmla="*/ 30 w 481"/>
                  <a:gd name="T3" fmla="*/ 270 h 415"/>
                  <a:gd name="T4" fmla="*/ 54 w 481"/>
                  <a:gd name="T5" fmla="*/ 204 h 415"/>
                  <a:gd name="T6" fmla="*/ 66 w 481"/>
                  <a:gd name="T7" fmla="*/ 204 h 415"/>
                  <a:gd name="T8" fmla="*/ 66 w 481"/>
                  <a:gd name="T9" fmla="*/ 216 h 415"/>
                  <a:gd name="T10" fmla="*/ 84 w 481"/>
                  <a:gd name="T11" fmla="*/ 210 h 415"/>
                  <a:gd name="T12" fmla="*/ 78 w 481"/>
                  <a:gd name="T13" fmla="*/ 192 h 415"/>
                  <a:gd name="T14" fmla="*/ 90 w 481"/>
                  <a:gd name="T15" fmla="*/ 168 h 415"/>
                  <a:gd name="T16" fmla="*/ 114 w 481"/>
                  <a:gd name="T17" fmla="*/ 150 h 415"/>
                  <a:gd name="T18" fmla="*/ 126 w 481"/>
                  <a:gd name="T19" fmla="*/ 162 h 415"/>
                  <a:gd name="T20" fmla="*/ 138 w 481"/>
                  <a:gd name="T21" fmla="*/ 156 h 415"/>
                  <a:gd name="T22" fmla="*/ 168 w 481"/>
                  <a:gd name="T23" fmla="*/ 126 h 415"/>
                  <a:gd name="T24" fmla="*/ 198 w 481"/>
                  <a:gd name="T25" fmla="*/ 42 h 415"/>
                  <a:gd name="T26" fmla="*/ 192 w 481"/>
                  <a:gd name="T27" fmla="*/ 12 h 415"/>
                  <a:gd name="T28" fmla="*/ 204 w 481"/>
                  <a:gd name="T29" fmla="*/ 0 h 415"/>
                  <a:gd name="T30" fmla="*/ 204 w 481"/>
                  <a:gd name="T31" fmla="*/ 114 h 415"/>
                  <a:gd name="T32" fmla="*/ 307 w 481"/>
                  <a:gd name="T33" fmla="*/ 114 h 415"/>
                  <a:gd name="T34" fmla="*/ 307 w 481"/>
                  <a:gd name="T35" fmla="*/ 180 h 415"/>
                  <a:gd name="T36" fmla="*/ 343 w 481"/>
                  <a:gd name="T37" fmla="*/ 144 h 415"/>
                  <a:gd name="T38" fmla="*/ 361 w 481"/>
                  <a:gd name="T39" fmla="*/ 150 h 415"/>
                  <a:gd name="T40" fmla="*/ 379 w 481"/>
                  <a:gd name="T41" fmla="*/ 126 h 415"/>
                  <a:gd name="T42" fmla="*/ 397 w 481"/>
                  <a:gd name="T43" fmla="*/ 138 h 415"/>
                  <a:gd name="T44" fmla="*/ 409 w 481"/>
                  <a:gd name="T45" fmla="*/ 138 h 415"/>
                  <a:gd name="T46" fmla="*/ 409 w 481"/>
                  <a:gd name="T47" fmla="*/ 126 h 415"/>
                  <a:gd name="T48" fmla="*/ 433 w 481"/>
                  <a:gd name="T49" fmla="*/ 120 h 415"/>
                  <a:gd name="T50" fmla="*/ 469 w 481"/>
                  <a:gd name="T51" fmla="*/ 132 h 415"/>
                  <a:gd name="T52" fmla="*/ 481 w 481"/>
                  <a:gd name="T53" fmla="*/ 162 h 415"/>
                  <a:gd name="T54" fmla="*/ 469 w 481"/>
                  <a:gd name="T55" fmla="*/ 186 h 415"/>
                  <a:gd name="T56" fmla="*/ 421 w 481"/>
                  <a:gd name="T57" fmla="*/ 150 h 415"/>
                  <a:gd name="T58" fmla="*/ 415 w 481"/>
                  <a:gd name="T59" fmla="*/ 186 h 415"/>
                  <a:gd name="T60" fmla="*/ 367 w 481"/>
                  <a:gd name="T61" fmla="*/ 228 h 415"/>
                  <a:gd name="T62" fmla="*/ 355 w 481"/>
                  <a:gd name="T63" fmla="*/ 222 h 415"/>
                  <a:gd name="T64" fmla="*/ 325 w 481"/>
                  <a:gd name="T65" fmla="*/ 270 h 415"/>
                  <a:gd name="T66" fmla="*/ 295 w 481"/>
                  <a:gd name="T67" fmla="*/ 252 h 415"/>
                  <a:gd name="T68" fmla="*/ 277 w 481"/>
                  <a:gd name="T69" fmla="*/ 288 h 415"/>
                  <a:gd name="T70" fmla="*/ 229 w 481"/>
                  <a:gd name="T71" fmla="*/ 361 h 415"/>
                  <a:gd name="T72" fmla="*/ 235 w 481"/>
                  <a:gd name="T73" fmla="*/ 367 h 415"/>
                  <a:gd name="T74" fmla="*/ 229 w 481"/>
                  <a:gd name="T75" fmla="*/ 379 h 415"/>
                  <a:gd name="T76" fmla="*/ 210 w 481"/>
                  <a:gd name="T77" fmla="*/ 391 h 415"/>
                  <a:gd name="T78" fmla="*/ 174 w 481"/>
                  <a:gd name="T79" fmla="*/ 391 h 415"/>
                  <a:gd name="T80" fmla="*/ 168 w 481"/>
                  <a:gd name="T81" fmla="*/ 403 h 415"/>
                  <a:gd name="T82" fmla="*/ 138 w 481"/>
                  <a:gd name="T83" fmla="*/ 409 h 415"/>
                  <a:gd name="T84" fmla="*/ 126 w 481"/>
                  <a:gd name="T85" fmla="*/ 397 h 415"/>
                  <a:gd name="T86" fmla="*/ 96 w 481"/>
                  <a:gd name="T87" fmla="*/ 415 h 415"/>
                  <a:gd name="T88" fmla="*/ 78 w 481"/>
                  <a:gd name="T89" fmla="*/ 403 h 415"/>
                  <a:gd name="T90" fmla="*/ 66 w 481"/>
                  <a:gd name="T91" fmla="*/ 397 h 415"/>
                  <a:gd name="T92" fmla="*/ 66 w 481"/>
                  <a:gd name="T93" fmla="*/ 379 h 415"/>
                  <a:gd name="T94" fmla="*/ 30 w 481"/>
                  <a:gd name="T95" fmla="*/ 361 h 415"/>
                  <a:gd name="T96" fmla="*/ 0 w 481"/>
                  <a:gd name="T97" fmla="*/ 300 h 415"/>
                  <a:gd name="T98" fmla="*/ 6 w 481"/>
                  <a:gd name="T99" fmla="*/ 270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415">
                    <a:moveTo>
                      <a:pt x="6" y="270"/>
                    </a:moveTo>
                    <a:lnTo>
                      <a:pt x="30" y="270"/>
                    </a:lnTo>
                    <a:lnTo>
                      <a:pt x="54" y="204"/>
                    </a:lnTo>
                    <a:lnTo>
                      <a:pt x="66" y="204"/>
                    </a:lnTo>
                    <a:lnTo>
                      <a:pt x="66" y="216"/>
                    </a:lnTo>
                    <a:lnTo>
                      <a:pt x="84" y="210"/>
                    </a:lnTo>
                    <a:lnTo>
                      <a:pt x="78" y="192"/>
                    </a:lnTo>
                    <a:lnTo>
                      <a:pt x="90" y="168"/>
                    </a:lnTo>
                    <a:lnTo>
                      <a:pt x="114" y="150"/>
                    </a:lnTo>
                    <a:lnTo>
                      <a:pt x="126" y="162"/>
                    </a:lnTo>
                    <a:lnTo>
                      <a:pt x="138" y="156"/>
                    </a:lnTo>
                    <a:lnTo>
                      <a:pt x="168" y="126"/>
                    </a:lnTo>
                    <a:lnTo>
                      <a:pt x="198" y="42"/>
                    </a:lnTo>
                    <a:lnTo>
                      <a:pt x="192" y="12"/>
                    </a:lnTo>
                    <a:lnTo>
                      <a:pt x="204" y="0"/>
                    </a:lnTo>
                    <a:lnTo>
                      <a:pt x="204" y="114"/>
                    </a:lnTo>
                    <a:lnTo>
                      <a:pt x="307" y="114"/>
                    </a:lnTo>
                    <a:lnTo>
                      <a:pt x="307" y="180"/>
                    </a:lnTo>
                    <a:lnTo>
                      <a:pt x="343" y="144"/>
                    </a:lnTo>
                    <a:lnTo>
                      <a:pt x="361" y="150"/>
                    </a:lnTo>
                    <a:lnTo>
                      <a:pt x="379" y="126"/>
                    </a:lnTo>
                    <a:lnTo>
                      <a:pt x="397" y="138"/>
                    </a:lnTo>
                    <a:lnTo>
                      <a:pt x="409" y="138"/>
                    </a:lnTo>
                    <a:lnTo>
                      <a:pt x="409" y="126"/>
                    </a:lnTo>
                    <a:lnTo>
                      <a:pt x="433" y="120"/>
                    </a:lnTo>
                    <a:lnTo>
                      <a:pt x="469" y="132"/>
                    </a:lnTo>
                    <a:lnTo>
                      <a:pt x="481" y="162"/>
                    </a:lnTo>
                    <a:lnTo>
                      <a:pt x="469" y="186"/>
                    </a:lnTo>
                    <a:lnTo>
                      <a:pt x="421" y="150"/>
                    </a:lnTo>
                    <a:lnTo>
                      <a:pt x="415" y="186"/>
                    </a:lnTo>
                    <a:lnTo>
                      <a:pt x="367" y="228"/>
                    </a:lnTo>
                    <a:lnTo>
                      <a:pt x="355" y="222"/>
                    </a:lnTo>
                    <a:lnTo>
                      <a:pt x="325" y="270"/>
                    </a:lnTo>
                    <a:lnTo>
                      <a:pt x="295" y="252"/>
                    </a:lnTo>
                    <a:lnTo>
                      <a:pt x="277" y="288"/>
                    </a:lnTo>
                    <a:lnTo>
                      <a:pt x="229" y="361"/>
                    </a:lnTo>
                    <a:lnTo>
                      <a:pt x="235" y="367"/>
                    </a:lnTo>
                    <a:lnTo>
                      <a:pt x="229" y="379"/>
                    </a:lnTo>
                    <a:lnTo>
                      <a:pt x="210" y="391"/>
                    </a:lnTo>
                    <a:lnTo>
                      <a:pt x="174" y="391"/>
                    </a:lnTo>
                    <a:lnTo>
                      <a:pt x="168" y="403"/>
                    </a:lnTo>
                    <a:lnTo>
                      <a:pt x="138" y="409"/>
                    </a:lnTo>
                    <a:lnTo>
                      <a:pt x="126" y="397"/>
                    </a:lnTo>
                    <a:lnTo>
                      <a:pt x="96" y="415"/>
                    </a:lnTo>
                    <a:lnTo>
                      <a:pt x="78" y="403"/>
                    </a:lnTo>
                    <a:lnTo>
                      <a:pt x="66" y="397"/>
                    </a:lnTo>
                    <a:lnTo>
                      <a:pt x="66" y="379"/>
                    </a:lnTo>
                    <a:lnTo>
                      <a:pt x="30" y="361"/>
                    </a:lnTo>
                    <a:lnTo>
                      <a:pt x="0" y="300"/>
                    </a:lnTo>
                    <a:lnTo>
                      <a:pt x="6" y="27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20" name="Freeform 422"/>
              <p:cNvSpPr/>
              <p:nvPr/>
            </p:nvSpPr>
            <p:spPr>
              <a:xfrm>
                <a:off x="5428" y="1611"/>
                <a:ext cx="481" cy="415"/>
              </a:xfrm>
              <a:custGeom>
                <a:gdLst>
                  <a:gd name="T0" fmla="*/ 6 w 481"/>
                  <a:gd name="T1" fmla="*/ 270 h 415"/>
                  <a:gd name="T2" fmla="*/ 30 w 481"/>
                  <a:gd name="T3" fmla="*/ 270 h 415"/>
                  <a:gd name="T4" fmla="*/ 54 w 481"/>
                  <a:gd name="T5" fmla="*/ 204 h 415"/>
                  <a:gd name="T6" fmla="*/ 66 w 481"/>
                  <a:gd name="T7" fmla="*/ 204 h 415"/>
                  <a:gd name="T8" fmla="*/ 66 w 481"/>
                  <a:gd name="T9" fmla="*/ 216 h 415"/>
                  <a:gd name="T10" fmla="*/ 84 w 481"/>
                  <a:gd name="T11" fmla="*/ 210 h 415"/>
                  <a:gd name="T12" fmla="*/ 78 w 481"/>
                  <a:gd name="T13" fmla="*/ 192 h 415"/>
                  <a:gd name="T14" fmla="*/ 90 w 481"/>
                  <a:gd name="T15" fmla="*/ 168 h 415"/>
                  <a:gd name="T16" fmla="*/ 114 w 481"/>
                  <a:gd name="T17" fmla="*/ 150 h 415"/>
                  <a:gd name="T18" fmla="*/ 126 w 481"/>
                  <a:gd name="T19" fmla="*/ 162 h 415"/>
                  <a:gd name="T20" fmla="*/ 138 w 481"/>
                  <a:gd name="T21" fmla="*/ 156 h 415"/>
                  <a:gd name="T22" fmla="*/ 168 w 481"/>
                  <a:gd name="T23" fmla="*/ 126 h 415"/>
                  <a:gd name="T24" fmla="*/ 198 w 481"/>
                  <a:gd name="T25" fmla="*/ 42 h 415"/>
                  <a:gd name="T26" fmla="*/ 192 w 481"/>
                  <a:gd name="T27" fmla="*/ 12 h 415"/>
                  <a:gd name="T28" fmla="*/ 204 w 481"/>
                  <a:gd name="T29" fmla="*/ 0 h 415"/>
                  <a:gd name="T30" fmla="*/ 204 w 481"/>
                  <a:gd name="T31" fmla="*/ 114 h 415"/>
                  <a:gd name="T32" fmla="*/ 307 w 481"/>
                  <a:gd name="T33" fmla="*/ 114 h 415"/>
                  <a:gd name="T34" fmla="*/ 307 w 481"/>
                  <a:gd name="T35" fmla="*/ 180 h 415"/>
                  <a:gd name="T36" fmla="*/ 343 w 481"/>
                  <a:gd name="T37" fmla="*/ 144 h 415"/>
                  <a:gd name="T38" fmla="*/ 361 w 481"/>
                  <a:gd name="T39" fmla="*/ 150 h 415"/>
                  <a:gd name="T40" fmla="*/ 379 w 481"/>
                  <a:gd name="T41" fmla="*/ 126 h 415"/>
                  <a:gd name="T42" fmla="*/ 397 w 481"/>
                  <a:gd name="T43" fmla="*/ 138 h 415"/>
                  <a:gd name="T44" fmla="*/ 409 w 481"/>
                  <a:gd name="T45" fmla="*/ 138 h 415"/>
                  <a:gd name="T46" fmla="*/ 409 w 481"/>
                  <a:gd name="T47" fmla="*/ 126 h 415"/>
                  <a:gd name="T48" fmla="*/ 433 w 481"/>
                  <a:gd name="T49" fmla="*/ 120 h 415"/>
                  <a:gd name="T50" fmla="*/ 469 w 481"/>
                  <a:gd name="T51" fmla="*/ 132 h 415"/>
                  <a:gd name="T52" fmla="*/ 481 w 481"/>
                  <a:gd name="T53" fmla="*/ 162 h 415"/>
                  <a:gd name="T54" fmla="*/ 469 w 481"/>
                  <a:gd name="T55" fmla="*/ 186 h 415"/>
                  <a:gd name="T56" fmla="*/ 421 w 481"/>
                  <a:gd name="T57" fmla="*/ 150 h 415"/>
                  <a:gd name="T58" fmla="*/ 415 w 481"/>
                  <a:gd name="T59" fmla="*/ 186 h 415"/>
                  <a:gd name="T60" fmla="*/ 367 w 481"/>
                  <a:gd name="T61" fmla="*/ 228 h 415"/>
                  <a:gd name="T62" fmla="*/ 355 w 481"/>
                  <a:gd name="T63" fmla="*/ 222 h 415"/>
                  <a:gd name="T64" fmla="*/ 325 w 481"/>
                  <a:gd name="T65" fmla="*/ 270 h 415"/>
                  <a:gd name="T66" fmla="*/ 295 w 481"/>
                  <a:gd name="T67" fmla="*/ 252 h 415"/>
                  <a:gd name="T68" fmla="*/ 277 w 481"/>
                  <a:gd name="T69" fmla="*/ 288 h 415"/>
                  <a:gd name="T70" fmla="*/ 229 w 481"/>
                  <a:gd name="T71" fmla="*/ 361 h 415"/>
                  <a:gd name="T72" fmla="*/ 235 w 481"/>
                  <a:gd name="T73" fmla="*/ 367 h 415"/>
                  <a:gd name="T74" fmla="*/ 229 w 481"/>
                  <a:gd name="T75" fmla="*/ 379 h 415"/>
                  <a:gd name="T76" fmla="*/ 210 w 481"/>
                  <a:gd name="T77" fmla="*/ 391 h 415"/>
                  <a:gd name="T78" fmla="*/ 174 w 481"/>
                  <a:gd name="T79" fmla="*/ 391 h 415"/>
                  <a:gd name="T80" fmla="*/ 168 w 481"/>
                  <a:gd name="T81" fmla="*/ 403 h 415"/>
                  <a:gd name="T82" fmla="*/ 138 w 481"/>
                  <a:gd name="T83" fmla="*/ 409 h 415"/>
                  <a:gd name="T84" fmla="*/ 126 w 481"/>
                  <a:gd name="T85" fmla="*/ 397 h 415"/>
                  <a:gd name="T86" fmla="*/ 96 w 481"/>
                  <a:gd name="T87" fmla="*/ 415 h 415"/>
                  <a:gd name="T88" fmla="*/ 78 w 481"/>
                  <a:gd name="T89" fmla="*/ 403 h 415"/>
                  <a:gd name="T90" fmla="*/ 66 w 481"/>
                  <a:gd name="T91" fmla="*/ 397 h 415"/>
                  <a:gd name="T92" fmla="*/ 66 w 481"/>
                  <a:gd name="T93" fmla="*/ 379 h 415"/>
                  <a:gd name="T94" fmla="*/ 30 w 481"/>
                  <a:gd name="T95" fmla="*/ 361 h 415"/>
                  <a:gd name="T96" fmla="*/ 0 w 481"/>
                  <a:gd name="T97" fmla="*/ 300 h 415"/>
                  <a:gd name="T98" fmla="*/ 6 w 481"/>
                  <a:gd name="T99" fmla="*/ 270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415">
                    <a:moveTo>
                      <a:pt x="6" y="270"/>
                    </a:moveTo>
                    <a:lnTo>
                      <a:pt x="30" y="270"/>
                    </a:lnTo>
                    <a:lnTo>
                      <a:pt x="54" y="204"/>
                    </a:lnTo>
                    <a:lnTo>
                      <a:pt x="66" y="204"/>
                    </a:lnTo>
                    <a:lnTo>
                      <a:pt x="66" y="216"/>
                    </a:lnTo>
                    <a:lnTo>
                      <a:pt x="84" y="210"/>
                    </a:lnTo>
                    <a:lnTo>
                      <a:pt x="78" y="192"/>
                    </a:lnTo>
                    <a:lnTo>
                      <a:pt x="90" y="168"/>
                    </a:lnTo>
                    <a:lnTo>
                      <a:pt x="114" y="150"/>
                    </a:lnTo>
                    <a:lnTo>
                      <a:pt x="126" y="162"/>
                    </a:lnTo>
                    <a:lnTo>
                      <a:pt x="138" y="156"/>
                    </a:lnTo>
                    <a:lnTo>
                      <a:pt x="168" y="126"/>
                    </a:lnTo>
                    <a:lnTo>
                      <a:pt x="198" y="42"/>
                    </a:lnTo>
                    <a:lnTo>
                      <a:pt x="192" y="12"/>
                    </a:lnTo>
                    <a:lnTo>
                      <a:pt x="204" y="0"/>
                    </a:lnTo>
                    <a:lnTo>
                      <a:pt x="204" y="114"/>
                    </a:lnTo>
                    <a:lnTo>
                      <a:pt x="307" y="114"/>
                    </a:lnTo>
                    <a:lnTo>
                      <a:pt x="307" y="180"/>
                    </a:lnTo>
                    <a:lnTo>
                      <a:pt x="343" y="144"/>
                    </a:lnTo>
                    <a:lnTo>
                      <a:pt x="361" y="150"/>
                    </a:lnTo>
                    <a:lnTo>
                      <a:pt x="379" y="126"/>
                    </a:lnTo>
                    <a:lnTo>
                      <a:pt x="397" y="138"/>
                    </a:lnTo>
                    <a:lnTo>
                      <a:pt x="409" y="138"/>
                    </a:lnTo>
                    <a:lnTo>
                      <a:pt x="409" y="126"/>
                    </a:lnTo>
                    <a:lnTo>
                      <a:pt x="433" y="120"/>
                    </a:lnTo>
                    <a:lnTo>
                      <a:pt x="469" y="132"/>
                    </a:lnTo>
                    <a:lnTo>
                      <a:pt x="481" y="162"/>
                    </a:lnTo>
                    <a:lnTo>
                      <a:pt x="469" y="186"/>
                    </a:lnTo>
                    <a:lnTo>
                      <a:pt x="421" y="150"/>
                    </a:lnTo>
                    <a:lnTo>
                      <a:pt x="415" y="186"/>
                    </a:lnTo>
                    <a:lnTo>
                      <a:pt x="367" y="228"/>
                    </a:lnTo>
                    <a:lnTo>
                      <a:pt x="355" y="222"/>
                    </a:lnTo>
                    <a:lnTo>
                      <a:pt x="325" y="270"/>
                    </a:lnTo>
                    <a:lnTo>
                      <a:pt x="295" y="252"/>
                    </a:lnTo>
                    <a:lnTo>
                      <a:pt x="277" y="288"/>
                    </a:lnTo>
                    <a:lnTo>
                      <a:pt x="229" y="361"/>
                    </a:lnTo>
                    <a:lnTo>
                      <a:pt x="235" y="367"/>
                    </a:lnTo>
                    <a:lnTo>
                      <a:pt x="229" y="379"/>
                    </a:lnTo>
                    <a:lnTo>
                      <a:pt x="210" y="391"/>
                    </a:lnTo>
                    <a:lnTo>
                      <a:pt x="174" y="391"/>
                    </a:lnTo>
                    <a:lnTo>
                      <a:pt x="168" y="403"/>
                    </a:lnTo>
                    <a:lnTo>
                      <a:pt x="138" y="409"/>
                    </a:lnTo>
                    <a:lnTo>
                      <a:pt x="126" y="397"/>
                    </a:lnTo>
                    <a:lnTo>
                      <a:pt x="96" y="415"/>
                    </a:lnTo>
                    <a:lnTo>
                      <a:pt x="78" y="403"/>
                    </a:lnTo>
                    <a:lnTo>
                      <a:pt x="66" y="397"/>
                    </a:lnTo>
                    <a:lnTo>
                      <a:pt x="66" y="379"/>
                    </a:lnTo>
                    <a:lnTo>
                      <a:pt x="30" y="361"/>
                    </a:lnTo>
                    <a:lnTo>
                      <a:pt x="0" y="300"/>
                    </a:lnTo>
                    <a:lnTo>
                      <a:pt x="6" y="2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21" name="Freeform 423"/>
              <p:cNvSpPr/>
              <p:nvPr/>
            </p:nvSpPr>
            <p:spPr>
              <a:xfrm>
                <a:off x="5428" y="1611"/>
                <a:ext cx="481" cy="415"/>
              </a:xfrm>
              <a:custGeom>
                <a:gdLst>
                  <a:gd name="T0" fmla="*/ 6 w 481"/>
                  <a:gd name="T1" fmla="*/ 270 h 415"/>
                  <a:gd name="T2" fmla="*/ 30 w 481"/>
                  <a:gd name="T3" fmla="*/ 270 h 415"/>
                  <a:gd name="T4" fmla="*/ 54 w 481"/>
                  <a:gd name="T5" fmla="*/ 204 h 415"/>
                  <a:gd name="T6" fmla="*/ 66 w 481"/>
                  <a:gd name="T7" fmla="*/ 204 h 415"/>
                  <a:gd name="T8" fmla="*/ 66 w 481"/>
                  <a:gd name="T9" fmla="*/ 216 h 415"/>
                  <a:gd name="T10" fmla="*/ 84 w 481"/>
                  <a:gd name="T11" fmla="*/ 210 h 415"/>
                  <a:gd name="T12" fmla="*/ 78 w 481"/>
                  <a:gd name="T13" fmla="*/ 192 h 415"/>
                  <a:gd name="T14" fmla="*/ 90 w 481"/>
                  <a:gd name="T15" fmla="*/ 168 h 415"/>
                  <a:gd name="T16" fmla="*/ 114 w 481"/>
                  <a:gd name="T17" fmla="*/ 150 h 415"/>
                  <a:gd name="T18" fmla="*/ 126 w 481"/>
                  <a:gd name="T19" fmla="*/ 162 h 415"/>
                  <a:gd name="T20" fmla="*/ 138 w 481"/>
                  <a:gd name="T21" fmla="*/ 156 h 415"/>
                  <a:gd name="T22" fmla="*/ 168 w 481"/>
                  <a:gd name="T23" fmla="*/ 126 h 415"/>
                  <a:gd name="T24" fmla="*/ 198 w 481"/>
                  <a:gd name="T25" fmla="*/ 42 h 415"/>
                  <a:gd name="T26" fmla="*/ 192 w 481"/>
                  <a:gd name="T27" fmla="*/ 12 h 415"/>
                  <a:gd name="T28" fmla="*/ 204 w 481"/>
                  <a:gd name="T29" fmla="*/ 0 h 415"/>
                  <a:gd name="T30" fmla="*/ 204 w 481"/>
                  <a:gd name="T31" fmla="*/ 114 h 415"/>
                  <a:gd name="T32" fmla="*/ 307 w 481"/>
                  <a:gd name="T33" fmla="*/ 114 h 415"/>
                  <a:gd name="T34" fmla="*/ 307 w 481"/>
                  <a:gd name="T35" fmla="*/ 180 h 415"/>
                  <a:gd name="T36" fmla="*/ 343 w 481"/>
                  <a:gd name="T37" fmla="*/ 144 h 415"/>
                  <a:gd name="T38" fmla="*/ 361 w 481"/>
                  <a:gd name="T39" fmla="*/ 150 h 415"/>
                  <a:gd name="T40" fmla="*/ 379 w 481"/>
                  <a:gd name="T41" fmla="*/ 126 h 415"/>
                  <a:gd name="T42" fmla="*/ 397 w 481"/>
                  <a:gd name="T43" fmla="*/ 138 h 415"/>
                  <a:gd name="T44" fmla="*/ 409 w 481"/>
                  <a:gd name="T45" fmla="*/ 138 h 415"/>
                  <a:gd name="T46" fmla="*/ 409 w 481"/>
                  <a:gd name="T47" fmla="*/ 126 h 415"/>
                  <a:gd name="T48" fmla="*/ 433 w 481"/>
                  <a:gd name="T49" fmla="*/ 120 h 415"/>
                  <a:gd name="T50" fmla="*/ 469 w 481"/>
                  <a:gd name="T51" fmla="*/ 132 h 415"/>
                  <a:gd name="T52" fmla="*/ 481 w 481"/>
                  <a:gd name="T53" fmla="*/ 162 h 415"/>
                  <a:gd name="T54" fmla="*/ 469 w 481"/>
                  <a:gd name="T55" fmla="*/ 186 h 415"/>
                  <a:gd name="T56" fmla="*/ 421 w 481"/>
                  <a:gd name="T57" fmla="*/ 150 h 415"/>
                  <a:gd name="T58" fmla="*/ 415 w 481"/>
                  <a:gd name="T59" fmla="*/ 186 h 415"/>
                  <a:gd name="T60" fmla="*/ 367 w 481"/>
                  <a:gd name="T61" fmla="*/ 228 h 415"/>
                  <a:gd name="T62" fmla="*/ 355 w 481"/>
                  <a:gd name="T63" fmla="*/ 222 h 415"/>
                  <a:gd name="T64" fmla="*/ 325 w 481"/>
                  <a:gd name="T65" fmla="*/ 270 h 415"/>
                  <a:gd name="T66" fmla="*/ 295 w 481"/>
                  <a:gd name="T67" fmla="*/ 252 h 415"/>
                  <a:gd name="T68" fmla="*/ 277 w 481"/>
                  <a:gd name="T69" fmla="*/ 288 h 415"/>
                  <a:gd name="T70" fmla="*/ 229 w 481"/>
                  <a:gd name="T71" fmla="*/ 361 h 415"/>
                  <a:gd name="T72" fmla="*/ 235 w 481"/>
                  <a:gd name="T73" fmla="*/ 367 h 415"/>
                  <a:gd name="T74" fmla="*/ 229 w 481"/>
                  <a:gd name="T75" fmla="*/ 379 h 415"/>
                  <a:gd name="T76" fmla="*/ 210 w 481"/>
                  <a:gd name="T77" fmla="*/ 391 h 415"/>
                  <a:gd name="T78" fmla="*/ 174 w 481"/>
                  <a:gd name="T79" fmla="*/ 391 h 415"/>
                  <a:gd name="T80" fmla="*/ 168 w 481"/>
                  <a:gd name="T81" fmla="*/ 403 h 415"/>
                  <a:gd name="T82" fmla="*/ 138 w 481"/>
                  <a:gd name="T83" fmla="*/ 409 h 415"/>
                  <a:gd name="T84" fmla="*/ 126 w 481"/>
                  <a:gd name="T85" fmla="*/ 397 h 415"/>
                  <a:gd name="T86" fmla="*/ 96 w 481"/>
                  <a:gd name="T87" fmla="*/ 415 h 415"/>
                  <a:gd name="T88" fmla="*/ 78 w 481"/>
                  <a:gd name="T89" fmla="*/ 403 h 415"/>
                  <a:gd name="T90" fmla="*/ 66 w 481"/>
                  <a:gd name="T91" fmla="*/ 397 h 415"/>
                  <a:gd name="T92" fmla="*/ 66 w 481"/>
                  <a:gd name="T93" fmla="*/ 379 h 415"/>
                  <a:gd name="T94" fmla="*/ 30 w 481"/>
                  <a:gd name="T95" fmla="*/ 361 h 415"/>
                  <a:gd name="T96" fmla="*/ 0 w 481"/>
                  <a:gd name="T97" fmla="*/ 300 h 415"/>
                  <a:gd name="T98" fmla="*/ 6 w 481"/>
                  <a:gd name="T99" fmla="*/ 270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415">
                    <a:moveTo>
                      <a:pt x="6" y="270"/>
                    </a:moveTo>
                    <a:lnTo>
                      <a:pt x="30" y="270"/>
                    </a:lnTo>
                    <a:lnTo>
                      <a:pt x="54" y="204"/>
                    </a:lnTo>
                    <a:lnTo>
                      <a:pt x="66" y="204"/>
                    </a:lnTo>
                    <a:lnTo>
                      <a:pt x="66" y="216"/>
                    </a:lnTo>
                    <a:lnTo>
                      <a:pt x="84" y="210"/>
                    </a:lnTo>
                    <a:lnTo>
                      <a:pt x="78" y="192"/>
                    </a:lnTo>
                    <a:lnTo>
                      <a:pt x="90" y="168"/>
                    </a:lnTo>
                    <a:lnTo>
                      <a:pt x="114" y="150"/>
                    </a:lnTo>
                    <a:lnTo>
                      <a:pt x="126" y="162"/>
                    </a:lnTo>
                    <a:lnTo>
                      <a:pt x="138" y="156"/>
                    </a:lnTo>
                    <a:lnTo>
                      <a:pt x="168" y="126"/>
                    </a:lnTo>
                    <a:lnTo>
                      <a:pt x="198" y="42"/>
                    </a:lnTo>
                    <a:lnTo>
                      <a:pt x="192" y="12"/>
                    </a:lnTo>
                    <a:lnTo>
                      <a:pt x="204" y="0"/>
                    </a:lnTo>
                    <a:lnTo>
                      <a:pt x="204" y="114"/>
                    </a:lnTo>
                    <a:lnTo>
                      <a:pt x="307" y="114"/>
                    </a:lnTo>
                    <a:lnTo>
                      <a:pt x="307" y="180"/>
                    </a:lnTo>
                    <a:lnTo>
                      <a:pt x="343" y="144"/>
                    </a:lnTo>
                    <a:lnTo>
                      <a:pt x="361" y="150"/>
                    </a:lnTo>
                    <a:lnTo>
                      <a:pt x="379" y="126"/>
                    </a:lnTo>
                    <a:lnTo>
                      <a:pt x="397" y="138"/>
                    </a:lnTo>
                    <a:lnTo>
                      <a:pt x="409" y="138"/>
                    </a:lnTo>
                    <a:lnTo>
                      <a:pt x="409" y="126"/>
                    </a:lnTo>
                    <a:lnTo>
                      <a:pt x="433" y="120"/>
                    </a:lnTo>
                    <a:lnTo>
                      <a:pt x="469" y="132"/>
                    </a:lnTo>
                    <a:lnTo>
                      <a:pt x="481" y="162"/>
                    </a:lnTo>
                    <a:lnTo>
                      <a:pt x="469" y="186"/>
                    </a:lnTo>
                    <a:lnTo>
                      <a:pt x="421" y="150"/>
                    </a:lnTo>
                    <a:lnTo>
                      <a:pt x="415" y="186"/>
                    </a:lnTo>
                    <a:lnTo>
                      <a:pt x="367" y="228"/>
                    </a:lnTo>
                    <a:lnTo>
                      <a:pt x="355" y="222"/>
                    </a:lnTo>
                    <a:lnTo>
                      <a:pt x="325" y="270"/>
                    </a:lnTo>
                    <a:lnTo>
                      <a:pt x="295" y="252"/>
                    </a:lnTo>
                    <a:lnTo>
                      <a:pt x="277" y="288"/>
                    </a:lnTo>
                    <a:lnTo>
                      <a:pt x="229" y="361"/>
                    </a:lnTo>
                    <a:lnTo>
                      <a:pt x="235" y="367"/>
                    </a:lnTo>
                    <a:lnTo>
                      <a:pt x="229" y="379"/>
                    </a:lnTo>
                    <a:lnTo>
                      <a:pt x="210" y="391"/>
                    </a:lnTo>
                    <a:lnTo>
                      <a:pt x="174" y="391"/>
                    </a:lnTo>
                    <a:lnTo>
                      <a:pt x="168" y="403"/>
                    </a:lnTo>
                    <a:lnTo>
                      <a:pt x="138" y="409"/>
                    </a:lnTo>
                    <a:lnTo>
                      <a:pt x="126" y="397"/>
                    </a:lnTo>
                    <a:lnTo>
                      <a:pt x="96" y="415"/>
                    </a:lnTo>
                    <a:lnTo>
                      <a:pt x="78" y="403"/>
                    </a:lnTo>
                    <a:lnTo>
                      <a:pt x="66" y="397"/>
                    </a:lnTo>
                    <a:lnTo>
                      <a:pt x="66" y="379"/>
                    </a:lnTo>
                    <a:lnTo>
                      <a:pt x="30" y="361"/>
                    </a:lnTo>
                    <a:lnTo>
                      <a:pt x="0" y="300"/>
                    </a:lnTo>
                    <a:lnTo>
                      <a:pt x="6" y="27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22" name="Freeform 424"/>
              <p:cNvSpPr/>
              <p:nvPr/>
            </p:nvSpPr>
            <p:spPr>
              <a:xfrm>
                <a:off x="5212" y="1449"/>
                <a:ext cx="420" cy="432"/>
              </a:xfrm>
              <a:custGeom>
                <a:gdLst>
                  <a:gd name="T0" fmla="*/ 12 w 420"/>
                  <a:gd name="T1" fmla="*/ 348 h 432"/>
                  <a:gd name="T2" fmla="*/ 0 w 420"/>
                  <a:gd name="T3" fmla="*/ 354 h 432"/>
                  <a:gd name="T4" fmla="*/ 0 w 420"/>
                  <a:gd name="T5" fmla="*/ 36 h 432"/>
                  <a:gd name="T6" fmla="*/ 138 w 420"/>
                  <a:gd name="T7" fmla="*/ 36 h 432"/>
                  <a:gd name="T8" fmla="*/ 234 w 420"/>
                  <a:gd name="T9" fmla="*/ 66 h 432"/>
                  <a:gd name="T10" fmla="*/ 300 w 420"/>
                  <a:gd name="T11" fmla="*/ 54 h 432"/>
                  <a:gd name="T12" fmla="*/ 360 w 420"/>
                  <a:gd name="T13" fmla="*/ 18 h 432"/>
                  <a:gd name="T14" fmla="*/ 420 w 420"/>
                  <a:gd name="T15" fmla="*/ 0 h 432"/>
                  <a:gd name="T16" fmla="*/ 420 w 420"/>
                  <a:gd name="T17" fmla="*/ 168 h 432"/>
                  <a:gd name="T18" fmla="*/ 408 w 420"/>
                  <a:gd name="T19" fmla="*/ 174 h 432"/>
                  <a:gd name="T20" fmla="*/ 414 w 420"/>
                  <a:gd name="T21" fmla="*/ 204 h 432"/>
                  <a:gd name="T22" fmla="*/ 384 w 420"/>
                  <a:gd name="T23" fmla="*/ 288 h 432"/>
                  <a:gd name="T24" fmla="*/ 354 w 420"/>
                  <a:gd name="T25" fmla="*/ 318 h 432"/>
                  <a:gd name="T26" fmla="*/ 342 w 420"/>
                  <a:gd name="T27" fmla="*/ 324 h 432"/>
                  <a:gd name="T28" fmla="*/ 330 w 420"/>
                  <a:gd name="T29" fmla="*/ 312 h 432"/>
                  <a:gd name="T30" fmla="*/ 306 w 420"/>
                  <a:gd name="T31" fmla="*/ 330 h 432"/>
                  <a:gd name="T32" fmla="*/ 294 w 420"/>
                  <a:gd name="T33" fmla="*/ 354 h 432"/>
                  <a:gd name="T34" fmla="*/ 300 w 420"/>
                  <a:gd name="T35" fmla="*/ 372 h 432"/>
                  <a:gd name="T36" fmla="*/ 282 w 420"/>
                  <a:gd name="T37" fmla="*/ 378 h 432"/>
                  <a:gd name="T38" fmla="*/ 282 w 420"/>
                  <a:gd name="T39" fmla="*/ 366 h 432"/>
                  <a:gd name="T40" fmla="*/ 270 w 420"/>
                  <a:gd name="T41" fmla="*/ 366 h 432"/>
                  <a:gd name="T42" fmla="*/ 246 w 420"/>
                  <a:gd name="T43" fmla="*/ 432 h 432"/>
                  <a:gd name="T44" fmla="*/ 222 w 420"/>
                  <a:gd name="T45" fmla="*/ 432 h 432"/>
                  <a:gd name="T46" fmla="*/ 198 w 420"/>
                  <a:gd name="T47" fmla="*/ 414 h 432"/>
                  <a:gd name="T48" fmla="*/ 186 w 420"/>
                  <a:gd name="T49" fmla="*/ 396 h 432"/>
                  <a:gd name="T50" fmla="*/ 168 w 420"/>
                  <a:gd name="T51" fmla="*/ 408 h 432"/>
                  <a:gd name="T52" fmla="*/ 150 w 420"/>
                  <a:gd name="T53" fmla="*/ 414 h 432"/>
                  <a:gd name="T54" fmla="*/ 132 w 420"/>
                  <a:gd name="T55" fmla="*/ 402 h 432"/>
                  <a:gd name="T56" fmla="*/ 114 w 420"/>
                  <a:gd name="T57" fmla="*/ 408 h 432"/>
                  <a:gd name="T58" fmla="*/ 108 w 420"/>
                  <a:gd name="T59" fmla="*/ 408 h 432"/>
                  <a:gd name="T60" fmla="*/ 96 w 420"/>
                  <a:gd name="T61" fmla="*/ 390 h 432"/>
                  <a:gd name="T62" fmla="*/ 60 w 420"/>
                  <a:gd name="T63" fmla="*/ 384 h 432"/>
                  <a:gd name="T64" fmla="*/ 36 w 420"/>
                  <a:gd name="T65" fmla="*/ 354 h 432"/>
                  <a:gd name="T66" fmla="*/ 12 w 420"/>
                  <a:gd name="T67" fmla="*/ 348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432">
                    <a:moveTo>
                      <a:pt x="12" y="348"/>
                    </a:moveTo>
                    <a:lnTo>
                      <a:pt x="0" y="354"/>
                    </a:lnTo>
                    <a:lnTo>
                      <a:pt x="0" y="36"/>
                    </a:lnTo>
                    <a:lnTo>
                      <a:pt x="138" y="36"/>
                    </a:lnTo>
                    <a:lnTo>
                      <a:pt x="234" y="66"/>
                    </a:lnTo>
                    <a:lnTo>
                      <a:pt x="300" y="54"/>
                    </a:lnTo>
                    <a:lnTo>
                      <a:pt x="360" y="18"/>
                    </a:lnTo>
                    <a:lnTo>
                      <a:pt x="420" y="0"/>
                    </a:lnTo>
                    <a:lnTo>
                      <a:pt x="420" y="168"/>
                    </a:lnTo>
                    <a:lnTo>
                      <a:pt x="408" y="174"/>
                    </a:lnTo>
                    <a:lnTo>
                      <a:pt x="414" y="204"/>
                    </a:lnTo>
                    <a:lnTo>
                      <a:pt x="384" y="288"/>
                    </a:lnTo>
                    <a:lnTo>
                      <a:pt x="354" y="318"/>
                    </a:lnTo>
                    <a:lnTo>
                      <a:pt x="342" y="324"/>
                    </a:lnTo>
                    <a:lnTo>
                      <a:pt x="330" y="312"/>
                    </a:lnTo>
                    <a:lnTo>
                      <a:pt x="306" y="330"/>
                    </a:lnTo>
                    <a:lnTo>
                      <a:pt x="294" y="354"/>
                    </a:lnTo>
                    <a:lnTo>
                      <a:pt x="300" y="372"/>
                    </a:lnTo>
                    <a:lnTo>
                      <a:pt x="282" y="378"/>
                    </a:lnTo>
                    <a:lnTo>
                      <a:pt x="282" y="366"/>
                    </a:lnTo>
                    <a:lnTo>
                      <a:pt x="270" y="366"/>
                    </a:lnTo>
                    <a:lnTo>
                      <a:pt x="246" y="432"/>
                    </a:lnTo>
                    <a:lnTo>
                      <a:pt x="222" y="432"/>
                    </a:lnTo>
                    <a:lnTo>
                      <a:pt x="198" y="414"/>
                    </a:lnTo>
                    <a:lnTo>
                      <a:pt x="186" y="396"/>
                    </a:lnTo>
                    <a:lnTo>
                      <a:pt x="168" y="408"/>
                    </a:lnTo>
                    <a:lnTo>
                      <a:pt x="150" y="414"/>
                    </a:lnTo>
                    <a:lnTo>
                      <a:pt x="132" y="402"/>
                    </a:lnTo>
                    <a:lnTo>
                      <a:pt x="114" y="408"/>
                    </a:lnTo>
                    <a:lnTo>
                      <a:pt x="108" y="408"/>
                    </a:lnTo>
                    <a:lnTo>
                      <a:pt x="96" y="390"/>
                    </a:lnTo>
                    <a:lnTo>
                      <a:pt x="60" y="384"/>
                    </a:lnTo>
                    <a:lnTo>
                      <a:pt x="36" y="354"/>
                    </a:lnTo>
                    <a:lnTo>
                      <a:pt x="12" y="34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23" name="Freeform 425"/>
              <p:cNvSpPr/>
              <p:nvPr/>
            </p:nvSpPr>
            <p:spPr>
              <a:xfrm>
                <a:off x="5212" y="1449"/>
                <a:ext cx="420" cy="432"/>
              </a:xfrm>
              <a:custGeom>
                <a:gdLst>
                  <a:gd name="T0" fmla="*/ 12 w 420"/>
                  <a:gd name="T1" fmla="*/ 348 h 432"/>
                  <a:gd name="T2" fmla="*/ 0 w 420"/>
                  <a:gd name="T3" fmla="*/ 354 h 432"/>
                  <a:gd name="T4" fmla="*/ 0 w 420"/>
                  <a:gd name="T5" fmla="*/ 36 h 432"/>
                  <a:gd name="T6" fmla="*/ 138 w 420"/>
                  <a:gd name="T7" fmla="*/ 36 h 432"/>
                  <a:gd name="T8" fmla="*/ 234 w 420"/>
                  <a:gd name="T9" fmla="*/ 66 h 432"/>
                  <a:gd name="T10" fmla="*/ 300 w 420"/>
                  <a:gd name="T11" fmla="*/ 54 h 432"/>
                  <a:gd name="T12" fmla="*/ 360 w 420"/>
                  <a:gd name="T13" fmla="*/ 18 h 432"/>
                  <a:gd name="T14" fmla="*/ 420 w 420"/>
                  <a:gd name="T15" fmla="*/ 0 h 432"/>
                  <a:gd name="T16" fmla="*/ 420 w 420"/>
                  <a:gd name="T17" fmla="*/ 168 h 432"/>
                  <a:gd name="T18" fmla="*/ 408 w 420"/>
                  <a:gd name="T19" fmla="*/ 174 h 432"/>
                  <a:gd name="T20" fmla="*/ 414 w 420"/>
                  <a:gd name="T21" fmla="*/ 204 h 432"/>
                  <a:gd name="T22" fmla="*/ 384 w 420"/>
                  <a:gd name="T23" fmla="*/ 288 h 432"/>
                  <a:gd name="T24" fmla="*/ 354 w 420"/>
                  <a:gd name="T25" fmla="*/ 318 h 432"/>
                  <a:gd name="T26" fmla="*/ 342 w 420"/>
                  <a:gd name="T27" fmla="*/ 324 h 432"/>
                  <a:gd name="T28" fmla="*/ 330 w 420"/>
                  <a:gd name="T29" fmla="*/ 312 h 432"/>
                  <a:gd name="T30" fmla="*/ 306 w 420"/>
                  <a:gd name="T31" fmla="*/ 330 h 432"/>
                  <a:gd name="T32" fmla="*/ 294 w 420"/>
                  <a:gd name="T33" fmla="*/ 354 h 432"/>
                  <a:gd name="T34" fmla="*/ 300 w 420"/>
                  <a:gd name="T35" fmla="*/ 372 h 432"/>
                  <a:gd name="T36" fmla="*/ 282 w 420"/>
                  <a:gd name="T37" fmla="*/ 378 h 432"/>
                  <a:gd name="T38" fmla="*/ 282 w 420"/>
                  <a:gd name="T39" fmla="*/ 366 h 432"/>
                  <a:gd name="T40" fmla="*/ 270 w 420"/>
                  <a:gd name="T41" fmla="*/ 366 h 432"/>
                  <a:gd name="T42" fmla="*/ 246 w 420"/>
                  <a:gd name="T43" fmla="*/ 432 h 432"/>
                  <a:gd name="T44" fmla="*/ 222 w 420"/>
                  <a:gd name="T45" fmla="*/ 432 h 432"/>
                  <a:gd name="T46" fmla="*/ 198 w 420"/>
                  <a:gd name="T47" fmla="*/ 414 h 432"/>
                  <a:gd name="T48" fmla="*/ 186 w 420"/>
                  <a:gd name="T49" fmla="*/ 396 h 432"/>
                  <a:gd name="T50" fmla="*/ 168 w 420"/>
                  <a:gd name="T51" fmla="*/ 408 h 432"/>
                  <a:gd name="T52" fmla="*/ 150 w 420"/>
                  <a:gd name="T53" fmla="*/ 414 h 432"/>
                  <a:gd name="T54" fmla="*/ 132 w 420"/>
                  <a:gd name="T55" fmla="*/ 402 h 432"/>
                  <a:gd name="T56" fmla="*/ 114 w 420"/>
                  <a:gd name="T57" fmla="*/ 408 h 432"/>
                  <a:gd name="T58" fmla="*/ 108 w 420"/>
                  <a:gd name="T59" fmla="*/ 408 h 432"/>
                  <a:gd name="T60" fmla="*/ 96 w 420"/>
                  <a:gd name="T61" fmla="*/ 390 h 432"/>
                  <a:gd name="T62" fmla="*/ 60 w 420"/>
                  <a:gd name="T63" fmla="*/ 384 h 432"/>
                  <a:gd name="T64" fmla="*/ 36 w 420"/>
                  <a:gd name="T65" fmla="*/ 354 h 432"/>
                  <a:gd name="T66" fmla="*/ 12 w 420"/>
                  <a:gd name="T67" fmla="*/ 348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432">
                    <a:moveTo>
                      <a:pt x="12" y="348"/>
                    </a:moveTo>
                    <a:lnTo>
                      <a:pt x="0" y="354"/>
                    </a:lnTo>
                    <a:lnTo>
                      <a:pt x="0" y="36"/>
                    </a:lnTo>
                    <a:lnTo>
                      <a:pt x="138" y="36"/>
                    </a:lnTo>
                    <a:lnTo>
                      <a:pt x="234" y="66"/>
                    </a:lnTo>
                    <a:lnTo>
                      <a:pt x="300" y="54"/>
                    </a:lnTo>
                    <a:lnTo>
                      <a:pt x="360" y="18"/>
                    </a:lnTo>
                    <a:lnTo>
                      <a:pt x="420" y="0"/>
                    </a:lnTo>
                    <a:lnTo>
                      <a:pt x="420" y="168"/>
                    </a:lnTo>
                    <a:lnTo>
                      <a:pt x="408" y="174"/>
                    </a:lnTo>
                    <a:lnTo>
                      <a:pt x="414" y="204"/>
                    </a:lnTo>
                    <a:lnTo>
                      <a:pt x="384" y="288"/>
                    </a:lnTo>
                    <a:lnTo>
                      <a:pt x="354" y="318"/>
                    </a:lnTo>
                    <a:lnTo>
                      <a:pt x="342" y="324"/>
                    </a:lnTo>
                    <a:lnTo>
                      <a:pt x="330" y="312"/>
                    </a:lnTo>
                    <a:lnTo>
                      <a:pt x="306" y="330"/>
                    </a:lnTo>
                    <a:lnTo>
                      <a:pt x="294" y="354"/>
                    </a:lnTo>
                    <a:lnTo>
                      <a:pt x="300" y="372"/>
                    </a:lnTo>
                    <a:lnTo>
                      <a:pt x="282" y="378"/>
                    </a:lnTo>
                    <a:lnTo>
                      <a:pt x="282" y="366"/>
                    </a:lnTo>
                    <a:lnTo>
                      <a:pt x="270" y="366"/>
                    </a:lnTo>
                    <a:lnTo>
                      <a:pt x="246" y="432"/>
                    </a:lnTo>
                    <a:lnTo>
                      <a:pt x="222" y="432"/>
                    </a:lnTo>
                    <a:lnTo>
                      <a:pt x="198" y="414"/>
                    </a:lnTo>
                    <a:lnTo>
                      <a:pt x="186" y="396"/>
                    </a:lnTo>
                    <a:lnTo>
                      <a:pt x="168" y="408"/>
                    </a:lnTo>
                    <a:lnTo>
                      <a:pt x="150" y="414"/>
                    </a:lnTo>
                    <a:lnTo>
                      <a:pt x="132" y="402"/>
                    </a:lnTo>
                    <a:lnTo>
                      <a:pt x="114" y="408"/>
                    </a:lnTo>
                    <a:lnTo>
                      <a:pt x="108" y="408"/>
                    </a:lnTo>
                    <a:lnTo>
                      <a:pt x="96" y="390"/>
                    </a:lnTo>
                    <a:lnTo>
                      <a:pt x="60" y="384"/>
                    </a:lnTo>
                    <a:lnTo>
                      <a:pt x="36" y="354"/>
                    </a:lnTo>
                    <a:lnTo>
                      <a:pt x="12" y="3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24" name="Freeform 426"/>
              <p:cNvSpPr/>
              <p:nvPr/>
            </p:nvSpPr>
            <p:spPr>
              <a:xfrm>
                <a:off x="5212" y="1449"/>
                <a:ext cx="420" cy="432"/>
              </a:xfrm>
              <a:custGeom>
                <a:gdLst>
                  <a:gd name="T0" fmla="*/ 12 w 420"/>
                  <a:gd name="T1" fmla="*/ 348 h 432"/>
                  <a:gd name="T2" fmla="*/ 0 w 420"/>
                  <a:gd name="T3" fmla="*/ 354 h 432"/>
                  <a:gd name="T4" fmla="*/ 0 w 420"/>
                  <a:gd name="T5" fmla="*/ 36 h 432"/>
                  <a:gd name="T6" fmla="*/ 138 w 420"/>
                  <a:gd name="T7" fmla="*/ 36 h 432"/>
                  <a:gd name="T8" fmla="*/ 234 w 420"/>
                  <a:gd name="T9" fmla="*/ 66 h 432"/>
                  <a:gd name="T10" fmla="*/ 300 w 420"/>
                  <a:gd name="T11" fmla="*/ 54 h 432"/>
                  <a:gd name="T12" fmla="*/ 360 w 420"/>
                  <a:gd name="T13" fmla="*/ 18 h 432"/>
                  <a:gd name="T14" fmla="*/ 420 w 420"/>
                  <a:gd name="T15" fmla="*/ 0 h 432"/>
                  <a:gd name="T16" fmla="*/ 420 w 420"/>
                  <a:gd name="T17" fmla="*/ 168 h 432"/>
                  <a:gd name="T18" fmla="*/ 408 w 420"/>
                  <a:gd name="T19" fmla="*/ 174 h 432"/>
                  <a:gd name="T20" fmla="*/ 414 w 420"/>
                  <a:gd name="T21" fmla="*/ 204 h 432"/>
                  <a:gd name="T22" fmla="*/ 384 w 420"/>
                  <a:gd name="T23" fmla="*/ 288 h 432"/>
                  <a:gd name="T24" fmla="*/ 354 w 420"/>
                  <a:gd name="T25" fmla="*/ 318 h 432"/>
                  <a:gd name="T26" fmla="*/ 342 w 420"/>
                  <a:gd name="T27" fmla="*/ 324 h 432"/>
                  <a:gd name="T28" fmla="*/ 330 w 420"/>
                  <a:gd name="T29" fmla="*/ 312 h 432"/>
                  <a:gd name="T30" fmla="*/ 306 w 420"/>
                  <a:gd name="T31" fmla="*/ 330 h 432"/>
                  <a:gd name="T32" fmla="*/ 294 w 420"/>
                  <a:gd name="T33" fmla="*/ 354 h 432"/>
                  <a:gd name="T34" fmla="*/ 300 w 420"/>
                  <a:gd name="T35" fmla="*/ 372 h 432"/>
                  <a:gd name="T36" fmla="*/ 282 w 420"/>
                  <a:gd name="T37" fmla="*/ 378 h 432"/>
                  <a:gd name="T38" fmla="*/ 282 w 420"/>
                  <a:gd name="T39" fmla="*/ 366 h 432"/>
                  <a:gd name="T40" fmla="*/ 270 w 420"/>
                  <a:gd name="T41" fmla="*/ 366 h 432"/>
                  <a:gd name="T42" fmla="*/ 246 w 420"/>
                  <a:gd name="T43" fmla="*/ 432 h 432"/>
                  <a:gd name="T44" fmla="*/ 222 w 420"/>
                  <a:gd name="T45" fmla="*/ 432 h 432"/>
                  <a:gd name="T46" fmla="*/ 198 w 420"/>
                  <a:gd name="T47" fmla="*/ 414 h 432"/>
                  <a:gd name="T48" fmla="*/ 186 w 420"/>
                  <a:gd name="T49" fmla="*/ 396 h 432"/>
                  <a:gd name="T50" fmla="*/ 168 w 420"/>
                  <a:gd name="T51" fmla="*/ 408 h 432"/>
                  <a:gd name="T52" fmla="*/ 150 w 420"/>
                  <a:gd name="T53" fmla="*/ 414 h 432"/>
                  <a:gd name="T54" fmla="*/ 132 w 420"/>
                  <a:gd name="T55" fmla="*/ 402 h 432"/>
                  <a:gd name="T56" fmla="*/ 114 w 420"/>
                  <a:gd name="T57" fmla="*/ 408 h 432"/>
                  <a:gd name="T58" fmla="*/ 108 w 420"/>
                  <a:gd name="T59" fmla="*/ 408 h 432"/>
                  <a:gd name="T60" fmla="*/ 96 w 420"/>
                  <a:gd name="T61" fmla="*/ 390 h 432"/>
                  <a:gd name="T62" fmla="*/ 60 w 420"/>
                  <a:gd name="T63" fmla="*/ 384 h 432"/>
                  <a:gd name="T64" fmla="*/ 36 w 420"/>
                  <a:gd name="T65" fmla="*/ 354 h 432"/>
                  <a:gd name="T66" fmla="*/ 12 w 420"/>
                  <a:gd name="T67" fmla="*/ 348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432">
                    <a:moveTo>
                      <a:pt x="12" y="348"/>
                    </a:moveTo>
                    <a:lnTo>
                      <a:pt x="0" y="354"/>
                    </a:lnTo>
                    <a:lnTo>
                      <a:pt x="0" y="36"/>
                    </a:lnTo>
                    <a:lnTo>
                      <a:pt x="138" y="36"/>
                    </a:lnTo>
                    <a:lnTo>
                      <a:pt x="234" y="66"/>
                    </a:lnTo>
                    <a:lnTo>
                      <a:pt x="300" y="54"/>
                    </a:lnTo>
                    <a:lnTo>
                      <a:pt x="360" y="18"/>
                    </a:lnTo>
                    <a:lnTo>
                      <a:pt x="420" y="0"/>
                    </a:lnTo>
                    <a:lnTo>
                      <a:pt x="420" y="168"/>
                    </a:lnTo>
                    <a:lnTo>
                      <a:pt x="408" y="174"/>
                    </a:lnTo>
                    <a:lnTo>
                      <a:pt x="414" y="204"/>
                    </a:lnTo>
                    <a:lnTo>
                      <a:pt x="384" y="288"/>
                    </a:lnTo>
                    <a:lnTo>
                      <a:pt x="354" y="318"/>
                    </a:lnTo>
                    <a:lnTo>
                      <a:pt x="342" y="324"/>
                    </a:lnTo>
                    <a:lnTo>
                      <a:pt x="330" y="312"/>
                    </a:lnTo>
                    <a:lnTo>
                      <a:pt x="306" y="330"/>
                    </a:lnTo>
                    <a:lnTo>
                      <a:pt x="294" y="354"/>
                    </a:lnTo>
                    <a:lnTo>
                      <a:pt x="300" y="372"/>
                    </a:lnTo>
                    <a:lnTo>
                      <a:pt x="282" y="378"/>
                    </a:lnTo>
                    <a:lnTo>
                      <a:pt x="282" y="366"/>
                    </a:lnTo>
                    <a:lnTo>
                      <a:pt x="270" y="366"/>
                    </a:lnTo>
                    <a:lnTo>
                      <a:pt x="246" y="432"/>
                    </a:lnTo>
                    <a:lnTo>
                      <a:pt x="222" y="432"/>
                    </a:lnTo>
                    <a:lnTo>
                      <a:pt x="198" y="414"/>
                    </a:lnTo>
                    <a:lnTo>
                      <a:pt x="186" y="396"/>
                    </a:lnTo>
                    <a:lnTo>
                      <a:pt x="168" y="408"/>
                    </a:lnTo>
                    <a:lnTo>
                      <a:pt x="150" y="414"/>
                    </a:lnTo>
                    <a:lnTo>
                      <a:pt x="132" y="402"/>
                    </a:lnTo>
                    <a:lnTo>
                      <a:pt x="114" y="408"/>
                    </a:lnTo>
                    <a:lnTo>
                      <a:pt x="108" y="408"/>
                    </a:lnTo>
                    <a:lnTo>
                      <a:pt x="96" y="390"/>
                    </a:lnTo>
                    <a:lnTo>
                      <a:pt x="60" y="384"/>
                    </a:lnTo>
                    <a:lnTo>
                      <a:pt x="36" y="354"/>
                    </a:lnTo>
                    <a:lnTo>
                      <a:pt x="12" y="348"/>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25" name="Freeform 427"/>
              <p:cNvSpPr/>
              <p:nvPr/>
            </p:nvSpPr>
            <p:spPr>
              <a:xfrm>
                <a:off x="5356" y="2254"/>
                <a:ext cx="469" cy="355"/>
              </a:xfrm>
              <a:custGeom>
                <a:gdLst>
                  <a:gd name="T0" fmla="*/ 240 w 469"/>
                  <a:gd name="T1" fmla="*/ 355 h 355"/>
                  <a:gd name="T2" fmla="*/ 240 w 469"/>
                  <a:gd name="T3" fmla="*/ 343 h 355"/>
                  <a:gd name="T4" fmla="*/ 270 w 469"/>
                  <a:gd name="T5" fmla="*/ 330 h 355"/>
                  <a:gd name="T6" fmla="*/ 258 w 469"/>
                  <a:gd name="T7" fmla="*/ 300 h 355"/>
                  <a:gd name="T8" fmla="*/ 325 w 469"/>
                  <a:gd name="T9" fmla="*/ 300 h 355"/>
                  <a:gd name="T10" fmla="*/ 409 w 469"/>
                  <a:gd name="T11" fmla="*/ 234 h 355"/>
                  <a:gd name="T12" fmla="*/ 409 w 469"/>
                  <a:gd name="T13" fmla="*/ 216 h 355"/>
                  <a:gd name="T14" fmla="*/ 469 w 469"/>
                  <a:gd name="T15" fmla="*/ 156 h 355"/>
                  <a:gd name="T16" fmla="*/ 361 w 469"/>
                  <a:gd name="T17" fmla="*/ 48 h 355"/>
                  <a:gd name="T18" fmla="*/ 252 w 469"/>
                  <a:gd name="T19" fmla="*/ 48 h 355"/>
                  <a:gd name="T20" fmla="*/ 252 w 469"/>
                  <a:gd name="T21" fmla="*/ 30 h 355"/>
                  <a:gd name="T22" fmla="*/ 240 w 469"/>
                  <a:gd name="T23" fmla="*/ 12 h 355"/>
                  <a:gd name="T24" fmla="*/ 228 w 469"/>
                  <a:gd name="T25" fmla="*/ 18 h 355"/>
                  <a:gd name="T26" fmla="*/ 228 w 469"/>
                  <a:gd name="T27" fmla="*/ 6 h 355"/>
                  <a:gd name="T28" fmla="*/ 96 w 469"/>
                  <a:gd name="T29" fmla="*/ 0 h 355"/>
                  <a:gd name="T30" fmla="*/ 24 w 469"/>
                  <a:gd name="T31" fmla="*/ 24 h 355"/>
                  <a:gd name="T32" fmla="*/ 0 w 469"/>
                  <a:gd name="T33" fmla="*/ 60 h 355"/>
                  <a:gd name="T34" fmla="*/ 30 w 469"/>
                  <a:gd name="T35" fmla="*/ 84 h 355"/>
                  <a:gd name="T36" fmla="*/ 48 w 469"/>
                  <a:gd name="T37" fmla="*/ 84 h 355"/>
                  <a:gd name="T38" fmla="*/ 78 w 469"/>
                  <a:gd name="T39" fmla="*/ 144 h 355"/>
                  <a:gd name="T40" fmla="*/ 138 w 469"/>
                  <a:gd name="T41" fmla="*/ 198 h 355"/>
                  <a:gd name="T42" fmla="*/ 138 w 469"/>
                  <a:gd name="T43" fmla="*/ 210 h 355"/>
                  <a:gd name="T44" fmla="*/ 156 w 469"/>
                  <a:gd name="T45" fmla="*/ 234 h 355"/>
                  <a:gd name="T46" fmla="*/ 180 w 469"/>
                  <a:gd name="T47" fmla="*/ 246 h 355"/>
                  <a:gd name="T48" fmla="*/ 192 w 469"/>
                  <a:gd name="T49" fmla="*/ 294 h 355"/>
                  <a:gd name="T50" fmla="*/ 210 w 469"/>
                  <a:gd name="T51" fmla="*/ 300 h 355"/>
                  <a:gd name="T52" fmla="*/ 216 w 469"/>
                  <a:gd name="T53" fmla="*/ 324 h 355"/>
                  <a:gd name="T54" fmla="*/ 216 w 469"/>
                  <a:gd name="T55" fmla="*/ 349 h 355"/>
                  <a:gd name="T56" fmla="*/ 240 w 469"/>
                  <a:gd name="T57" fmla="*/ 355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9" h="355">
                    <a:moveTo>
                      <a:pt x="240" y="355"/>
                    </a:moveTo>
                    <a:lnTo>
                      <a:pt x="240" y="343"/>
                    </a:lnTo>
                    <a:lnTo>
                      <a:pt x="270" y="330"/>
                    </a:lnTo>
                    <a:lnTo>
                      <a:pt x="258" y="300"/>
                    </a:lnTo>
                    <a:lnTo>
                      <a:pt x="325" y="300"/>
                    </a:lnTo>
                    <a:lnTo>
                      <a:pt x="409" y="234"/>
                    </a:lnTo>
                    <a:lnTo>
                      <a:pt x="409" y="216"/>
                    </a:lnTo>
                    <a:lnTo>
                      <a:pt x="469" y="156"/>
                    </a:lnTo>
                    <a:lnTo>
                      <a:pt x="361" y="48"/>
                    </a:lnTo>
                    <a:lnTo>
                      <a:pt x="252" y="48"/>
                    </a:lnTo>
                    <a:lnTo>
                      <a:pt x="252" y="30"/>
                    </a:lnTo>
                    <a:lnTo>
                      <a:pt x="240" y="12"/>
                    </a:lnTo>
                    <a:lnTo>
                      <a:pt x="228" y="18"/>
                    </a:lnTo>
                    <a:lnTo>
                      <a:pt x="228" y="6"/>
                    </a:lnTo>
                    <a:lnTo>
                      <a:pt x="96" y="0"/>
                    </a:lnTo>
                    <a:lnTo>
                      <a:pt x="24" y="24"/>
                    </a:lnTo>
                    <a:lnTo>
                      <a:pt x="0" y="60"/>
                    </a:lnTo>
                    <a:lnTo>
                      <a:pt x="30" y="84"/>
                    </a:lnTo>
                    <a:lnTo>
                      <a:pt x="48" y="84"/>
                    </a:lnTo>
                    <a:lnTo>
                      <a:pt x="78" y="144"/>
                    </a:lnTo>
                    <a:lnTo>
                      <a:pt x="138" y="198"/>
                    </a:lnTo>
                    <a:lnTo>
                      <a:pt x="138" y="210"/>
                    </a:lnTo>
                    <a:lnTo>
                      <a:pt x="156" y="234"/>
                    </a:lnTo>
                    <a:lnTo>
                      <a:pt x="180" y="246"/>
                    </a:lnTo>
                    <a:lnTo>
                      <a:pt x="192" y="294"/>
                    </a:lnTo>
                    <a:lnTo>
                      <a:pt x="210" y="300"/>
                    </a:lnTo>
                    <a:lnTo>
                      <a:pt x="216" y="324"/>
                    </a:lnTo>
                    <a:lnTo>
                      <a:pt x="216" y="349"/>
                    </a:lnTo>
                    <a:lnTo>
                      <a:pt x="240" y="355"/>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26" name="Freeform 428"/>
              <p:cNvSpPr/>
              <p:nvPr/>
            </p:nvSpPr>
            <p:spPr>
              <a:xfrm>
                <a:off x="5356" y="2254"/>
                <a:ext cx="469" cy="355"/>
              </a:xfrm>
              <a:custGeom>
                <a:gdLst>
                  <a:gd name="T0" fmla="*/ 240 w 469"/>
                  <a:gd name="T1" fmla="*/ 355 h 355"/>
                  <a:gd name="T2" fmla="*/ 240 w 469"/>
                  <a:gd name="T3" fmla="*/ 343 h 355"/>
                  <a:gd name="T4" fmla="*/ 270 w 469"/>
                  <a:gd name="T5" fmla="*/ 330 h 355"/>
                  <a:gd name="T6" fmla="*/ 258 w 469"/>
                  <a:gd name="T7" fmla="*/ 300 h 355"/>
                  <a:gd name="T8" fmla="*/ 325 w 469"/>
                  <a:gd name="T9" fmla="*/ 300 h 355"/>
                  <a:gd name="T10" fmla="*/ 409 w 469"/>
                  <a:gd name="T11" fmla="*/ 234 h 355"/>
                  <a:gd name="T12" fmla="*/ 409 w 469"/>
                  <a:gd name="T13" fmla="*/ 216 h 355"/>
                  <a:gd name="T14" fmla="*/ 469 w 469"/>
                  <a:gd name="T15" fmla="*/ 156 h 355"/>
                  <a:gd name="T16" fmla="*/ 361 w 469"/>
                  <a:gd name="T17" fmla="*/ 48 h 355"/>
                  <a:gd name="T18" fmla="*/ 252 w 469"/>
                  <a:gd name="T19" fmla="*/ 48 h 355"/>
                  <a:gd name="T20" fmla="*/ 252 w 469"/>
                  <a:gd name="T21" fmla="*/ 30 h 355"/>
                  <a:gd name="T22" fmla="*/ 240 w 469"/>
                  <a:gd name="T23" fmla="*/ 12 h 355"/>
                  <a:gd name="T24" fmla="*/ 228 w 469"/>
                  <a:gd name="T25" fmla="*/ 18 h 355"/>
                  <a:gd name="T26" fmla="*/ 228 w 469"/>
                  <a:gd name="T27" fmla="*/ 6 h 355"/>
                  <a:gd name="T28" fmla="*/ 96 w 469"/>
                  <a:gd name="T29" fmla="*/ 0 h 355"/>
                  <a:gd name="T30" fmla="*/ 24 w 469"/>
                  <a:gd name="T31" fmla="*/ 24 h 355"/>
                  <a:gd name="T32" fmla="*/ 0 w 469"/>
                  <a:gd name="T33" fmla="*/ 60 h 355"/>
                  <a:gd name="T34" fmla="*/ 30 w 469"/>
                  <a:gd name="T35" fmla="*/ 84 h 355"/>
                  <a:gd name="T36" fmla="*/ 48 w 469"/>
                  <a:gd name="T37" fmla="*/ 84 h 355"/>
                  <a:gd name="T38" fmla="*/ 78 w 469"/>
                  <a:gd name="T39" fmla="*/ 144 h 355"/>
                  <a:gd name="T40" fmla="*/ 138 w 469"/>
                  <a:gd name="T41" fmla="*/ 198 h 355"/>
                  <a:gd name="T42" fmla="*/ 138 w 469"/>
                  <a:gd name="T43" fmla="*/ 210 h 355"/>
                  <a:gd name="T44" fmla="*/ 156 w 469"/>
                  <a:gd name="T45" fmla="*/ 234 h 355"/>
                  <a:gd name="T46" fmla="*/ 180 w 469"/>
                  <a:gd name="T47" fmla="*/ 246 h 355"/>
                  <a:gd name="T48" fmla="*/ 192 w 469"/>
                  <a:gd name="T49" fmla="*/ 294 h 355"/>
                  <a:gd name="T50" fmla="*/ 210 w 469"/>
                  <a:gd name="T51" fmla="*/ 300 h 355"/>
                  <a:gd name="T52" fmla="*/ 216 w 469"/>
                  <a:gd name="T53" fmla="*/ 324 h 355"/>
                  <a:gd name="T54" fmla="*/ 216 w 469"/>
                  <a:gd name="T55" fmla="*/ 349 h 355"/>
                  <a:gd name="T56" fmla="*/ 240 w 469"/>
                  <a:gd name="T57" fmla="*/ 355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9" h="355">
                    <a:moveTo>
                      <a:pt x="240" y="355"/>
                    </a:moveTo>
                    <a:lnTo>
                      <a:pt x="240" y="343"/>
                    </a:lnTo>
                    <a:lnTo>
                      <a:pt x="270" y="330"/>
                    </a:lnTo>
                    <a:lnTo>
                      <a:pt x="258" y="300"/>
                    </a:lnTo>
                    <a:lnTo>
                      <a:pt x="325" y="300"/>
                    </a:lnTo>
                    <a:lnTo>
                      <a:pt x="409" y="234"/>
                    </a:lnTo>
                    <a:lnTo>
                      <a:pt x="409" y="216"/>
                    </a:lnTo>
                    <a:lnTo>
                      <a:pt x="469" y="156"/>
                    </a:lnTo>
                    <a:lnTo>
                      <a:pt x="361" y="48"/>
                    </a:lnTo>
                    <a:lnTo>
                      <a:pt x="252" y="48"/>
                    </a:lnTo>
                    <a:lnTo>
                      <a:pt x="252" y="30"/>
                    </a:lnTo>
                    <a:lnTo>
                      <a:pt x="240" y="12"/>
                    </a:lnTo>
                    <a:lnTo>
                      <a:pt x="228" y="18"/>
                    </a:lnTo>
                    <a:lnTo>
                      <a:pt x="228" y="6"/>
                    </a:lnTo>
                    <a:lnTo>
                      <a:pt x="96" y="0"/>
                    </a:lnTo>
                    <a:lnTo>
                      <a:pt x="24" y="24"/>
                    </a:lnTo>
                    <a:lnTo>
                      <a:pt x="0" y="60"/>
                    </a:lnTo>
                    <a:lnTo>
                      <a:pt x="30" y="84"/>
                    </a:lnTo>
                    <a:lnTo>
                      <a:pt x="48" y="84"/>
                    </a:lnTo>
                    <a:lnTo>
                      <a:pt x="78" y="144"/>
                    </a:lnTo>
                    <a:lnTo>
                      <a:pt x="138" y="198"/>
                    </a:lnTo>
                    <a:lnTo>
                      <a:pt x="138" y="210"/>
                    </a:lnTo>
                    <a:lnTo>
                      <a:pt x="156" y="234"/>
                    </a:lnTo>
                    <a:lnTo>
                      <a:pt x="180" y="246"/>
                    </a:lnTo>
                    <a:lnTo>
                      <a:pt x="192" y="294"/>
                    </a:lnTo>
                    <a:lnTo>
                      <a:pt x="210" y="300"/>
                    </a:lnTo>
                    <a:lnTo>
                      <a:pt x="216" y="324"/>
                    </a:lnTo>
                    <a:lnTo>
                      <a:pt x="216" y="349"/>
                    </a:lnTo>
                    <a:lnTo>
                      <a:pt x="240" y="3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27" name="Freeform 429"/>
              <p:cNvSpPr/>
              <p:nvPr/>
            </p:nvSpPr>
            <p:spPr>
              <a:xfrm>
                <a:off x="5356" y="2254"/>
                <a:ext cx="469" cy="355"/>
              </a:xfrm>
              <a:custGeom>
                <a:gdLst>
                  <a:gd name="T0" fmla="*/ 240 w 469"/>
                  <a:gd name="T1" fmla="*/ 355 h 355"/>
                  <a:gd name="T2" fmla="*/ 240 w 469"/>
                  <a:gd name="T3" fmla="*/ 343 h 355"/>
                  <a:gd name="T4" fmla="*/ 270 w 469"/>
                  <a:gd name="T5" fmla="*/ 330 h 355"/>
                  <a:gd name="T6" fmla="*/ 258 w 469"/>
                  <a:gd name="T7" fmla="*/ 300 h 355"/>
                  <a:gd name="T8" fmla="*/ 325 w 469"/>
                  <a:gd name="T9" fmla="*/ 300 h 355"/>
                  <a:gd name="T10" fmla="*/ 409 w 469"/>
                  <a:gd name="T11" fmla="*/ 234 h 355"/>
                  <a:gd name="T12" fmla="*/ 409 w 469"/>
                  <a:gd name="T13" fmla="*/ 216 h 355"/>
                  <a:gd name="T14" fmla="*/ 469 w 469"/>
                  <a:gd name="T15" fmla="*/ 156 h 355"/>
                  <a:gd name="T16" fmla="*/ 361 w 469"/>
                  <a:gd name="T17" fmla="*/ 48 h 355"/>
                  <a:gd name="T18" fmla="*/ 252 w 469"/>
                  <a:gd name="T19" fmla="*/ 48 h 355"/>
                  <a:gd name="T20" fmla="*/ 252 w 469"/>
                  <a:gd name="T21" fmla="*/ 30 h 355"/>
                  <a:gd name="T22" fmla="*/ 240 w 469"/>
                  <a:gd name="T23" fmla="*/ 12 h 355"/>
                  <a:gd name="T24" fmla="*/ 228 w 469"/>
                  <a:gd name="T25" fmla="*/ 18 h 355"/>
                  <a:gd name="T26" fmla="*/ 228 w 469"/>
                  <a:gd name="T27" fmla="*/ 6 h 355"/>
                  <a:gd name="T28" fmla="*/ 96 w 469"/>
                  <a:gd name="T29" fmla="*/ 0 h 355"/>
                  <a:gd name="T30" fmla="*/ 24 w 469"/>
                  <a:gd name="T31" fmla="*/ 24 h 355"/>
                  <a:gd name="T32" fmla="*/ 0 w 469"/>
                  <a:gd name="T33" fmla="*/ 60 h 355"/>
                  <a:gd name="T34" fmla="*/ 30 w 469"/>
                  <a:gd name="T35" fmla="*/ 84 h 355"/>
                  <a:gd name="T36" fmla="*/ 48 w 469"/>
                  <a:gd name="T37" fmla="*/ 84 h 355"/>
                  <a:gd name="T38" fmla="*/ 78 w 469"/>
                  <a:gd name="T39" fmla="*/ 144 h 355"/>
                  <a:gd name="T40" fmla="*/ 138 w 469"/>
                  <a:gd name="T41" fmla="*/ 198 h 355"/>
                  <a:gd name="T42" fmla="*/ 138 w 469"/>
                  <a:gd name="T43" fmla="*/ 210 h 355"/>
                  <a:gd name="T44" fmla="*/ 156 w 469"/>
                  <a:gd name="T45" fmla="*/ 234 h 355"/>
                  <a:gd name="T46" fmla="*/ 180 w 469"/>
                  <a:gd name="T47" fmla="*/ 246 h 355"/>
                  <a:gd name="T48" fmla="*/ 192 w 469"/>
                  <a:gd name="T49" fmla="*/ 294 h 355"/>
                  <a:gd name="T50" fmla="*/ 210 w 469"/>
                  <a:gd name="T51" fmla="*/ 300 h 355"/>
                  <a:gd name="T52" fmla="*/ 216 w 469"/>
                  <a:gd name="T53" fmla="*/ 324 h 355"/>
                  <a:gd name="T54" fmla="*/ 216 w 469"/>
                  <a:gd name="T55" fmla="*/ 349 h 355"/>
                  <a:gd name="T56" fmla="*/ 240 w 469"/>
                  <a:gd name="T57" fmla="*/ 355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9" h="355">
                    <a:moveTo>
                      <a:pt x="240" y="355"/>
                    </a:moveTo>
                    <a:lnTo>
                      <a:pt x="240" y="343"/>
                    </a:lnTo>
                    <a:lnTo>
                      <a:pt x="270" y="330"/>
                    </a:lnTo>
                    <a:lnTo>
                      <a:pt x="258" y="300"/>
                    </a:lnTo>
                    <a:lnTo>
                      <a:pt x="325" y="300"/>
                    </a:lnTo>
                    <a:lnTo>
                      <a:pt x="409" y="234"/>
                    </a:lnTo>
                    <a:lnTo>
                      <a:pt x="409" y="216"/>
                    </a:lnTo>
                    <a:lnTo>
                      <a:pt x="469" y="156"/>
                    </a:lnTo>
                    <a:lnTo>
                      <a:pt x="361" y="48"/>
                    </a:lnTo>
                    <a:lnTo>
                      <a:pt x="252" y="48"/>
                    </a:lnTo>
                    <a:lnTo>
                      <a:pt x="252" y="30"/>
                    </a:lnTo>
                    <a:lnTo>
                      <a:pt x="240" y="12"/>
                    </a:lnTo>
                    <a:lnTo>
                      <a:pt x="228" y="18"/>
                    </a:lnTo>
                    <a:lnTo>
                      <a:pt x="228" y="6"/>
                    </a:lnTo>
                    <a:lnTo>
                      <a:pt x="96" y="0"/>
                    </a:lnTo>
                    <a:lnTo>
                      <a:pt x="24" y="24"/>
                    </a:lnTo>
                    <a:lnTo>
                      <a:pt x="0" y="60"/>
                    </a:lnTo>
                    <a:lnTo>
                      <a:pt x="30" y="84"/>
                    </a:lnTo>
                    <a:lnTo>
                      <a:pt x="48" y="84"/>
                    </a:lnTo>
                    <a:lnTo>
                      <a:pt x="78" y="144"/>
                    </a:lnTo>
                    <a:lnTo>
                      <a:pt x="138" y="198"/>
                    </a:lnTo>
                    <a:lnTo>
                      <a:pt x="138" y="210"/>
                    </a:lnTo>
                    <a:lnTo>
                      <a:pt x="156" y="234"/>
                    </a:lnTo>
                    <a:lnTo>
                      <a:pt x="180" y="246"/>
                    </a:lnTo>
                    <a:lnTo>
                      <a:pt x="192" y="294"/>
                    </a:lnTo>
                    <a:lnTo>
                      <a:pt x="210" y="300"/>
                    </a:lnTo>
                    <a:lnTo>
                      <a:pt x="216" y="324"/>
                    </a:lnTo>
                    <a:lnTo>
                      <a:pt x="216" y="349"/>
                    </a:lnTo>
                    <a:lnTo>
                      <a:pt x="240" y="355"/>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28" name="Freeform 430"/>
              <p:cNvSpPr/>
              <p:nvPr/>
            </p:nvSpPr>
            <p:spPr>
              <a:xfrm>
                <a:off x="6095" y="1713"/>
                <a:ext cx="84" cy="168"/>
              </a:xfrm>
              <a:custGeom>
                <a:gdLst>
                  <a:gd name="T0" fmla="*/ 0 w 84"/>
                  <a:gd name="T1" fmla="*/ 12 h 168"/>
                  <a:gd name="T2" fmla="*/ 18 w 84"/>
                  <a:gd name="T3" fmla="*/ 0 h 168"/>
                  <a:gd name="T4" fmla="*/ 42 w 84"/>
                  <a:gd name="T5" fmla="*/ 6 h 168"/>
                  <a:gd name="T6" fmla="*/ 24 w 84"/>
                  <a:gd name="T7" fmla="*/ 24 h 168"/>
                  <a:gd name="T8" fmla="*/ 24 w 84"/>
                  <a:gd name="T9" fmla="*/ 48 h 168"/>
                  <a:gd name="T10" fmla="*/ 72 w 84"/>
                  <a:gd name="T11" fmla="*/ 126 h 168"/>
                  <a:gd name="T12" fmla="*/ 84 w 84"/>
                  <a:gd name="T13" fmla="*/ 156 h 168"/>
                  <a:gd name="T14" fmla="*/ 78 w 84"/>
                  <a:gd name="T15" fmla="*/ 168 h 168"/>
                  <a:gd name="T16" fmla="*/ 12 w 84"/>
                  <a:gd name="T17" fmla="*/ 168 h 168"/>
                  <a:gd name="T18" fmla="*/ 0 w 84"/>
                  <a:gd name="T19" fmla="*/ 12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68">
                    <a:moveTo>
                      <a:pt x="0" y="12"/>
                    </a:moveTo>
                    <a:lnTo>
                      <a:pt x="18" y="0"/>
                    </a:lnTo>
                    <a:lnTo>
                      <a:pt x="42" y="6"/>
                    </a:lnTo>
                    <a:lnTo>
                      <a:pt x="24" y="24"/>
                    </a:lnTo>
                    <a:lnTo>
                      <a:pt x="24" y="48"/>
                    </a:lnTo>
                    <a:lnTo>
                      <a:pt x="72" y="126"/>
                    </a:lnTo>
                    <a:lnTo>
                      <a:pt x="84" y="156"/>
                    </a:lnTo>
                    <a:lnTo>
                      <a:pt x="78" y="168"/>
                    </a:lnTo>
                    <a:lnTo>
                      <a:pt x="12" y="168"/>
                    </a:lnTo>
                    <a:lnTo>
                      <a:pt x="0" y="1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29" name="Freeform 431"/>
              <p:cNvSpPr/>
              <p:nvPr/>
            </p:nvSpPr>
            <p:spPr>
              <a:xfrm>
                <a:off x="6095" y="1713"/>
                <a:ext cx="84" cy="168"/>
              </a:xfrm>
              <a:custGeom>
                <a:gdLst>
                  <a:gd name="T0" fmla="*/ 0 w 84"/>
                  <a:gd name="T1" fmla="*/ 12 h 168"/>
                  <a:gd name="T2" fmla="*/ 18 w 84"/>
                  <a:gd name="T3" fmla="*/ 0 h 168"/>
                  <a:gd name="T4" fmla="*/ 42 w 84"/>
                  <a:gd name="T5" fmla="*/ 6 h 168"/>
                  <a:gd name="T6" fmla="*/ 24 w 84"/>
                  <a:gd name="T7" fmla="*/ 24 h 168"/>
                  <a:gd name="T8" fmla="*/ 24 w 84"/>
                  <a:gd name="T9" fmla="*/ 48 h 168"/>
                  <a:gd name="T10" fmla="*/ 72 w 84"/>
                  <a:gd name="T11" fmla="*/ 126 h 168"/>
                  <a:gd name="T12" fmla="*/ 84 w 84"/>
                  <a:gd name="T13" fmla="*/ 156 h 168"/>
                  <a:gd name="T14" fmla="*/ 78 w 84"/>
                  <a:gd name="T15" fmla="*/ 168 h 168"/>
                  <a:gd name="T16" fmla="*/ 12 w 84"/>
                  <a:gd name="T17" fmla="*/ 168 h 168"/>
                  <a:gd name="T18" fmla="*/ 0 w 84"/>
                  <a:gd name="T19" fmla="*/ 12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68">
                    <a:moveTo>
                      <a:pt x="0" y="12"/>
                    </a:moveTo>
                    <a:lnTo>
                      <a:pt x="18" y="0"/>
                    </a:lnTo>
                    <a:lnTo>
                      <a:pt x="42" y="6"/>
                    </a:lnTo>
                    <a:lnTo>
                      <a:pt x="24" y="24"/>
                    </a:lnTo>
                    <a:lnTo>
                      <a:pt x="24" y="48"/>
                    </a:lnTo>
                    <a:lnTo>
                      <a:pt x="72" y="126"/>
                    </a:lnTo>
                    <a:lnTo>
                      <a:pt x="84" y="156"/>
                    </a:lnTo>
                    <a:lnTo>
                      <a:pt x="78" y="168"/>
                    </a:lnTo>
                    <a:lnTo>
                      <a:pt x="12" y="168"/>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30" name="Freeform 432"/>
              <p:cNvSpPr/>
              <p:nvPr/>
            </p:nvSpPr>
            <p:spPr>
              <a:xfrm>
                <a:off x="6095" y="1713"/>
                <a:ext cx="84" cy="168"/>
              </a:xfrm>
              <a:custGeom>
                <a:gdLst>
                  <a:gd name="T0" fmla="*/ 0 w 84"/>
                  <a:gd name="T1" fmla="*/ 12 h 168"/>
                  <a:gd name="T2" fmla="*/ 18 w 84"/>
                  <a:gd name="T3" fmla="*/ 0 h 168"/>
                  <a:gd name="T4" fmla="*/ 42 w 84"/>
                  <a:gd name="T5" fmla="*/ 6 h 168"/>
                  <a:gd name="T6" fmla="*/ 24 w 84"/>
                  <a:gd name="T7" fmla="*/ 24 h 168"/>
                  <a:gd name="T8" fmla="*/ 24 w 84"/>
                  <a:gd name="T9" fmla="*/ 48 h 168"/>
                  <a:gd name="T10" fmla="*/ 72 w 84"/>
                  <a:gd name="T11" fmla="*/ 126 h 168"/>
                  <a:gd name="T12" fmla="*/ 84 w 84"/>
                  <a:gd name="T13" fmla="*/ 156 h 168"/>
                  <a:gd name="T14" fmla="*/ 78 w 84"/>
                  <a:gd name="T15" fmla="*/ 168 h 168"/>
                  <a:gd name="T16" fmla="*/ 12 w 84"/>
                  <a:gd name="T17" fmla="*/ 168 h 168"/>
                  <a:gd name="T18" fmla="*/ 0 w 84"/>
                  <a:gd name="T19" fmla="*/ 12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68">
                    <a:moveTo>
                      <a:pt x="0" y="12"/>
                    </a:moveTo>
                    <a:lnTo>
                      <a:pt x="18" y="0"/>
                    </a:lnTo>
                    <a:lnTo>
                      <a:pt x="42" y="6"/>
                    </a:lnTo>
                    <a:lnTo>
                      <a:pt x="24" y="24"/>
                    </a:lnTo>
                    <a:lnTo>
                      <a:pt x="24" y="48"/>
                    </a:lnTo>
                    <a:lnTo>
                      <a:pt x="72" y="126"/>
                    </a:lnTo>
                    <a:lnTo>
                      <a:pt x="84" y="156"/>
                    </a:lnTo>
                    <a:lnTo>
                      <a:pt x="78" y="168"/>
                    </a:lnTo>
                    <a:lnTo>
                      <a:pt x="12" y="168"/>
                    </a:lnTo>
                    <a:lnTo>
                      <a:pt x="0" y="12"/>
                    </a:lnTo>
                  </a:path>
                </a:pathLst>
              </a:custGeom>
              <a:noFill/>
              <a:ln w="0" cap="flat">
                <a:solidFill>
                  <a:srgbClr val="004A7C"/>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31" name="Freeform 433"/>
              <p:cNvSpPr/>
              <p:nvPr/>
            </p:nvSpPr>
            <p:spPr>
              <a:xfrm>
                <a:off x="6557" y="734"/>
                <a:ext cx="409" cy="576"/>
              </a:xfrm>
              <a:custGeom>
                <a:gdLst>
                  <a:gd name="T0" fmla="*/ 6 w 409"/>
                  <a:gd name="T1" fmla="*/ 420 h 576"/>
                  <a:gd name="T2" fmla="*/ 0 w 409"/>
                  <a:gd name="T3" fmla="*/ 294 h 576"/>
                  <a:gd name="T4" fmla="*/ 48 w 409"/>
                  <a:gd name="T5" fmla="*/ 288 h 576"/>
                  <a:gd name="T6" fmla="*/ 48 w 409"/>
                  <a:gd name="T7" fmla="*/ 264 h 576"/>
                  <a:gd name="T8" fmla="*/ 73 w 409"/>
                  <a:gd name="T9" fmla="*/ 240 h 576"/>
                  <a:gd name="T10" fmla="*/ 79 w 409"/>
                  <a:gd name="T11" fmla="*/ 180 h 576"/>
                  <a:gd name="T12" fmla="*/ 103 w 409"/>
                  <a:gd name="T13" fmla="*/ 126 h 576"/>
                  <a:gd name="T14" fmla="*/ 109 w 409"/>
                  <a:gd name="T15" fmla="*/ 84 h 576"/>
                  <a:gd name="T16" fmla="*/ 157 w 409"/>
                  <a:gd name="T17" fmla="*/ 6 h 576"/>
                  <a:gd name="T18" fmla="*/ 181 w 409"/>
                  <a:gd name="T19" fmla="*/ 0 h 576"/>
                  <a:gd name="T20" fmla="*/ 199 w 409"/>
                  <a:gd name="T21" fmla="*/ 24 h 576"/>
                  <a:gd name="T22" fmla="*/ 205 w 409"/>
                  <a:gd name="T23" fmla="*/ 30 h 576"/>
                  <a:gd name="T24" fmla="*/ 223 w 409"/>
                  <a:gd name="T25" fmla="*/ 36 h 576"/>
                  <a:gd name="T26" fmla="*/ 283 w 409"/>
                  <a:gd name="T27" fmla="*/ 12 h 576"/>
                  <a:gd name="T28" fmla="*/ 325 w 409"/>
                  <a:gd name="T29" fmla="*/ 54 h 576"/>
                  <a:gd name="T30" fmla="*/ 325 w 409"/>
                  <a:gd name="T31" fmla="*/ 240 h 576"/>
                  <a:gd name="T32" fmla="*/ 355 w 409"/>
                  <a:gd name="T33" fmla="*/ 252 h 576"/>
                  <a:gd name="T34" fmla="*/ 355 w 409"/>
                  <a:gd name="T35" fmla="*/ 288 h 576"/>
                  <a:gd name="T36" fmla="*/ 379 w 409"/>
                  <a:gd name="T37" fmla="*/ 306 h 576"/>
                  <a:gd name="T38" fmla="*/ 391 w 409"/>
                  <a:gd name="T39" fmla="*/ 306 h 576"/>
                  <a:gd name="T40" fmla="*/ 403 w 409"/>
                  <a:gd name="T41" fmla="*/ 300 h 576"/>
                  <a:gd name="T42" fmla="*/ 403 w 409"/>
                  <a:gd name="T43" fmla="*/ 330 h 576"/>
                  <a:gd name="T44" fmla="*/ 397 w 409"/>
                  <a:gd name="T45" fmla="*/ 342 h 576"/>
                  <a:gd name="T46" fmla="*/ 409 w 409"/>
                  <a:gd name="T47" fmla="*/ 342 h 576"/>
                  <a:gd name="T48" fmla="*/ 409 w 409"/>
                  <a:gd name="T49" fmla="*/ 360 h 576"/>
                  <a:gd name="T50" fmla="*/ 331 w 409"/>
                  <a:gd name="T51" fmla="*/ 390 h 576"/>
                  <a:gd name="T52" fmla="*/ 277 w 409"/>
                  <a:gd name="T53" fmla="*/ 426 h 576"/>
                  <a:gd name="T54" fmla="*/ 247 w 409"/>
                  <a:gd name="T55" fmla="*/ 414 h 576"/>
                  <a:gd name="T56" fmla="*/ 241 w 409"/>
                  <a:gd name="T57" fmla="*/ 390 h 576"/>
                  <a:gd name="T58" fmla="*/ 229 w 409"/>
                  <a:gd name="T59" fmla="*/ 396 h 576"/>
                  <a:gd name="T60" fmla="*/ 199 w 409"/>
                  <a:gd name="T61" fmla="*/ 456 h 576"/>
                  <a:gd name="T62" fmla="*/ 187 w 409"/>
                  <a:gd name="T63" fmla="*/ 456 h 576"/>
                  <a:gd name="T64" fmla="*/ 163 w 409"/>
                  <a:gd name="T65" fmla="*/ 474 h 576"/>
                  <a:gd name="T66" fmla="*/ 151 w 409"/>
                  <a:gd name="T67" fmla="*/ 468 h 576"/>
                  <a:gd name="T68" fmla="*/ 139 w 409"/>
                  <a:gd name="T69" fmla="*/ 492 h 576"/>
                  <a:gd name="T70" fmla="*/ 127 w 409"/>
                  <a:gd name="T71" fmla="*/ 480 h 576"/>
                  <a:gd name="T72" fmla="*/ 109 w 409"/>
                  <a:gd name="T73" fmla="*/ 480 h 576"/>
                  <a:gd name="T74" fmla="*/ 61 w 409"/>
                  <a:gd name="T75" fmla="*/ 552 h 576"/>
                  <a:gd name="T76" fmla="*/ 36 w 409"/>
                  <a:gd name="T77" fmla="*/ 576 h 576"/>
                  <a:gd name="T78" fmla="*/ 12 w 409"/>
                  <a:gd name="T79" fmla="*/ 534 h 576"/>
                  <a:gd name="T80" fmla="*/ 6 w 409"/>
                  <a:gd name="T81" fmla="*/ 420 h 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576">
                    <a:moveTo>
                      <a:pt x="6" y="420"/>
                    </a:moveTo>
                    <a:lnTo>
                      <a:pt x="0" y="294"/>
                    </a:lnTo>
                    <a:lnTo>
                      <a:pt x="48" y="288"/>
                    </a:lnTo>
                    <a:lnTo>
                      <a:pt x="48" y="264"/>
                    </a:lnTo>
                    <a:lnTo>
                      <a:pt x="73" y="240"/>
                    </a:lnTo>
                    <a:lnTo>
                      <a:pt x="79" y="180"/>
                    </a:lnTo>
                    <a:lnTo>
                      <a:pt x="103" y="126"/>
                    </a:lnTo>
                    <a:lnTo>
                      <a:pt x="109" y="84"/>
                    </a:lnTo>
                    <a:lnTo>
                      <a:pt x="157" y="6"/>
                    </a:lnTo>
                    <a:lnTo>
                      <a:pt x="181" y="0"/>
                    </a:lnTo>
                    <a:lnTo>
                      <a:pt x="199" y="24"/>
                    </a:lnTo>
                    <a:lnTo>
                      <a:pt x="205" y="30"/>
                    </a:lnTo>
                    <a:lnTo>
                      <a:pt x="223" y="36"/>
                    </a:lnTo>
                    <a:lnTo>
                      <a:pt x="283" y="12"/>
                    </a:lnTo>
                    <a:lnTo>
                      <a:pt x="325" y="54"/>
                    </a:lnTo>
                    <a:lnTo>
                      <a:pt x="325" y="240"/>
                    </a:lnTo>
                    <a:lnTo>
                      <a:pt x="355" y="252"/>
                    </a:lnTo>
                    <a:lnTo>
                      <a:pt x="355" y="288"/>
                    </a:lnTo>
                    <a:lnTo>
                      <a:pt x="379" y="306"/>
                    </a:lnTo>
                    <a:lnTo>
                      <a:pt x="391" y="306"/>
                    </a:lnTo>
                    <a:lnTo>
                      <a:pt x="403" y="300"/>
                    </a:lnTo>
                    <a:lnTo>
                      <a:pt x="403" y="330"/>
                    </a:lnTo>
                    <a:lnTo>
                      <a:pt x="397" y="342"/>
                    </a:lnTo>
                    <a:lnTo>
                      <a:pt x="409" y="342"/>
                    </a:lnTo>
                    <a:lnTo>
                      <a:pt x="409" y="360"/>
                    </a:lnTo>
                    <a:lnTo>
                      <a:pt x="331" y="390"/>
                    </a:lnTo>
                    <a:lnTo>
                      <a:pt x="277" y="426"/>
                    </a:lnTo>
                    <a:lnTo>
                      <a:pt x="247" y="414"/>
                    </a:lnTo>
                    <a:lnTo>
                      <a:pt x="241" y="390"/>
                    </a:lnTo>
                    <a:lnTo>
                      <a:pt x="229" y="396"/>
                    </a:lnTo>
                    <a:lnTo>
                      <a:pt x="199" y="456"/>
                    </a:lnTo>
                    <a:lnTo>
                      <a:pt x="187" y="456"/>
                    </a:lnTo>
                    <a:lnTo>
                      <a:pt x="163" y="474"/>
                    </a:lnTo>
                    <a:lnTo>
                      <a:pt x="151" y="468"/>
                    </a:lnTo>
                    <a:lnTo>
                      <a:pt x="139" y="492"/>
                    </a:lnTo>
                    <a:lnTo>
                      <a:pt x="127" y="480"/>
                    </a:lnTo>
                    <a:lnTo>
                      <a:pt x="109" y="480"/>
                    </a:lnTo>
                    <a:lnTo>
                      <a:pt x="61" y="552"/>
                    </a:lnTo>
                    <a:lnTo>
                      <a:pt x="36" y="576"/>
                    </a:lnTo>
                    <a:lnTo>
                      <a:pt x="12" y="534"/>
                    </a:lnTo>
                    <a:lnTo>
                      <a:pt x="6" y="420"/>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32" name="Freeform 434"/>
              <p:cNvSpPr/>
              <p:nvPr/>
            </p:nvSpPr>
            <p:spPr>
              <a:xfrm>
                <a:off x="6557" y="734"/>
                <a:ext cx="409" cy="576"/>
              </a:xfrm>
              <a:custGeom>
                <a:gdLst>
                  <a:gd name="T0" fmla="*/ 6 w 409"/>
                  <a:gd name="T1" fmla="*/ 420 h 576"/>
                  <a:gd name="T2" fmla="*/ 0 w 409"/>
                  <a:gd name="T3" fmla="*/ 294 h 576"/>
                  <a:gd name="T4" fmla="*/ 48 w 409"/>
                  <a:gd name="T5" fmla="*/ 288 h 576"/>
                  <a:gd name="T6" fmla="*/ 48 w 409"/>
                  <a:gd name="T7" fmla="*/ 264 h 576"/>
                  <a:gd name="T8" fmla="*/ 73 w 409"/>
                  <a:gd name="T9" fmla="*/ 240 h 576"/>
                  <a:gd name="T10" fmla="*/ 79 w 409"/>
                  <a:gd name="T11" fmla="*/ 180 h 576"/>
                  <a:gd name="T12" fmla="*/ 103 w 409"/>
                  <a:gd name="T13" fmla="*/ 126 h 576"/>
                  <a:gd name="T14" fmla="*/ 109 w 409"/>
                  <a:gd name="T15" fmla="*/ 84 h 576"/>
                  <a:gd name="T16" fmla="*/ 157 w 409"/>
                  <a:gd name="T17" fmla="*/ 6 h 576"/>
                  <a:gd name="T18" fmla="*/ 181 w 409"/>
                  <a:gd name="T19" fmla="*/ 0 h 576"/>
                  <a:gd name="T20" fmla="*/ 199 w 409"/>
                  <a:gd name="T21" fmla="*/ 24 h 576"/>
                  <a:gd name="T22" fmla="*/ 205 w 409"/>
                  <a:gd name="T23" fmla="*/ 30 h 576"/>
                  <a:gd name="T24" fmla="*/ 223 w 409"/>
                  <a:gd name="T25" fmla="*/ 36 h 576"/>
                  <a:gd name="T26" fmla="*/ 283 w 409"/>
                  <a:gd name="T27" fmla="*/ 12 h 576"/>
                  <a:gd name="T28" fmla="*/ 325 w 409"/>
                  <a:gd name="T29" fmla="*/ 54 h 576"/>
                  <a:gd name="T30" fmla="*/ 325 w 409"/>
                  <a:gd name="T31" fmla="*/ 240 h 576"/>
                  <a:gd name="T32" fmla="*/ 355 w 409"/>
                  <a:gd name="T33" fmla="*/ 252 h 576"/>
                  <a:gd name="T34" fmla="*/ 355 w 409"/>
                  <a:gd name="T35" fmla="*/ 288 h 576"/>
                  <a:gd name="T36" fmla="*/ 379 w 409"/>
                  <a:gd name="T37" fmla="*/ 306 h 576"/>
                  <a:gd name="T38" fmla="*/ 391 w 409"/>
                  <a:gd name="T39" fmla="*/ 306 h 576"/>
                  <a:gd name="T40" fmla="*/ 403 w 409"/>
                  <a:gd name="T41" fmla="*/ 300 h 576"/>
                  <a:gd name="T42" fmla="*/ 403 w 409"/>
                  <a:gd name="T43" fmla="*/ 330 h 576"/>
                  <a:gd name="T44" fmla="*/ 397 w 409"/>
                  <a:gd name="T45" fmla="*/ 342 h 576"/>
                  <a:gd name="T46" fmla="*/ 409 w 409"/>
                  <a:gd name="T47" fmla="*/ 342 h 576"/>
                  <a:gd name="T48" fmla="*/ 409 w 409"/>
                  <a:gd name="T49" fmla="*/ 360 h 576"/>
                  <a:gd name="T50" fmla="*/ 331 w 409"/>
                  <a:gd name="T51" fmla="*/ 390 h 576"/>
                  <a:gd name="T52" fmla="*/ 277 w 409"/>
                  <a:gd name="T53" fmla="*/ 426 h 576"/>
                  <a:gd name="T54" fmla="*/ 247 w 409"/>
                  <a:gd name="T55" fmla="*/ 414 h 576"/>
                  <a:gd name="T56" fmla="*/ 241 w 409"/>
                  <a:gd name="T57" fmla="*/ 390 h 576"/>
                  <a:gd name="T58" fmla="*/ 229 w 409"/>
                  <a:gd name="T59" fmla="*/ 396 h 576"/>
                  <a:gd name="T60" fmla="*/ 199 w 409"/>
                  <a:gd name="T61" fmla="*/ 456 h 576"/>
                  <a:gd name="T62" fmla="*/ 187 w 409"/>
                  <a:gd name="T63" fmla="*/ 456 h 576"/>
                  <a:gd name="T64" fmla="*/ 163 w 409"/>
                  <a:gd name="T65" fmla="*/ 474 h 576"/>
                  <a:gd name="T66" fmla="*/ 151 w 409"/>
                  <a:gd name="T67" fmla="*/ 468 h 576"/>
                  <a:gd name="T68" fmla="*/ 139 w 409"/>
                  <a:gd name="T69" fmla="*/ 492 h 576"/>
                  <a:gd name="T70" fmla="*/ 127 w 409"/>
                  <a:gd name="T71" fmla="*/ 480 h 576"/>
                  <a:gd name="T72" fmla="*/ 109 w 409"/>
                  <a:gd name="T73" fmla="*/ 480 h 576"/>
                  <a:gd name="T74" fmla="*/ 61 w 409"/>
                  <a:gd name="T75" fmla="*/ 552 h 576"/>
                  <a:gd name="T76" fmla="*/ 36 w 409"/>
                  <a:gd name="T77" fmla="*/ 576 h 576"/>
                  <a:gd name="T78" fmla="*/ 12 w 409"/>
                  <a:gd name="T79" fmla="*/ 534 h 576"/>
                  <a:gd name="T80" fmla="*/ 6 w 409"/>
                  <a:gd name="T81" fmla="*/ 420 h 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576">
                    <a:moveTo>
                      <a:pt x="6" y="420"/>
                    </a:moveTo>
                    <a:lnTo>
                      <a:pt x="0" y="294"/>
                    </a:lnTo>
                    <a:lnTo>
                      <a:pt x="48" y="288"/>
                    </a:lnTo>
                    <a:lnTo>
                      <a:pt x="48" y="264"/>
                    </a:lnTo>
                    <a:lnTo>
                      <a:pt x="73" y="240"/>
                    </a:lnTo>
                    <a:lnTo>
                      <a:pt x="79" y="180"/>
                    </a:lnTo>
                    <a:lnTo>
                      <a:pt x="103" y="126"/>
                    </a:lnTo>
                    <a:lnTo>
                      <a:pt x="109" y="84"/>
                    </a:lnTo>
                    <a:lnTo>
                      <a:pt x="157" y="6"/>
                    </a:lnTo>
                    <a:lnTo>
                      <a:pt x="181" y="0"/>
                    </a:lnTo>
                    <a:lnTo>
                      <a:pt x="199" y="24"/>
                    </a:lnTo>
                    <a:lnTo>
                      <a:pt x="205" y="30"/>
                    </a:lnTo>
                    <a:lnTo>
                      <a:pt x="223" y="36"/>
                    </a:lnTo>
                    <a:lnTo>
                      <a:pt x="283" y="12"/>
                    </a:lnTo>
                    <a:lnTo>
                      <a:pt x="325" y="54"/>
                    </a:lnTo>
                    <a:lnTo>
                      <a:pt x="325" y="240"/>
                    </a:lnTo>
                    <a:lnTo>
                      <a:pt x="355" y="252"/>
                    </a:lnTo>
                    <a:lnTo>
                      <a:pt x="355" y="288"/>
                    </a:lnTo>
                    <a:lnTo>
                      <a:pt x="379" y="306"/>
                    </a:lnTo>
                    <a:lnTo>
                      <a:pt x="391" y="306"/>
                    </a:lnTo>
                    <a:lnTo>
                      <a:pt x="403" y="300"/>
                    </a:lnTo>
                    <a:lnTo>
                      <a:pt x="403" y="330"/>
                    </a:lnTo>
                    <a:lnTo>
                      <a:pt x="397" y="342"/>
                    </a:lnTo>
                    <a:lnTo>
                      <a:pt x="409" y="342"/>
                    </a:lnTo>
                    <a:lnTo>
                      <a:pt x="409" y="360"/>
                    </a:lnTo>
                    <a:lnTo>
                      <a:pt x="331" y="390"/>
                    </a:lnTo>
                    <a:lnTo>
                      <a:pt x="277" y="426"/>
                    </a:lnTo>
                    <a:lnTo>
                      <a:pt x="247" y="414"/>
                    </a:lnTo>
                    <a:lnTo>
                      <a:pt x="241" y="390"/>
                    </a:lnTo>
                    <a:lnTo>
                      <a:pt x="229" y="396"/>
                    </a:lnTo>
                    <a:lnTo>
                      <a:pt x="199" y="456"/>
                    </a:lnTo>
                    <a:lnTo>
                      <a:pt x="187" y="456"/>
                    </a:lnTo>
                    <a:lnTo>
                      <a:pt x="163" y="474"/>
                    </a:lnTo>
                    <a:lnTo>
                      <a:pt x="151" y="468"/>
                    </a:lnTo>
                    <a:lnTo>
                      <a:pt x="139" y="492"/>
                    </a:lnTo>
                    <a:lnTo>
                      <a:pt x="127" y="480"/>
                    </a:lnTo>
                    <a:lnTo>
                      <a:pt x="109" y="480"/>
                    </a:lnTo>
                    <a:lnTo>
                      <a:pt x="61" y="552"/>
                    </a:lnTo>
                    <a:lnTo>
                      <a:pt x="36" y="576"/>
                    </a:lnTo>
                    <a:lnTo>
                      <a:pt x="12" y="534"/>
                    </a:lnTo>
                    <a:lnTo>
                      <a:pt x="6" y="4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33" name="Freeform 435"/>
              <p:cNvSpPr/>
              <p:nvPr/>
            </p:nvSpPr>
            <p:spPr>
              <a:xfrm>
                <a:off x="6557" y="734"/>
                <a:ext cx="409" cy="576"/>
              </a:xfrm>
              <a:custGeom>
                <a:gdLst>
                  <a:gd name="T0" fmla="*/ 6 w 409"/>
                  <a:gd name="T1" fmla="*/ 420 h 576"/>
                  <a:gd name="T2" fmla="*/ 0 w 409"/>
                  <a:gd name="T3" fmla="*/ 294 h 576"/>
                  <a:gd name="T4" fmla="*/ 48 w 409"/>
                  <a:gd name="T5" fmla="*/ 288 h 576"/>
                  <a:gd name="T6" fmla="*/ 48 w 409"/>
                  <a:gd name="T7" fmla="*/ 264 h 576"/>
                  <a:gd name="T8" fmla="*/ 73 w 409"/>
                  <a:gd name="T9" fmla="*/ 240 h 576"/>
                  <a:gd name="T10" fmla="*/ 79 w 409"/>
                  <a:gd name="T11" fmla="*/ 180 h 576"/>
                  <a:gd name="T12" fmla="*/ 103 w 409"/>
                  <a:gd name="T13" fmla="*/ 126 h 576"/>
                  <a:gd name="T14" fmla="*/ 109 w 409"/>
                  <a:gd name="T15" fmla="*/ 84 h 576"/>
                  <a:gd name="T16" fmla="*/ 157 w 409"/>
                  <a:gd name="T17" fmla="*/ 6 h 576"/>
                  <a:gd name="T18" fmla="*/ 181 w 409"/>
                  <a:gd name="T19" fmla="*/ 0 h 576"/>
                  <a:gd name="T20" fmla="*/ 199 w 409"/>
                  <a:gd name="T21" fmla="*/ 24 h 576"/>
                  <a:gd name="T22" fmla="*/ 205 w 409"/>
                  <a:gd name="T23" fmla="*/ 30 h 576"/>
                  <a:gd name="T24" fmla="*/ 223 w 409"/>
                  <a:gd name="T25" fmla="*/ 36 h 576"/>
                  <a:gd name="T26" fmla="*/ 283 w 409"/>
                  <a:gd name="T27" fmla="*/ 12 h 576"/>
                  <a:gd name="T28" fmla="*/ 325 w 409"/>
                  <a:gd name="T29" fmla="*/ 54 h 576"/>
                  <a:gd name="T30" fmla="*/ 325 w 409"/>
                  <a:gd name="T31" fmla="*/ 240 h 576"/>
                  <a:gd name="T32" fmla="*/ 355 w 409"/>
                  <a:gd name="T33" fmla="*/ 252 h 576"/>
                  <a:gd name="T34" fmla="*/ 355 w 409"/>
                  <a:gd name="T35" fmla="*/ 288 h 576"/>
                  <a:gd name="T36" fmla="*/ 379 w 409"/>
                  <a:gd name="T37" fmla="*/ 306 h 576"/>
                  <a:gd name="T38" fmla="*/ 391 w 409"/>
                  <a:gd name="T39" fmla="*/ 306 h 576"/>
                  <a:gd name="T40" fmla="*/ 403 w 409"/>
                  <a:gd name="T41" fmla="*/ 300 h 576"/>
                  <a:gd name="T42" fmla="*/ 403 w 409"/>
                  <a:gd name="T43" fmla="*/ 330 h 576"/>
                  <a:gd name="T44" fmla="*/ 397 w 409"/>
                  <a:gd name="T45" fmla="*/ 342 h 576"/>
                  <a:gd name="T46" fmla="*/ 409 w 409"/>
                  <a:gd name="T47" fmla="*/ 342 h 576"/>
                  <a:gd name="T48" fmla="*/ 409 w 409"/>
                  <a:gd name="T49" fmla="*/ 360 h 576"/>
                  <a:gd name="T50" fmla="*/ 331 w 409"/>
                  <a:gd name="T51" fmla="*/ 390 h 576"/>
                  <a:gd name="T52" fmla="*/ 277 w 409"/>
                  <a:gd name="T53" fmla="*/ 426 h 576"/>
                  <a:gd name="T54" fmla="*/ 247 w 409"/>
                  <a:gd name="T55" fmla="*/ 414 h 576"/>
                  <a:gd name="T56" fmla="*/ 241 w 409"/>
                  <a:gd name="T57" fmla="*/ 390 h 576"/>
                  <a:gd name="T58" fmla="*/ 229 w 409"/>
                  <a:gd name="T59" fmla="*/ 396 h 576"/>
                  <a:gd name="T60" fmla="*/ 199 w 409"/>
                  <a:gd name="T61" fmla="*/ 456 h 576"/>
                  <a:gd name="T62" fmla="*/ 187 w 409"/>
                  <a:gd name="T63" fmla="*/ 456 h 576"/>
                  <a:gd name="T64" fmla="*/ 163 w 409"/>
                  <a:gd name="T65" fmla="*/ 474 h 576"/>
                  <a:gd name="T66" fmla="*/ 151 w 409"/>
                  <a:gd name="T67" fmla="*/ 468 h 576"/>
                  <a:gd name="T68" fmla="*/ 139 w 409"/>
                  <a:gd name="T69" fmla="*/ 492 h 576"/>
                  <a:gd name="T70" fmla="*/ 127 w 409"/>
                  <a:gd name="T71" fmla="*/ 480 h 576"/>
                  <a:gd name="T72" fmla="*/ 109 w 409"/>
                  <a:gd name="T73" fmla="*/ 480 h 576"/>
                  <a:gd name="T74" fmla="*/ 61 w 409"/>
                  <a:gd name="T75" fmla="*/ 552 h 576"/>
                  <a:gd name="T76" fmla="*/ 36 w 409"/>
                  <a:gd name="T77" fmla="*/ 576 h 576"/>
                  <a:gd name="T78" fmla="*/ 12 w 409"/>
                  <a:gd name="T79" fmla="*/ 534 h 576"/>
                  <a:gd name="T80" fmla="*/ 6 w 409"/>
                  <a:gd name="T81" fmla="*/ 420 h 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576">
                    <a:moveTo>
                      <a:pt x="6" y="420"/>
                    </a:moveTo>
                    <a:lnTo>
                      <a:pt x="0" y="294"/>
                    </a:lnTo>
                    <a:lnTo>
                      <a:pt x="48" y="288"/>
                    </a:lnTo>
                    <a:lnTo>
                      <a:pt x="48" y="264"/>
                    </a:lnTo>
                    <a:lnTo>
                      <a:pt x="73" y="240"/>
                    </a:lnTo>
                    <a:lnTo>
                      <a:pt x="79" y="180"/>
                    </a:lnTo>
                    <a:lnTo>
                      <a:pt x="103" y="126"/>
                    </a:lnTo>
                    <a:lnTo>
                      <a:pt x="109" y="84"/>
                    </a:lnTo>
                    <a:lnTo>
                      <a:pt x="157" y="6"/>
                    </a:lnTo>
                    <a:lnTo>
                      <a:pt x="181" y="0"/>
                    </a:lnTo>
                    <a:lnTo>
                      <a:pt x="199" y="24"/>
                    </a:lnTo>
                    <a:lnTo>
                      <a:pt x="205" y="30"/>
                    </a:lnTo>
                    <a:lnTo>
                      <a:pt x="223" y="36"/>
                    </a:lnTo>
                    <a:lnTo>
                      <a:pt x="283" y="12"/>
                    </a:lnTo>
                    <a:lnTo>
                      <a:pt x="325" y="54"/>
                    </a:lnTo>
                    <a:lnTo>
                      <a:pt x="325" y="240"/>
                    </a:lnTo>
                    <a:lnTo>
                      <a:pt x="355" y="252"/>
                    </a:lnTo>
                    <a:lnTo>
                      <a:pt x="355" y="288"/>
                    </a:lnTo>
                    <a:lnTo>
                      <a:pt x="379" y="306"/>
                    </a:lnTo>
                    <a:lnTo>
                      <a:pt x="391" y="306"/>
                    </a:lnTo>
                    <a:lnTo>
                      <a:pt x="403" y="300"/>
                    </a:lnTo>
                    <a:lnTo>
                      <a:pt x="403" y="330"/>
                    </a:lnTo>
                    <a:lnTo>
                      <a:pt x="397" y="342"/>
                    </a:lnTo>
                    <a:lnTo>
                      <a:pt x="409" y="342"/>
                    </a:lnTo>
                    <a:lnTo>
                      <a:pt x="409" y="360"/>
                    </a:lnTo>
                    <a:lnTo>
                      <a:pt x="331" y="390"/>
                    </a:lnTo>
                    <a:lnTo>
                      <a:pt x="277" y="426"/>
                    </a:lnTo>
                    <a:lnTo>
                      <a:pt x="247" y="414"/>
                    </a:lnTo>
                    <a:lnTo>
                      <a:pt x="241" y="390"/>
                    </a:lnTo>
                    <a:lnTo>
                      <a:pt x="229" y="396"/>
                    </a:lnTo>
                    <a:lnTo>
                      <a:pt x="199" y="456"/>
                    </a:lnTo>
                    <a:lnTo>
                      <a:pt x="187" y="456"/>
                    </a:lnTo>
                    <a:lnTo>
                      <a:pt x="163" y="474"/>
                    </a:lnTo>
                    <a:lnTo>
                      <a:pt x="151" y="468"/>
                    </a:lnTo>
                    <a:lnTo>
                      <a:pt x="139" y="492"/>
                    </a:lnTo>
                    <a:lnTo>
                      <a:pt x="127" y="480"/>
                    </a:lnTo>
                    <a:lnTo>
                      <a:pt x="109" y="480"/>
                    </a:lnTo>
                    <a:lnTo>
                      <a:pt x="61" y="552"/>
                    </a:lnTo>
                    <a:lnTo>
                      <a:pt x="36" y="576"/>
                    </a:lnTo>
                    <a:lnTo>
                      <a:pt x="12" y="534"/>
                    </a:lnTo>
                    <a:lnTo>
                      <a:pt x="6" y="420"/>
                    </a:ln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34" name="Freeform 436"/>
              <p:cNvSpPr/>
              <p:nvPr/>
            </p:nvSpPr>
            <p:spPr>
              <a:xfrm>
                <a:off x="2155" y="517"/>
                <a:ext cx="1177" cy="625"/>
              </a:xfrm>
              <a:custGeom>
                <a:gdLst>
                  <a:gd name="T0" fmla="*/ 181 w 196"/>
                  <a:gd name="T1" fmla="*/ 90 h 104"/>
                  <a:gd name="T2" fmla="*/ 82 w 196"/>
                  <a:gd name="T3" fmla="*/ 90 h 104"/>
                  <a:gd name="T4" fmla="*/ 82 w 196"/>
                  <a:gd name="T5" fmla="*/ 101 h 104"/>
                  <a:gd name="T6" fmla="*/ 76 w 196"/>
                  <a:gd name="T7" fmla="*/ 96 h 104"/>
                  <a:gd name="T8" fmla="*/ 75 w 196"/>
                  <a:gd name="T9" fmla="*/ 97 h 104"/>
                  <a:gd name="T10" fmla="*/ 75 w 196"/>
                  <a:gd name="T11" fmla="*/ 100 h 104"/>
                  <a:gd name="T12" fmla="*/ 62 w 196"/>
                  <a:gd name="T13" fmla="*/ 100 h 104"/>
                  <a:gd name="T14" fmla="*/ 60 w 196"/>
                  <a:gd name="T15" fmla="*/ 102 h 104"/>
                  <a:gd name="T16" fmla="*/ 54 w 196"/>
                  <a:gd name="T17" fmla="*/ 102 h 104"/>
                  <a:gd name="T18" fmla="*/ 53 w 196"/>
                  <a:gd name="T19" fmla="*/ 104 h 104"/>
                  <a:gd name="T20" fmla="*/ 50 w 196"/>
                  <a:gd name="T21" fmla="*/ 102 h 104"/>
                  <a:gd name="T22" fmla="*/ 47 w 196"/>
                  <a:gd name="T23" fmla="*/ 95 h 104"/>
                  <a:gd name="T24" fmla="*/ 43 w 196"/>
                  <a:gd name="T25" fmla="*/ 93 h 104"/>
                  <a:gd name="T26" fmla="*/ 43 w 196"/>
                  <a:gd name="T27" fmla="*/ 90 h 104"/>
                  <a:gd name="T28" fmla="*/ 38 w 196"/>
                  <a:gd name="T29" fmla="*/ 84 h 104"/>
                  <a:gd name="T30" fmla="*/ 37 w 196"/>
                  <a:gd name="T31" fmla="*/ 77 h 104"/>
                  <a:gd name="T32" fmla="*/ 34 w 196"/>
                  <a:gd name="T33" fmla="*/ 75 h 104"/>
                  <a:gd name="T34" fmla="*/ 28 w 196"/>
                  <a:gd name="T35" fmla="*/ 80 h 104"/>
                  <a:gd name="T36" fmla="*/ 25 w 196"/>
                  <a:gd name="T37" fmla="*/ 78 h 104"/>
                  <a:gd name="T38" fmla="*/ 25 w 196"/>
                  <a:gd name="T39" fmla="*/ 75 h 104"/>
                  <a:gd name="T40" fmla="*/ 24 w 196"/>
                  <a:gd name="T41" fmla="*/ 73 h 104"/>
                  <a:gd name="T42" fmla="*/ 27 w 196"/>
                  <a:gd name="T43" fmla="*/ 71 h 104"/>
                  <a:gd name="T44" fmla="*/ 25 w 196"/>
                  <a:gd name="T45" fmla="*/ 65 h 104"/>
                  <a:gd name="T46" fmla="*/ 26 w 196"/>
                  <a:gd name="T47" fmla="*/ 64 h 104"/>
                  <a:gd name="T48" fmla="*/ 28 w 196"/>
                  <a:gd name="T49" fmla="*/ 53 h 104"/>
                  <a:gd name="T50" fmla="*/ 21 w 196"/>
                  <a:gd name="T51" fmla="*/ 52 h 104"/>
                  <a:gd name="T52" fmla="*/ 12 w 196"/>
                  <a:gd name="T53" fmla="*/ 40 h 104"/>
                  <a:gd name="T54" fmla="*/ 5 w 196"/>
                  <a:gd name="T55" fmla="*/ 36 h 104"/>
                  <a:gd name="T56" fmla="*/ 7 w 196"/>
                  <a:gd name="T57" fmla="*/ 35 h 104"/>
                  <a:gd name="T58" fmla="*/ 5 w 196"/>
                  <a:gd name="T59" fmla="*/ 33 h 104"/>
                  <a:gd name="T60" fmla="*/ 6 w 196"/>
                  <a:gd name="T61" fmla="*/ 32 h 104"/>
                  <a:gd name="T62" fmla="*/ 5 w 196"/>
                  <a:gd name="T63" fmla="*/ 30 h 104"/>
                  <a:gd name="T64" fmla="*/ 0 w 196"/>
                  <a:gd name="T65" fmla="*/ 23 h 104"/>
                  <a:gd name="T66" fmla="*/ 0 w 196"/>
                  <a:gd name="T67" fmla="*/ 0 h 104"/>
                  <a:gd name="T68" fmla="*/ 16 w 196"/>
                  <a:gd name="T69" fmla="*/ 0 h 104"/>
                  <a:gd name="T70" fmla="*/ 177 w 196"/>
                  <a:gd name="T71" fmla="*/ 0 h 104"/>
                  <a:gd name="T72" fmla="*/ 196 w 196"/>
                  <a:gd name="T73" fmla="*/ 0 h 104"/>
                  <a:gd name="T74" fmla="*/ 196 w 196"/>
                  <a:gd name="T75" fmla="*/ 90 h 104"/>
                  <a:gd name="T76" fmla="*/ 181 w 196"/>
                  <a:gd name="T77" fmla="*/ 9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04">
                    <a:moveTo>
                      <a:pt x="181" y="90"/>
                    </a:moveTo>
                    <a:cubicBezTo>
                      <a:pt x="82" y="90"/>
                      <a:pt x="82" y="90"/>
                      <a:pt x="82" y="90"/>
                    </a:cubicBezTo>
                    <a:cubicBezTo>
                      <a:pt x="82" y="101"/>
                      <a:pt x="82" y="101"/>
                      <a:pt x="82" y="101"/>
                    </a:cubicBezTo>
                    <a:cubicBezTo>
                      <a:pt x="76" y="96"/>
                      <a:pt x="76" y="96"/>
                      <a:pt x="76" y="96"/>
                    </a:cubicBezTo>
                    <a:cubicBezTo>
                      <a:pt x="75" y="97"/>
                      <a:pt x="75" y="97"/>
                      <a:pt x="75" y="97"/>
                    </a:cubicBezTo>
                    <a:cubicBezTo>
                      <a:pt x="75" y="100"/>
                      <a:pt x="75" y="100"/>
                      <a:pt x="75" y="100"/>
                    </a:cubicBezTo>
                    <a:cubicBezTo>
                      <a:pt x="62" y="100"/>
                      <a:pt x="62" y="100"/>
                      <a:pt x="62" y="100"/>
                    </a:cubicBezTo>
                    <a:cubicBezTo>
                      <a:pt x="60" y="102"/>
                      <a:pt x="60" y="102"/>
                      <a:pt x="60" y="102"/>
                    </a:cubicBezTo>
                    <a:cubicBezTo>
                      <a:pt x="54" y="102"/>
                      <a:pt x="54" y="102"/>
                      <a:pt x="54" y="102"/>
                    </a:cubicBezTo>
                    <a:cubicBezTo>
                      <a:pt x="53" y="104"/>
                      <a:pt x="53" y="104"/>
                      <a:pt x="53" y="104"/>
                    </a:cubicBezTo>
                    <a:cubicBezTo>
                      <a:pt x="50" y="102"/>
                      <a:pt x="50" y="102"/>
                      <a:pt x="50" y="102"/>
                    </a:cubicBezTo>
                    <a:cubicBezTo>
                      <a:pt x="47" y="95"/>
                      <a:pt x="47" y="95"/>
                      <a:pt x="47" y="95"/>
                    </a:cubicBezTo>
                    <a:cubicBezTo>
                      <a:pt x="43" y="93"/>
                      <a:pt x="43" y="93"/>
                      <a:pt x="43" y="93"/>
                    </a:cubicBezTo>
                    <a:cubicBezTo>
                      <a:pt x="43" y="90"/>
                      <a:pt x="43" y="90"/>
                      <a:pt x="43" y="90"/>
                    </a:cubicBezTo>
                    <a:cubicBezTo>
                      <a:pt x="38" y="84"/>
                      <a:pt x="38" y="84"/>
                      <a:pt x="38" y="84"/>
                    </a:cubicBezTo>
                    <a:cubicBezTo>
                      <a:pt x="37" y="77"/>
                      <a:pt x="37" y="77"/>
                      <a:pt x="37" y="77"/>
                    </a:cubicBezTo>
                    <a:cubicBezTo>
                      <a:pt x="34" y="75"/>
                      <a:pt x="34" y="75"/>
                      <a:pt x="34" y="75"/>
                    </a:cubicBezTo>
                    <a:cubicBezTo>
                      <a:pt x="28" y="80"/>
                      <a:pt x="28" y="80"/>
                      <a:pt x="28" y="80"/>
                    </a:cubicBezTo>
                    <a:cubicBezTo>
                      <a:pt x="25" y="78"/>
                      <a:pt x="25" y="78"/>
                      <a:pt x="25" y="78"/>
                    </a:cubicBezTo>
                    <a:cubicBezTo>
                      <a:pt x="25" y="75"/>
                      <a:pt x="25" y="75"/>
                      <a:pt x="25" y="75"/>
                    </a:cubicBezTo>
                    <a:cubicBezTo>
                      <a:pt x="24" y="73"/>
                      <a:pt x="24" y="73"/>
                      <a:pt x="24" y="73"/>
                    </a:cubicBezTo>
                    <a:cubicBezTo>
                      <a:pt x="27" y="71"/>
                      <a:pt x="27" y="71"/>
                      <a:pt x="27" y="71"/>
                    </a:cubicBezTo>
                    <a:cubicBezTo>
                      <a:pt x="25" y="65"/>
                      <a:pt x="25" y="65"/>
                      <a:pt x="25" y="65"/>
                    </a:cubicBezTo>
                    <a:cubicBezTo>
                      <a:pt x="26" y="64"/>
                      <a:pt x="26" y="64"/>
                      <a:pt x="26" y="64"/>
                    </a:cubicBezTo>
                    <a:cubicBezTo>
                      <a:pt x="28" y="53"/>
                      <a:pt x="28" y="53"/>
                      <a:pt x="28" y="53"/>
                    </a:cubicBezTo>
                    <a:cubicBezTo>
                      <a:pt x="21" y="52"/>
                      <a:pt x="21" y="52"/>
                      <a:pt x="21" y="52"/>
                    </a:cubicBezTo>
                    <a:cubicBezTo>
                      <a:pt x="12" y="40"/>
                      <a:pt x="12" y="40"/>
                      <a:pt x="12" y="40"/>
                    </a:cubicBezTo>
                    <a:cubicBezTo>
                      <a:pt x="5" y="36"/>
                      <a:pt x="5" y="36"/>
                      <a:pt x="5" y="36"/>
                    </a:cubicBezTo>
                    <a:cubicBezTo>
                      <a:pt x="7" y="35"/>
                      <a:pt x="7" y="35"/>
                      <a:pt x="7" y="35"/>
                    </a:cubicBezTo>
                    <a:cubicBezTo>
                      <a:pt x="5" y="33"/>
                      <a:pt x="5" y="33"/>
                      <a:pt x="5" y="33"/>
                    </a:cubicBezTo>
                    <a:cubicBezTo>
                      <a:pt x="6" y="32"/>
                      <a:pt x="6" y="32"/>
                      <a:pt x="6" y="32"/>
                    </a:cubicBezTo>
                    <a:cubicBezTo>
                      <a:pt x="5" y="30"/>
                      <a:pt x="5" y="30"/>
                      <a:pt x="5" y="30"/>
                    </a:cubicBezTo>
                    <a:cubicBezTo>
                      <a:pt x="0" y="23"/>
                      <a:pt x="0" y="23"/>
                      <a:pt x="0" y="23"/>
                    </a:cubicBezTo>
                    <a:cubicBezTo>
                      <a:pt x="0" y="0"/>
                      <a:pt x="0" y="0"/>
                      <a:pt x="0" y="0"/>
                    </a:cubicBezTo>
                    <a:cubicBezTo>
                      <a:pt x="16" y="0"/>
                      <a:pt x="16" y="0"/>
                      <a:pt x="16" y="0"/>
                    </a:cubicBezTo>
                    <a:cubicBezTo>
                      <a:pt x="70" y="0"/>
                      <a:pt x="123" y="0"/>
                      <a:pt x="177" y="0"/>
                    </a:cubicBezTo>
                    <a:cubicBezTo>
                      <a:pt x="196" y="0"/>
                      <a:pt x="196" y="0"/>
                      <a:pt x="196" y="0"/>
                    </a:cubicBezTo>
                    <a:cubicBezTo>
                      <a:pt x="196" y="90"/>
                      <a:pt x="196" y="90"/>
                      <a:pt x="196" y="90"/>
                    </a:cubicBezTo>
                    <a:cubicBezTo>
                      <a:pt x="181" y="90"/>
                      <a:pt x="181" y="90"/>
                      <a:pt x="181" y="90"/>
                    </a:cubicBezTo>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235" name="Freeform 437"/>
              <p:cNvSpPr/>
              <p:nvPr/>
            </p:nvSpPr>
            <p:spPr>
              <a:xfrm>
                <a:off x="2155" y="517"/>
                <a:ext cx="1177" cy="625"/>
              </a:xfrm>
              <a:custGeom>
                <a:gdLst>
                  <a:gd name="T0" fmla="*/ 181 w 196"/>
                  <a:gd name="T1" fmla="*/ 90 h 104"/>
                  <a:gd name="T2" fmla="*/ 82 w 196"/>
                  <a:gd name="T3" fmla="*/ 90 h 104"/>
                  <a:gd name="T4" fmla="*/ 82 w 196"/>
                  <a:gd name="T5" fmla="*/ 101 h 104"/>
                  <a:gd name="T6" fmla="*/ 76 w 196"/>
                  <a:gd name="T7" fmla="*/ 96 h 104"/>
                  <a:gd name="T8" fmla="*/ 75 w 196"/>
                  <a:gd name="T9" fmla="*/ 97 h 104"/>
                  <a:gd name="T10" fmla="*/ 75 w 196"/>
                  <a:gd name="T11" fmla="*/ 100 h 104"/>
                  <a:gd name="T12" fmla="*/ 62 w 196"/>
                  <a:gd name="T13" fmla="*/ 100 h 104"/>
                  <a:gd name="T14" fmla="*/ 60 w 196"/>
                  <a:gd name="T15" fmla="*/ 102 h 104"/>
                  <a:gd name="T16" fmla="*/ 54 w 196"/>
                  <a:gd name="T17" fmla="*/ 102 h 104"/>
                  <a:gd name="T18" fmla="*/ 53 w 196"/>
                  <a:gd name="T19" fmla="*/ 104 h 104"/>
                  <a:gd name="T20" fmla="*/ 50 w 196"/>
                  <a:gd name="T21" fmla="*/ 102 h 104"/>
                  <a:gd name="T22" fmla="*/ 47 w 196"/>
                  <a:gd name="T23" fmla="*/ 95 h 104"/>
                  <a:gd name="T24" fmla="*/ 43 w 196"/>
                  <a:gd name="T25" fmla="*/ 93 h 104"/>
                  <a:gd name="T26" fmla="*/ 43 w 196"/>
                  <a:gd name="T27" fmla="*/ 90 h 104"/>
                  <a:gd name="T28" fmla="*/ 38 w 196"/>
                  <a:gd name="T29" fmla="*/ 84 h 104"/>
                  <a:gd name="T30" fmla="*/ 37 w 196"/>
                  <a:gd name="T31" fmla="*/ 77 h 104"/>
                  <a:gd name="T32" fmla="*/ 34 w 196"/>
                  <a:gd name="T33" fmla="*/ 75 h 104"/>
                  <a:gd name="T34" fmla="*/ 28 w 196"/>
                  <a:gd name="T35" fmla="*/ 80 h 104"/>
                  <a:gd name="T36" fmla="*/ 25 w 196"/>
                  <a:gd name="T37" fmla="*/ 78 h 104"/>
                  <a:gd name="T38" fmla="*/ 25 w 196"/>
                  <a:gd name="T39" fmla="*/ 75 h 104"/>
                  <a:gd name="T40" fmla="*/ 24 w 196"/>
                  <a:gd name="T41" fmla="*/ 73 h 104"/>
                  <a:gd name="T42" fmla="*/ 27 w 196"/>
                  <a:gd name="T43" fmla="*/ 71 h 104"/>
                  <a:gd name="T44" fmla="*/ 25 w 196"/>
                  <a:gd name="T45" fmla="*/ 65 h 104"/>
                  <a:gd name="T46" fmla="*/ 26 w 196"/>
                  <a:gd name="T47" fmla="*/ 64 h 104"/>
                  <a:gd name="T48" fmla="*/ 28 w 196"/>
                  <a:gd name="T49" fmla="*/ 53 h 104"/>
                  <a:gd name="T50" fmla="*/ 21 w 196"/>
                  <a:gd name="T51" fmla="*/ 52 h 104"/>
                  <a:gd name="T52" fmla="*/ 12 w 196"/>
                  <a:gd name="T53" fmla="*/ 40 h 104"/>
                  <a:gd name="T54" fmla="*/ 5 w 196"/>
                  <a:gd name="T55" fmla="*/ 36 h 104"/>
                  <a:gd name="T56" fmla="*/ 7 w 196"/>
                  <a:gd name="T57" fmla="*/ 35 h 104"/>
                  <a:gd name="T58" fmla="*/ 5 w 196"/>
                  <a:gd name="T59" fmla="*/ 33 h 104"/>
                  <a:gd name="T60" fmla="*/ 6 w 196"/>
                  <a:gd name="T61" fmla="*/ 32 h 104"/>
                  <a:gd name="T62" fmla="*/ 5 w 196"/>
                  <a:gd name="T63" fmla="*/ 30 h 104"/>
                  <a:gd name="T64" fmla="*/ 0 w 196"/>
                  <a:gd name="T65" fmla="*/ 23 h 104"/>
                  <a:gd name="T66" fmla="*/ 0 w 196"/>
                  <a:gd name="T67" fmla="*/ 0 h 104"/>
                  <a:gd name="T68" fmla="*/ 16 w 196"/>
                  <a:gd name="T69" fmla="*/ 0 h 104"/>
                  <a:gd name="T70" fmla="*/ 177 w 196"/>
                  <a:gd name="T71" fmla="*/ 0 h 104"/>
                  <a:gd name="T72" fmla="*/ 196 w 196"/>
                  <a:gd name="T73" fmla="*/ 0 h 104"/>
                  <a:gd name="T74" fmla="*/ 196 w 196"/>
                  <a:gd name="T75" fmla="*/ 90 h 104"/>
                  <a:gd name="T76" fmla="*/ 181 w 196"/>
                  <a:gd name="T77" fmla="*/ 90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04">
                    <a:moveTo>
                      <a:pt x="181" y="90"/>
                    </a:moveTo>
                    <a:cubicBezTo>
                      <a:pt x="82" y="90"/>
                      <a:pt x="82" y="90"/>
                      <a:pt x="82" y="90"/>
                    </a:cubicBezTo>
                    <a:cubicBezTo>
                      <a:pt x="82" y="101"/>
                      <a:pt x="82" y="101"/>
                      <a:pt x="82" y="101"/>
                    </a:cubicBezTo>
                    <a:cubicBezTo>
                      <a:pt x="76" y="96"/>
                      <a:pt x="76" y="96"/>
                      <a:pt x="76" y="96"/>
                    </a:cubicBezTo>
                    <a:cubicBezTo>
                      <a:pt x="75" y="97"/>
                      <a:pt x="75" y="97"/>
                      <a:pt x="75" y="97"/>
                    </a:cubicBezTo>
                    <a:cubicBezTo>
                      <a:pt x="75" y="100"/>
                      <a:pt x="75" y="100"/>
                      <a:pt x="75" y="100"/>
                    </a:cubicBezTo>
                    <a:cubicBezTo>
                      <a:pt x="62" y="100"/>
                      <a:pt x="62" y="100"/>
                      <a:pt x="62" y="100"/>
                    </a:cubicBezTo>
                    <a:cubicBezTo>
                      <a:pt x="60" y="102"/>
                      <a:pt x="60" y="102"/>
                      <a:pt x="60" y="102"/>
                    </a:cubicBezTo>
                    <a:cubicBezTo>
                      <a:pt x="54" y="102"/>
                      <a:pt x="54" y="102"/>
                      <a:pt x="54" y="102"/>
                    </a:cubicBezTo>
                    <a:cubicBezTo>
                      <a:pt x="53" y="104"/>
                      <a:pt x="53" y="104"/>
                      <a:pt x="53" y="104"/>
                    </a:cubicBezTo>
                    <a:cubicBezTo>
                      <a:pt x="50" y="102"/>
                      <a:pt x="50" y="102"/>
                      <a:pt x="50" y="102"/>
                    </a:cubicBezTo>
                    <a:cubicBezTo>
                      <a:pt x="47" y="95"/>
                      <a:pt x="47" y="95"/>
                      <a:pt x="47" y="95"/>
                    </a:cubicBezTo>
                    <a:cubicBezTo>
                      <a:pt x="43" y="93"/>
                      <a:pt x="43" y="93"/>
                      <a:pt x="43" y="93"/>
                    </a:cubicBezTo>
                    <a:cubicBezTo>
                      <a:pt x="43" y="90"/>
                      <a:pt x="43" y="90"/>
                      <a:pt x="43" y="90"/>
                    </a:cubicBezTo>
                    <a:cubicBezTo>
                      <a:pt x="38" y="84"/>
                      <a:pt x="38" y="84"/>
                      <a:pt x="38" y="84"/>
                    </a:cubicBezTo>
                    <a:cubicBezTo>
                      <a:pt x="37" y="77"/>
                      <a:pt x="37" y="77"/>
                      <a:pt x="37" y="77"/>
                    </a:cubicBezTo>
                    <a:cubicBezTo>
                      <a:pt x="34" y="75"/>
                      <a:pt x="34" y="75"/>
                      <a:pt x="34" y="75"/>
                    </a:cubicBezTo>
                    <a:cubicBezTo>
                      <a:pt x="28" y="80"/>
                      <a:pt x="28" y="80"/>
                      <a:pt x="28" y="80"/>
                    </a:cubicBezTo>
                    <a:cubicBezTo>
                      <a:pt x="25" y="78"/>
                      <a:pt x="25" y="78"/>
                      <a:pt x="25" y="78"/>
                    </a:cubicBezTo>
                    <a:cubicBezTo>
                      <a:pt x="25" y="75"/>
                      <a:pt x="25" y="75"/>
                      <a:pt x="25" y="75"/>
                    </a:cubicBezTo>
                    <a:cubicBezTo>
                      <a:pt x="24" y="73"/>
                      <a:pt x="24" y="73"/>
                      <a:pt x="24" y="73"/>
                    </a:cubicBezTo>
                    <a:cubicBezTo>
                      <a:pt x="27" y="71"/>
                      <a:pt x="27" y="71"/>
                      <a:pt x="27" y="71"/>
                    </a:cubicBezTo>
                    <a:cubicBezTo>
                      <a:pt x="25" y="65"/>
                      <a:pt x="25" y="65"/>
                      <a:pt x="25" y="65"/>
                    </a:cubicBezTo>
                    <a:cubicBezTo>
                      <a:pt x="26" y="64"/>
                      <a:pt x="26" y="64"/>
                      <a:pt x="26" y="64"/>
                    </a:cubicBezTo>
                    <a:cubicBezTo>
                      <a:pt x="28" y="53"/>
                      <a:pt x="28" y="53"/>
                      <a:pt x="28" y="53"/>
                    </a:cubicBezTo>
                    <a:cubicBezTo>
                      <a:pt x="21" y="52"/>
                      <a:pt x="21" y="52"/>
                      <a:pt x="21" y="52"/>
                    </a:cubicBezTo>
                    <a:cubicBezTo>
                      <a:pt x="12" y="40"/>
                      <a:pt x="12" y="40"/>
                      <a:pt x="12" y="40"/>
                    </a:cubicBezTo>
                    <a:cubicBezTo>
                      <a:pt x="5" y="36"/>
                      <a:pt x="5" y="36"/>
                      <a:pt x="5" y="36"/>
                    </a:cubicBezTo>
                    <a:cubicBezTo>
                      <a:pt x="7" y="35"/>
                      <a:pt x="7" y="35"/>
                      <a:pt x="7" y="35"/>
                    </a:cubicBezTo>
                    <a:cubicBezTo>
                      <a:pt x="5" y="33"/>
                      <a:pt x="5" y="33"/>
                      <a:pt x="5" y="33"/>
                    </a:cubicBezTo>
                    <a:cubicBezTo>
                      <a:pt x="6" y="32"/>
                      <a:pt x="6" y="32"/>
                      <a:pt x="6" y="32"/>
                    </a:cubicBezTo>
                    <a:cubicBezTo>
                      <a:pt x="5" y="30"/>
                      <a:pt x="5" y="30"/>
                      <a:pt x="5" y="30"/>
                    </a:cubicBezTo>
                    <a:cubicBezTo>
                      <a:pt x="0" y="23"/>
                      <a:pt x="0" y="23"/>
                      <a:pt x="0" y="23"/>
                    </a:cubicBezTo>
                    <a:cubicBezTo>
                      <a:pt x="0" y="0"/>
                      <a:pt x="0" y="0"/>
                      <a:pt x="0" y="0"/>
                    </a:cubicBezTo>
                    <a:cubicBezTo>
                      <a:pt x="16" y="0"/>
                      <a:pt x="16" y="0"/>
                      <a:pt x="16" y="0"/>
                    </a:cubicBezTo>
                    <a:cubicBezTo>
                      <a:pt x="70" y="0"/>
                      <a:pt x="123" y="0"/>
                      <a:pt x="177" y="0"/>
                    </a:cubicBezTo>
                    <a:cubicBezTo>
                      <a:pt x="196" y="0"/>
                      <a:pt x="196" y="0"/>
                      <a:pt x="196" y="0"/>
                    </a:cubicBezTo>
                    <a:cubicBezTo>
                      <a:pt x="196" y="90"/>
                      <a:pt x="196" y="90"/>
                      <a:pt x="196" y="90"/>
                    </a:cubicBezTo>
                    <a:cubicBezTo>
                      <a:pt x="181" y="90"/>
                      <a:pt x="181" y="90"/>
                      <a:pt x="181" y="90"/>
                    </a:cubicBezTo>
                  </a:path>
                </a:pathLst>
              </a:custGeom>
              <a:noFill/>
              <a:ln w="0" cap="flat">
                <a:solidFill>
                  <a:srgbClr val="AAD7F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236" name="Rectangle 438"/>
              <p:cNvSpPr>
                <a:spLocks noChangeArrowheads="1"/>
              </p:cNvSpPr>
              <p:nvPr/>
            </p:nvSpPr>
            <p:spPr>
              <a:xfrm>
                <a:off x="1542" y="1719"/>
                <a:ext cx="15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CA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7" name="Rectangle 439"/>
              <p:cNvSpPr>
                <a:spLocks noChangeArrowheads="1"/>
              </p:cNvSpPr>
              <p:nvPr/>
            </p:nvSpPr>
            <p:spPr>
              <a:xfrm>
                <a:off x="1632" y="1148"/>
                <a:ext cx="167"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OR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8" name="Rectangle 440"/>
              <p:cNvSpPr>
                <a:spLocks noChangeArrowheads="1"/>
              </p:cNvSpPr>
              <p:nvPr/>
            </p:nvSpPr>
            <p:spPr>
              <a:xfrm>
                <a:off x="1668" y="752"/>
                <a:ext cx="106"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9" name="Rectangle 441"/>
              <p:cNvSpPr>
                <a:spLocks noChangeArrowheads="1"/>
              </p:cNvSpPr>
              <p:nvPr/>
            </p:nvSpPr>
            <p:spPr>
              <a:xfrm>
                <a:off x="1746" y="752"/>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0" name="Rectangle 442"/>
              <p:cNvSpPr>
                <a:spLocks noChangeArrowheads="1"/>
              </p:cNvSpPr>
              <p:nvPr/>
            </p:nvSpPr>
            <p:spPr>
              <a:xfrm>
                <a:off x="2725" y="758"/>
                <a:ext cx="162"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MT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1" name="Rectangle 443"/>
              <p:cNvSpPr>
                <a:spLocks noChangeArrowheads="1"/>
              </p:cNvSpPr>
              <p:nvPr/>
            </p:nvSpPr>
            <p:spPr>
              <a:xfrm>
                <a:off x="2263" y="1232"/>
                <a:ext cx="111"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ID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2" name="Rectangle 444"/>
              <p:cNvSpPr>
                <a:spLocks noChangeArrowheads="1"/>
              </p:cNvSpPr>
              <p:nvPr/>
            </p:nvSpPr>
            <p:spPr>
              <a:xfrm>
                <a:off x="2053" y="1629"/>
                <a:ext cx="15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NV</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3" name="Rectangle 445"/>
              <p:cNvSpPr>
                <a:spLocks noChangeArrowheads="1"/>
              </p:cNvSpPr>
              <p:nvPr/>
            </p:nvSpPr>
            <p:spPr>
              <a:xfrm>
                <a:off x="2527" y="2236"/>
                <a:ext cx="142"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AZ</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4" name="Rectangle 446"/>
              <p:cNvSpPr>
                <a:spLocks noChangeArrowheads="1"/>
              </p:cNvSpPr>
              <p:nvPr/>
            </p:nvSpPr>
            <p:spPr>
              <a:xfrm>
                <a:off x="2539" y="1749"/>
                <a:ext cx="149"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UT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5" name="Rectangle 447"/>
              <p:cNvSpPr>
                <a:spLocks noChangeArrowheads="1"/>
              </p:cNvSpPr>
              <p:nvPr/>
            </p:nvSpPr>
            <p:spPr>
              <a:xfrm>
                <a:off x="3098" y="1773"/>
                <a:ext cx="336"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6" name="Rectangle 448"/>
              <p:cNvSpPr>
                <a:spLocks noChangeArrowheads="1"/>
              </p:cNvSpPr>
              <p:nvPr/>
            </p:nvSpPr>
            <p:spPr>
              <a:xfrm>
                <a:off x="3152" y="1773"/>
                <a:ext cx="86"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7" name="Rectangle 449"/>
              <p:cNvSpPr>
                <a:spLocks noChangeArrowheads="1"/>
              </p:cNvSpPr>
              <p:nvPr/>
            </p:nvSpPr>
            <p:spPr>
              <a:xfrm>
                <a:off x="3074" y="2302"/>
                <a:ext cx="1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NM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8" name="Rectangle 450"/>
              <p:cNvSpPr>
                <a:spLocks noChangeArrowheads="1"/>
              </p:cNvSpPr>
              <p:nvPr/>
            </p:nvSpPr>
            <p:spPr>
              <a:xfrm>
                <a:off x="3783" y="2555"/>
                <a:ext cx="142"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TX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9" name="Rectangle 451"/>
              <p:cNvSpPr>
                <a:spLocks noChangeArrowheads="1"/>
              </p:cNvSpPr>
              <p:nvPr/>
            </p:nvSpPr>
            <p:spPr>
              <a:xfrm>
                <a:off x="2894" y="1269"/>
                <a:ext cx="106"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0" name="Rectangle 452"/>
              <p:cNvSpPr>
                <a:spLocks noChangeArrowheads="1"/>
              </p:cNvSpPr>
              <p:nvPr/>
            </p:nvSpPr>
            <p:spPr>
              <a:xfrm>
                <a:off x="2978" y="1269"/>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1" name="Rectangle 453"/>
              <p:cNvSpPr>
                <a:spLocks noChangeArrowheads="1"/>
              </p:cNvSpPr>
              <p:nvPr/>
            </p:nvSpPr>
            <p:spPr>
              <a:xfrm>
                <a:off x="3608" y="680"/>
                <a:ext cx="162"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ND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2" name="Rectangle 454"/>
              <p:cNvSpPr>
                <a:spLocks noChangeArrowheads="1"/>
              </p:cNvSpPr>
              <p:nvPr/>
            </p:nvSpPr>
            <p:spPr>
              <a:xfrm>
                <a:off x="3614" y="1094"/>
                <a:ext cx="15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SD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3" name="Rectangle 455"/>
              <p:cNvSpPr>
                <a:spLocks noChangeArrowheads="1"/>
              </p:cNvSpPr>
              <p:nvPr/>
            </p:nvSpPr>
            <p:spPr>
              <a:xfrm>
                <a:off x="3710" y="1455"/>
                <a:ext cx="15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NE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4" name="Rectangle 456"/>
              <p:cNvSpPr>
                <a:spLocks noChangeArrowheads="1"/>
              </p:cNvSpPr>
              <p:nvPr/>
            </p:nvSpPr>
            <p:spPr>
              <a:xfrm>
                <a:off x="3795" y="1815"/>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K</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5" name="Rectangle 457"/>
              <p:cNvSpPr>
                <a:spLocks noChangeArrowheads="1"/>
              </p:cNvSpPr>
              <p:nvPr/>
            </p:nvSpPr>
            <p:spPr>
              <a:xfrm>
                <a:off x="3849" y="1815"/>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6" name="Rectangle 458"/>
              <p:cNvSpPr>
                <a:spLocks noChangeArrowheads="1"/>
              </p:cNvSpPr>
              <p:nvPr/>
            </p:nvSpPr>
            <p:spPr>
              <a:xfrm>
                <a:off x="3957" y="2194"/>
                <a:ext cx="160" cy="100"/>
              </a:xfrm>
              <a:prstGeom prst="rect"/>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OK</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7" name="Rectangle 459"/>
              <p:cNvSpPr>
                <a:spLocks noChangeArrowheads="1"/>
              </p:cNvSpPr>
              <p:nvPr/>
            </p:nvSpPr>
            <p:spPr>
              <a:xfrm>
                <a:off x="4203" y="842"/>
                <a:ext cx="1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MN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8" name="Rectangle 460"/>
              <p:cNvSpPr>
                <a:spLocks noChangeArrowheads="1"/>
              </p:cNvSpPr>
              <p:nvPr/>
            </p:nvSpPr>
            <p:spPr>
              <a:xfrm>
                <a:off x="4323" y="1389"/>
                <a:ext cx="10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IA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9" name="Rectangle 461"/>
              <p:cNvSpPr>
                <a:spLocks noChangeArrowheads="1"/>
              </p:cNvSpPr>
              <p:nvPr/>
            </p:nvSpPr>
            <p:spPr>
              <a:xfrm>
                <a:off x="4419" y="1803"/>
                <a:ext cx="180"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MO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0" name="Rectangle 462"/>
              <p:cNvSpPr>
                <a:spLocks noChangeArrowheads="1"/>
              </p:cNvSpPr>
              <p:nvPr/>
            </p:nvSpPr>
            <p:spPr>
              <a:xfrm>
                <a:off x="4371" y="2344"/>
                <a:ext cx="15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AR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1" name="Rectangle 463"/>
              <p:cNvSpPr>
                <a:spLocks noChangeArrowheads="1"/>
              </p:cNvSpPr>
              <p:nvPr/>
            </p:nvSpPr>
            <p:spPr>
              <a:xfrm>
                <a:off x="4395" y="2579"/>
                <a:ext cx="13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LA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2" name="Rectangle 464"/>
              <p:cNvSpPr>
                <a:spLocks noChangeArrowheads="1"/>
              </p:cNvSpPr>
              <p:nvPr/>
            </p:nvSpPr>
            <p:spPr>
              <a:xfrm>
                <a:off x="4671" y="2404"/>
                <a:ext cx="167"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MS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3" name="Rectangle 465"/>
              <p:cNvSpPr>
                <a:spLocks noChangeArrowheads="1"/>
              </p:cNvSpPr>
              <p:nvPr/>
            </p:nvSpPr>
            <p:spPr>
              <a:xfrm>
                <a:off x="4738" y="1599"/>
                <a:ext cx="92"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IL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4" name="Rectangle 466"/>
              <p:cNvSpPr>
                <a:spLocks noChangeArrowheads="1"/>
              </p:cNvSpPr>
              <p:nvPr/>
            </p:nvSpPr>
            <p:spPr>
              <a:xfrm>
                <a:off x="4659" y="1016"/>
                <a:ext cx="136"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WI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5" name="Rectangle 467"/>
              <p:cNvSpPr>
                <a:spLocks noChangeArrowheads="1"/>
              </p:cNvSpPr>
              <p:nvPr/>
            </p:nvSpPr>
            <p:spPr>
              <a:xfrm>
                <a:off x="5146" y="1232"/>
                <a:ext cx="12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MI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8" name="Rectangle 469"/>
            <p:cNvSpPr>
              <a:spLocks noChangeArrowheads="1"/>
            </p:cNvSpPr>
            <p:nvPr/>
          </p:nvSpPr>
          <p:spPr>
            <a:xfrm>
              <a:off x="5050" y="1497"/>
              <a:ext cx="111"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IN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470"/>
            <p:cNvSpPr>
              <a:spLocks noChangeArrowheads="1"/>
            </p:cNvSpPr>
            <p:nvPr/>
          </p:nvSpPr>
          <p:spPr>
            <a:xfrm>
              <a:off x="5458" y="1617"/>
              <a:ext cx="167"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OH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471"/>
            <p:cNvSpPr>
              <a:spLocks noChangeArrowheads="1"/>
            </p:cNvSpPr>
            <p:nvPr/>
          </p:nvSpPr>
          <p:spPr>
            <a:xfrm>
              <a:off x="5200" y="1948"/>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K</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472"/>
            <p:cNvSpPr>
              <a:spLocks noChangeArrowheads="1"/>
            </p:cNvSpPr>
            <p:nvPr/>
          </p:nvSpPr>
          <p:spPr>
            <a:xfrm>
              <a:off x="5254" y="1948"/>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473"/>
            <p:cNvSpPr>
              <a:spLocks noChangeArrowheads="1"/>
            </p:cNvSpPr>
            <p:nvPr/>
          </p:nvSpPr>
          <p:spPr>
            <a:xfrm>
              <a:off x="5026" y="2128"/>
              <a:ext cx="149"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TN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474"/>
            <p:cNvSpPr>
              <a:spLocks noChangeArrowheads="1"/>
            </p:cNvSpPr>
            <p:nvPr/>
          </p:nvSpPr>
          <p:spPr>
            <a:xfrm>
              <a:off x="4960" y="2482"/>
              <a:ext cx="13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AL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475"/>
            <p:cNvSpPr>
              <a:spLocks noChangeArrowheads="1"/>
            </p:cNvSpPr>
            <p:nvPr/>
          </p:nvSpPr>
          <p:spPr>
            <a:xfrm>
              <a:off x="5717" y="2158"/>
              <a:ext cx="162"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NC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476"/>
            <p:cNvSpPr>
              <a:spLocks noChangeArrowheads="1"/>
            </p:cNvSpPr>
            <p:nvPr/>
          </p:nvSpPr>
          <p:spPr>
            <a:xfrm>
              <a:off x="5302" y="2500"/>
              <a:ext cx="160"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GA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477"/>
            <p:cNvSpPr>
              <a:spLocks noChangeArrowheads="1"/>
            </p:cNvSpPr>
            <p:nvPr/>
          </p:nvSpPr>
          <p:spPr>
            <a:xfrm>
              <a:off x="5404" y="2825"/>
              <a:ext cx="129"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FL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478"/>
            <p:cNvSpPr>
              <a:spLocks noChangeArrowheads="1"/>
            </p:cNvSpPr>
            <p:nvPr/>
          </p:nvSpPr>
          <p:spPr>
            <a:xfrm>
              <a:off x="5554" y="2356"/>
              <a:ext cx="15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SC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479"/>
            <p:cNvSpPr>
              <a:spLocks noChangeArrowheads="1"/>
            </p:cNvSpPr>
            <p:nvPr/>
          </p:nvSpPr>
          <p:spPr>
            <a:xfrm>
              <a:off x="5771" y="1972"/>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V</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480"/>
            <p:cNvSpPr>
              <a:spLocks noChangeArrowheads="1"/>
            </p:cNvSpPr>
            <p:nvPr/>
          </p:nvSpPr>
          <p:spPr>
            <a:xfrm>
              <a:off x="5819" y="1972"/>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481"/>
            <p:cNvSpPr>
              <a:spLocks noChangeArrowheads="1"/>
            </p:cNvSpPr>
            <p:nvPr/>
          </p:nvSpPr>
          <p:spPr>
            <a:xfrm>
              <a:off x="5506" y="1869"/>
              <a:ext cx="106"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482"/>
            <p:cNvSpPr>
              <a:spLocks noChangeArrowheads="1"/>
            </p:cNvSpPr>
            <p:nvPr/>
          </p:nvSpPr>
          <p:spPr>
            <a:xfrm>
              <a:off x="5590" y="1869"/>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V</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483"/>
            <p:cNvSpPr>
              <a:spLocks noChangeArrowheads="1"/>
            </p:cNvSpPr>
            <p:nvPr/>
          </p:nvSpPr>
          <p:spPr>
            <a:xfrm>
              <a:off x="5783" y="1509"/>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484"/>
            <p:cNvSpPr>
              <a:spLocks noChangeArrowheads="1"/>
            </p:cNvSpPr>
            <p:nvPr/>
          </p:nvSpPr>
          <p:spPr>
            <a:xfrm>
              <a:off x="5825" y="1509"/>
              <a:ext cx="74"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485"/>
            <p:cNvSpPr>
              <a:spLocks noChangeArrowheads="1"/>
            </p:cNvSpPr>
            <p:nvPr/>
          </p:nvSpPr>
          <p:spPr>
            <a:xfrm>
              <a:off x="6101" y="1293"/>
              <a:ext cx="15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NY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486"/>
            <p:cNvSpPr>
              <a:spLocks noChangeArrowheads="1"/>
            </p:cNvSpPr>
            <p:nvPr/>
          </p:nvSpPr>
          <p:spPr>
            <a:xfrm>
              <a:off x="6347" y="1082"/>
              <a:ext cx="142"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VT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487"/>
            <p:cNvSpPr>
              <a:spLocks noChangeArrowheads="1"/>
            </p:cNvSpPr>
            <p:nvPr/>
          </p:nvSpPr>
          <p:spPr>
            <a:xfrm>
              <a:off x="6431" y="1263"/>
              <a:ext cx="162"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NH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Rectangle 488"/>
            <p:cNvSpPr>
              <a:spLocks noChangeArrowheads="1"/>
            </p:cNvSpPr>
            <p:nvPr/>
          </p:nvSpPr>
          <p:spPr>
            <a:xfrm>
              <a:off x="6708" y="938"/>
              <a:ext cx="167"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ME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 name="Rectangle 489"/>
            <p:cNvSpPr>
              <a:spLocks noChangeArrowheads="1"/>
            </p:cNvSpPr>
            <p:nvPr/>
          </p:nvSpPr>
          <p:spPr>
            <a:xfrm>
              <a:off x="6371" y="1353"/>
              <a:ext cx="167"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MA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490"/>
            <p:cNvSpPr>
              <a:spLocks noChangeArrowheads="1"/>
            </p:cNvSpPr>
            <p:nvPr/>
          </p:nvSpPr>
          <p:spPr>
            <a:xfrm>
              <a:off x="6642" y="1371"/>
              <a:ext cx="111"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004A7C"/>
                  </a:solidFill>
                  <a:effectLst/>
                  <a:latin typeface="Gotham Medium" charset="0"/>
                  <a:cs typeface="Arial" pitchFamily="34" charset="0"/>
                </a:rPr>
                <a:t>RI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491"/>
            <p:cNvSpPr>
              <a:spLocks noChangeArrowheads="1"/>
            </p:cNvSpPr>
            <p:nvPr/>
          </p:nvSpPr>
          <p:spPr>
            <a:xfrm>
              <a:off x="6323" y="1443"/>
              <a:ext cx="134" cy="9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900" b="0" i="0" u="none" strike="noStrike" cap="none" normalizeH="0" baseline="0" dirty="1">
                  <a:ln>
                    <a:noFill/>
                  </a:ln>
                  <a:solidFill>
                    <a:srgbClr val="FFFFFF"/>
                  </a:solidFill>
                  <a:effectLst/>
                  <a:latin typeface="Gotham Medium" charset="0"/>
                  <a:cs typeface="Arial" pitchFamily="34" charset="0"/>
                </a:rPr>
                <a:t>CT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492"/>
            <p:cNvSpPr>
              <a:spLocks noChangeArrowheads="1"/>
            </p:cNvSpPr>
            <p:nvPr/>
          </p:nvSpPr>
          <p:spPr>
            <a:xfrm>
              <a:off x="5927" y="1725"/>
              <a:ext cx="138"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FFFFFF"/>
                  </a:solidFill>
                  <a:effectLst/>
                  <a:latin typeface="Gotham Medium" charset="0"/>
                  <a:cs typeface="Arial" pitchFamily="34" charset="0"/>
                </a:rPr>
                <a:t>MD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493"/>
            <p:cNvSpPr>
              <a:spLocks noChangeArrowheads="1"/>
            </p:cNvSpPr>
            <p:nvPr/>
          </p:nvSpPr>
          <p:spPr>
            <a:xfrm>
              <a:off x="6239" y="1791"/>
              <a:ext cx="155"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004A7C"/>
                  </a:solidFill>
                  <a:effectLst/>
                  <a:latin typeface="Gotham Medium" charset="0"/>
                  <a:cs typeface="Arial" pitchFamily="34" charset="0"/>
                </a:rPr>
                <a:t>DE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Rectangle 494"/>
            <p:cNvSpPr>
              <a:spLocks noChangeArrowheads="1"/>
            </p:cNvSpPr>
            <p:nvPr/>
          </p:nvSpPr>
          <p:spPr>
            <a:xfrm>
              <a:off x="6137" y="1695"/>
              <a:ext cx="136" cy="1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FFFFFF"/>
                  </a:solidFill>
                  <a:effectLst/>
                  <a:latin typeface="Gotham Medium" charset="0"/>
                  <a:cs typeface="Arial" pitchFamily="34" charset="0"/>
                </a:rPr>
                <a:t>NJ</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Freeform 495"/>
            <p:cNvSpPr/>
            <p:nvPr/>
          </p:nvSpPr>
          <p:spPr>
            <a:xfrm>
              <a:off x="2305" y="3877"/>
              <a:ext cx="481" cy="174"/>
            </a:xfrm>
            <a:custGeom>
              <a:gdLst>
                <a:gd name="T0" fmla="*/ 450 w 481"/>
                <a:gd name="T1" fmla="*/ 18 h 174"/>
                <a:gd name="T2" fmla="*/ 481 w 481"/>
                <a:gd name="T3" fmla="*/ 96 h 174"/>
                <a:gd name="T4" fmla="*/ 402 w 481"/>
                <a:gd name="T5" fmla="*/ 156 h 174"/>
                <a:gd name="T6" fmla="*/ 300 w 481"/>
                <a:gd name="T7" fmla="*/ 174 h 174"/>
                <a:gd name="T8" fmla="*/ 54 w 481"/>
                <a:gd name="T9" fmla="*/ 174 h 174"/>
                <a:gd name="T10" fmla="*/ 0 w 481"/>
                <a:gd name="T11" fmla="*/ 66 h 174"/>
                <a:gd name="T12" fmla="*/ 30 w 481"/>
                <a:gd name="T13" fmla="*/ 0 h 174"/>
                <a:gd name="T14" fmla="*/ 450 w 481"/>
                <a:gd name="T15" fmla="*/ 18 h 1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1" h="174">
                  <a:moveTo>
                    <a:pt x="450" y="18"/>
                  </a:moveTo>
                  <a:lnTo>
                    <a:pt x="481" y="96"/>
                  </a:lnTo>
                  <a:lnTo>
                    <a:pt x="402" y="156"/>
                  </a:lnTo>
                  <a:lnTo>
                    <a:pt x="300" y="174"/>
                  </a:lnTo>
                  <a:lnTo>
                    <a:pt x="54" y="174"/>
                  </a:lnTo>
                  <a:lnTo>
                    <a:pt x="0" y="66"/>
                  </a:lnTo>
                  <a:lnTo>
                    <a:pt x="30" y="0"/>
                  </a:lnTo>
                  <a:lnTo>
                    <a:pt x="450" y="1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35" name="Freeform 496"/>
            <p:cNvSpPr/>
            <p:nvPr/>
          </p:nvSpPr>
          <p:spPr>
            <a:xfrm>
              <a:off x="2305" y="3877"/>
              <a:ext cx="481" cy="174"/>
            </a:xfrm>
            <a:custGeom>
              <a:gdLst>
                <a:gd name="T0" fmla="*/ 450 w 481"/>
                <a:gd name="T1" fmla="*/ 18 h 174"/>
                <a:gd name="T2" fmla="*/ 481 w 481"/>
                <a:gd name="T3" fmla="*/ 96 h 174"/>
                <a:gd name="T4" fmla="*/ 402 w 481"/>
                <a:gd name="T5" fmla="*/ 156 h 174"/>
                <a:gd name="T6" fmla="*/ 300 w 481"/>
                <a:gd name="T7" fmla="*/ 174 h 174"/>
                <a:gd name="T8" fmla="*/ 54 w 481"/>
                <a:gd name="T9" fmla="*/ 174 h 174"/>
                <a:gd name="T10" fmla="*/ 0 w 481"/>
                <a:gd name="T11" fmla="*/ 66 h 174"/>
                <a:gd name="T12" fmla="*/ 30 w 481"/>
                <a:gd name="T13" fmla="*/ 0 h 174"/>
                <a:gd name="T14" fmla="*/ 450 w 481"/>
                <a:gd name="T15" fmla="*/ 18 h 1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1" h="174">
                  <a:moveTo>
                    <a:pt x="450" y="18"/>
                  </a:moveTo>
                  <a:lnTo>
                    <a:pt x="481" y="96"/>
                  </a:lnTo>
                  <a:lnTo>
                    <a:pt x="402" y="156"/>
                  </a:lnTo>
                  <a:lnTo>
                    <a:pt x="300" y="174"/>
                  </a:lnTo>
                  <a:lnTo>
                    <a:pt x="54" y="174"/>
                  </a:lnTo>
                  <a:lnTo>
                    <a:pt x="0" y="66"/>
                  </a:lnTo>
                  <a:lnTo>
                    <a:pt x="30" y="0"/>
                  </a:lnTo>
                  <a:lnTo>
                    <a:pt x="4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36" name="Rectangle 497"/>
            <p:cNvSpPr>
              <a:spLocks noChangeArrowheads="1"/>
            </p:cNvSpPr>
            <p:nvPr/>
          </p:nvSpPr>
          <p:spPr>
            <a:xfrm>
              <a:off x="2311" y="4129"/>
              <a:ext cx="184"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PUE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7" name="Rectangle 498"/>
            <p:cNvSpPr>
              <a:spLocks noChangeArrowheads="1"/>
            </p:cNvSpPr>
            <p:nvPr/>
          </p:nvSpPr>
          <p:spPr>
            <a:xfrm>
              <a:off x="2449" y="4129"/>
              <a:ext cx="64"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8" name="Rectangle 499"/>
            <p:cNvSpPr>
              <a:spLocks noChangeArrowheads="1"/>
            </p:cNvSpPr>
            <p:nvPr/>
          </p:nvSpPr>
          <p:spPr>
            <a:xfrm>
              <a:off x="2491" y="4129"/>
              <a:ext cx="54"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9" name="Rectangle 500"/>
            <p:cNvSpPr>
              <a:spLocks noChangeArrowheads="1"/>
            </p:cNvSpPr>
            <p:nvPr/>
          </p:nvSpPr>
          <p:spPr>
            <a:xfrm>
              <a:off x="2533" y="4129"/>
              <a:ext cx="184"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O RI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0" name="Rectangle 501"/>
            <p:cNvSpPr>
              <a:spLocks noChangeArrowheads="1"/>
            </p:cNvSpPr>
            <p:nvPr/>
          </p:nvSpPr>
          <p:spPr>
            <a:xfrm>
              <a:off x="2671" y="4129"/>
              <a:ext cx="64"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Rectangle 502"/>
            <p:cNvSpPr>
              <a:spLocks noChangeArrowheads="1"/>
            </p:cNvSpPr>
            <p:nvPr/>
          </p:nvSpPr>
          <p:spPr>
            <a:xfrm>
              <a:off x="2719" y="4129"/>
              <a:ext cx="7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Freeform 503"/>
            <p:cNvSpPr/>
            <p:nvPr/>
          </p:nvSpPr>
          <p:spPr>
            <a:xfrm>
              <a:off x="1404" y="3035"/>
              <a:ext cx="595" cy="631"/>
            </a:xfrm>
            <a:custGeom>
              <a:gdLst>
                <a:gd name="T0" fmla="*/ 102 w 595"/>
                <a:gd name="T1" fmla="*/ 595 h 631"/>
                <a:gd name="T2" fmla="*/ 48 w 595"/>
                <a:gd name="T3" fmla="*/ 619 h 631"/>
                <a:gd name="T4" fmla="*/ 114 w 595"/>
                <a:gd name="T5" fmla="*/ 565 h 631"/>
                <a:gd name="T6" fmla="*/ 162 w 595"/>
                <a:gd name="T7" fmla="*/ 505 h 631"/>
                <a:gd name="T8" fmla="*/ 174 w 595"/>
                <a:gd name="T9" fmla="*/ 451 h 631"/>
                <a:gd name="T10" fmla="*/ 144 w 595"/>
                <a:gd name="T11" fmla="*/ 475 h 631"/>
                <a:gd name="T12" fmla="*/ 120 w 595"/>
                <a:gd name="T13" fmla="*/ 451 h 631"/>
                <a:gd name="T14" fmla="*/ 96 w 595"/>
                <a:gd name="T15" fmla="*/ 439 h 631"/>
                <a:gd name="T16" fmla="*/ 90 w 595"/>
                <a:gd name="T17" fmla="*/ 409 h 631"/>
                <a:gd name="T18" fmla="*/ 42 w 595"/>
                <a:gd name="T19" fmla="*/ 385 h 631"/>
                <a:gd name="T20" fmla="*/ 30 w 595"/>
                <a:gd name="T21" fmla="*/ 349 h 631"/>
                <a:gd name="T22" fmla="*/ 54 w 595"/>
                <a:gd name="T23" fmla="*/ 295 h 631"/>
                <a:gd name="T24" fmla="*/ 102 w 595"/>
                <a:gd name="T25" fmla="*/ 247 h 631"/>
                <a:gd name="T26" fmla="*/ 90 w 595"/>
                <a:gd name="T27" fmla="*/ 241 h 631"/>
                <a:gd name="T28" fmla="*/ 24 w 595"/>
                <a:gd name="T29" fmla="*/ 235 h 631"/>
                <a:gd name="T30" fmla="*/ 0 w 595"/>
                <a:gd name="T31" fmla="*/ 199 h 631"/>
                <a:gd name="T32" fmla="*/ 66 w 595"/>
                <a:gd name="T33" fmla="*/ 180 h 631"/>
                <a:gd name="T34" fmla="*/ 90 w 595"/>
                <a:gd name="T35" fmla="*/ 156 h 631"/>
                <a:gd name="T36" fmla="*/ 60 w 595"/>
                <a:gd name="T37" fmla="*/ 120 h 631"/>
                <a:gd name="T38" fmla="*/ 30 w 595"/>
                <a:gd name="T39" fmla="*/ 72 h 631"/>
                <a:gd name="T40" fmla="*/ 96 w 595"/>
                <a:gd name="T41" fmla="*/ 18 h 631"/>
                <a:gd name="T42" fmla="*/ 210 w 595"/>
                <a:gd name="T43" fmla="*/ 0 h 631"/>
                <a:gd name="T44" fmla="*/ 421 w 595"/>
                <a:gd name="T45" fmla="*/ 60 h 631"/>
                <a:gd name="T46" fmla="*/ 475 w 595"/>
                <a:gd name="T47" fmla="*/ 457 h 631"/>
                <a:gd name="T48" fmla="*/ 517 w 595"/>
                <a:gd name="T49" fmla="*/ 445 h 631"/>
                <a:gd name="T50" fmla="*/ 595 w 595"/>
                <a:gd name="T51" fmla="*/ 583 h 631"/>
                <a:gd name="T52" fmla="*/ 577 w 595"/>
                <a:gd name="T53" fmla="*/ 631 h 631"/>
                <a:gd name="T54" fmla="*/ 553 w 595"/>
                <a:gd name="T55" fmla="*/ 565 h 631"/>
                <a:gd name="T56" fmla="*/ 499 w 595"/>
                <a:gd name="T57" fmla="*/ 487 h 631"/>
                <a:gd name="T58" fmla="*/ 421 w 595"/>
                <a:gd name="T59" fmla="*/ 433 h 631"/>
                <a:gd name="T60" fmla="*/ 360 w 595"/>
                <a:gd name="T61" fmla="*/ 397 h 631"/>
                <a:gd name="T62" fmla="*/ 330 w 595"/>
                <a:gd name="T63" fmla="*/ 385 h 631"/>
                <a:gd name="T64" fmla="*/ 312 w 595"/>
                <a:gd name="T65" fmla="*/ 409 h 631"/>
                <a:gd name="T66" fmla="*/ 288 w 595"/>
                <a:gd name="T67" fmla="*/ 433 h 631"/>
                <a:gd name="T68" fmla="*/ 240 w 595"/>
                <a:gd name="T69" fmla="*/ 409 h 631"/>
                <a:gd name="T70" fmla="*/ 216 w 595"/>
                <a:gd name="T71" fmla="*/ 451 h 631"/>
                <a:gd name="T72" fmla="*/ 192 w 595"/>
                <a:gd name="T73" fmla="*/ 499 h 631"/>
                <a:gd name="T74" fmla="*/ 180 w 595"/>
                <a:gd name="T75" fmla="*/ 529 h 631"/>
                <a:gd name="T76" fmla="*/ 156 w 595"/>
                <a:gd name="T77" fmla="*/ 559 h 631"/>
                <a:gd name="T78" fmla="*/ 132 w 595"/>
                <a:gd name="T79" fmla="*/ 583 h 631"/>
                <a:gd name="T80" fmla="*/ 132 w 595"/>
                <a:gd name="T81" fmla="*/ 583 h 6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5" h="631">
                  <a:moveTo>
                    <a:pt x="132" y="583"/>
                  </a:moveTo>
                  <a:lnTo>
                    <a:pt x="102" y="595"/>
                  </a:lnTo>
                  <a:lnTo>
                    <a:pt x="78" y="607"/>
                  </a:lnTo>
                  <a:lnTo>
                    <a:pt x="48" y="619"/>
                  </a:lnTo>
                  <a:lnTo>
                    <a:pt x="54" y="607"/>
                  </a:lnTo>
                  <a:lnTo>
                    <a:pt x="114" y="565"/>
                  </a:lnTo>
                  <a:lnTo>
                    <a:pt x="144" y="529"/>
                  </a:lnTo>
                  <a:lnTo>
                    <a:pt x="162" y="505"/>
                  </a:lnTo>
                  <a:lnTo>
                    <a:pt x="168" y="481"/>
                  </a:lnTo>
                  <a:lnTo>
                    <a:pt x="174" y="451"/>
                  </a:lnTo>
                  <a:lnTo>
                    <a:pt x="150" y="451"/>
                  </a:lnTo>
                  <a:lnTo>
                    <a:pt x="144" y="475"/>
                  </a:lnTo>
                  <a:lnTo>
                    <a:pt x="138" y="457"/>
                  </a:lnTo>
                  <a:lnTo>
                    <a:pt x="120" y="451"/>
                  </a:lnTo>
                  <a:lnTo>
                    <a:pt x="96" y="463"/>
                  </a:lnTo>
                  <a:lnTo>
                    <a:pt x="96" y="439"/>
                  </a:lnTo>
                  <a:lnTo>
                    <a:pt x="102" y="427"/>
                  </a:lnTo>
                  <a:lnTo>
                    <a:pt x="90" y="409"/>
                  </a:lnTo>
                  <a:lnTo>
                    <a:pt x="60" y="415"/>
                  </a:lnTo>
                  <a:lnTo>
                    <a:pt x="42" y="385"/>
                  </a:lnTo>
                  <a:lnTo>
                    <a:pt x="42" y="367"/>
                  </a:lnTo>
                  <a:lnTo>
                    <a:pt x="30" y="349"/>
                  </a:lnTo>
                  <a:lnTo>
                    <a:pt x="36" y="325"/>
                  </a:lnTo>
                  <a:lnTo>
                    <a:pt x="54" y="295"/>
                  </a:lnTo>
                  <a:lnTo>
                    <a:pt x="114" y="271"/>
                  </a:lnTo>
                  <a:lnTo>
                    <a:pt x="102" y="247"/>
                  </a:lnTo>
                  <a:lnTo>
                    <a:pt x="114" y="229"/>
                  </a:lnTo>
                  <a:lnTo>
                    <a:pt x="90" y="241"/>
                  </a:lnTo>
                  <a:lnTo>
                    <a:pt x="78" y="241"/>
                  </a:lnTo>
                  <a:lnTo>
                    <a:pt x="24" y="235"/>
                  </a:lnTo>
                  <a:lnTo>
                    <a:pt x="18" y="217"/>
                  </a:lnTo>
                  <a:lnTo>
                    <a:pt x="0" y="199"/>
                  </a:lnTo>
                  <a:lnTo>
                    <a:pt x="42" y="180"/>
                  </a:lnTo>
                  <a:lnTo>
                    <a:pt x="66" y="180"/>
                  </a:lnTo>
                  <a:lnTo>
                    <a:pt x="96" y="168"/>
                  </a:lnTo>
                  <a:lnTo>
                    <a:pt x="90" y="156"/>
                  </a:lnTo>
                  <a:lnTo>
                    <a:pt x="66" y="138"/>
                  </a:lnTo>
                  <a:lnTo>
                    <a:pt x="60" y="120"/>
                  </a:lnTo>
                  <a:lnTo>
                    <a:pt x="18" y="90"/>
                  </a:lnTo>
                  <a:lnTo>
                    <a:pt x="30" y="72"/>
                  </a:lnTo>
                  <a:lnTo>
                    <a:pt x="78" y="54"/>
                  </a:lnTo>
                  <a:lnTo>
                    <a:pt x="96" y="18"/>
                  </a:lnTo>
                  <a:lnTo>
                    <a:pt x="186" y="0"/>
                  </a:lnTo>
                  <a:lnTo>
                    <a:pt x="210" y="0"/>
                  </a:lnTo>
                  <a:lnTo>
                    <a:pt x="240" y="12"/>
                  </a:lnTo>
                  <a:lnTo>
                    <a:pt x="421" y="60"/>
                  </a:lnTo>
                  <a:lnTo>
                    <a:pt x="427" y="415"/>
                  </a:lnTo>
                  <a:lnTo>
                    <a:pt x="475" y="457"/>
                  </a:lnTo>
                  <a:lnTo>
                    <a:pt x="493" y="451"/>
                  </a:lnTo>
                  <a:lnTo>
                    <a:pt x="517" y="445"/>
                  </a:lnTo>
                  <a:lnTo>
                    <a:pt x="565" y="553"/>
                  </a:lnTo>
                  <a:lnTo>
                    <a:pt x="595" y="583"/>
                  </a:lnTo>
                  <a:lnTo>
                    <a:pt x="595" y="613"/>
                  </a:lnTo>
                  <a:lnTo>
                    <a:pt x="577" y="631"/>
                  </a:lnTo>
                  <a:lnTo>
                    <a:pt x="565" y="607"/>
                  </a:lnTo>
                  <a:lnTo>
                    <a:pt x="553" y="565"/>
                  </a:lnTo>
                  <a:lnTo>
                    <a:pt x="541" y="535"/>
                  </a:lnTo>
                  <a:lnTo>
                    <a:pt x="499" y="487"/>
                  </a:lnTo>
                  <a:lnTo>
                    <a:pt x="475" y="481"/>
                  </a:lnTo>
                  <a:lnTo>
                    <a:pt x="421" y="433"/>
                  </a:lnTo>
                  <a:lnTo>
                    <a:pt x="366" y="433"/>
                  </a:lnTo>
                  <a:lnTo>
                    <a:pt x="360" y="397"/>
                  </a:lnTo>
                  <a:lnTo>
                    <a:pt x="348" y="403"/>
                  </a:lnTo>
                  <a:lnTo>
                    <a:pt x="330" y="385"/>
                  </a:lnTo>
                  <a:lnTo>
                    <a:pt x="312" y="379"/>
                  </a:lnTo>
                  <a:lnTo>
                    <a:pt x="312" y="409"/>
                  </a:lnTo>
                  <a:lnTo>
                    <a:pt x="306" y="421"/>
                  </a:lnTo>
                  <a:lnTo>
                    <a:pt x="288" y="433"/>
                  </a:lnTo>
                  <a:lnTo>
                    <a:pt x="252" y="445"/>
                  </a:lnTo>
                  <a:lnTo>
                    <a:pt x="240" y="409"/>
                  </a:lnTo>
                  <a:lnTo>
                    <a:pt x="222" y="433"/>
                  </a:lnTo>
                  <a:lnTo>
                    <a:pt x="216" y="451"/>
                  </a:lnTo>
                  <a:lnTo>
                    <a:pt x="228" y="463"/>
                  </a:lnTo>
                  <a:lnTo>
                    <a:pt x="192" y="499"/>
                  </a:lnTo>
                  <a:lnTo>
                    <a:pt x="186" y="517"/>
                  </a:lnTo>
                  <a:lnTo>
                    <a:pt x="180" y="529"/>
                  </a:lnTo>
                  <a:lnTo>
                    <a:pt x="162" y="541"/>
                  </a:lnTo>
                  <a:lnTo>
                    <a:pt x="156" y="559"/>
                  </a:lnTo>
                  <a:lnTo>
                    <a:pt x="132" y="583"/>
                  </a:lnTo>
                  <a:lnTo>
                    <a:pt x="132" y="583"/>
                  </a:lnTo>
                  <a:lnTo>
                    <a:pt x="132" y="583"/>
                  </a:lnTo>
                  <a:lnTo>
                    <a:pt x="132" y="58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43" name="Freeform 504"/>
            <p:cNvSpPr/>
            <p:nvPr/>
          </p:nvSpPr>
          <p:spPr>
            <a:xfrm>
              <a:off x="1855" y="4033"/>
              <a:ext cx="120" cy="162"/>
            </a:xfrm>
            <a:custGeom>
              <a:gdLst>
                <a:gd name="T0" fmla="*/ 30 w 120"/>
                <a:gd name="T1" fmla="*/ 156 h 162"/>
                <a:gd name="T2" fmla="*/ 24 w 120"/>
                <a:gd name="T3" fmla="*/ 150 h 162"/>
                <a:gd name="T4" fmla="*/ 18 w 120"/>
                <a:gd name="T5" fmla="*/ 144 h 162"/>
                <a:gd name="T6" fmla="*/ 12 w 120"/>
                <a:gd name="T7" fmla="*/ 138 h 162"/>
                <a:gd name="T8" fmla="*/ 12 w 120"/>
                <a:gd name="T9" fmla="*/ 138 h 162"/>
                <a:gd name="T10" fmla="*/ 18 w 120"/>
                <a:gd name="T11" fmla="*/ 108 h 162"/>
                <a:gd name="T12" fmla="*/ 12 w 120"/>
                <a:gd name="T13" fmla="*/ 96 h 162"/>
                <a:gd name="T14" fmla="*/ 12 w 120"/>
                <a:gd name="T15" fmla="*/ 96 h 162"/>
                <a:gd name="T16" fmla="*/ 6 w 120"/>
                <a:gd name="T17" fmla="*/ 90 h 162"/>
                <a:gd name="T18" fmla="*/ 6 w 120"/>
                <a:gd name="T19" fmla="*/ 78 h 162"/>
                <a:gd name="T20" fmla="*/ 6 w 120"/>
                <a:gd name="T21" fmla="*/ 78 h 162"/>
                <a:gd name="T22" fmla="*/ 0 w 120"/>
                <a:gd name="T23" fmla="*/ 72 h 162"/>
                <a:gd name="T24" fmla="*/ 0 w 120"/>
                <a:gd name="T25" fmla="*/ 72 h 162"/>
                <a:gd name="T26" fmla="*/ 0 w 120"/>
                <a:gd name="T27" fmla="*/ 66 h 162"/>
                <a:gd name="T28" fmla="*/ 0 w 120"/>
                <a:gd name="T29" fmla="*/ 60 h 162"/>
                <a:gd name="T30" fmla="*/ 6 w 120"/>
                <a:gd name="T31" fmla="*/ 54 h 162"/>
                <a:gd name="T32" fmla="*/ 12 w 120"/>
                <a:gd name="T33" fmla="*/ 48 h 162"/>
                <a:gd name="T34" fmla="*/ 18 w 120"/>
                <a:gd name="T35" fmla="*/ 42 h 162"/>
                <a:gd name="T36" fmla="*/ 24 w 120"/>
                <a:gd name="T37" fmla="*/ 36 h 162"/>
                <a:gd name="T38" fmla="*/ 24 w 120"/>
                <a:gd name="T39" fmla="*/ 30 h 162"/>
                <a:gd name="T40" fmla="*/ 18 w 120"/>
                <a:gd name="T41" fmla="*/ 24 h 162"/>
                <a:gd name="T42" fmla="*/ 12 w 120"/>
                <a:gd name="T43" fmla="*/ 12 h 162"/>
                <a:gd name="T44" fmla="*/ 18 w 120"/>
                <a:gd name="T45" fmla="*/ 6 h 162"/>
                <a:gd name="T46" fmla="*/ 18 w 120"/>
                <a:gd name="T47" fmla="*/ 0 h 162"/>
                <a:gd name="T48" fmla="*/ 30 w 120"/>
                <a:gd name="T49" fmla="*/ 6 h 162"/>
                <a:gd name="T50" fmla="*/ 30 w 120"/>
                <a:gd name="T51" fmla="*/ 12 h 162"/>
                <a:gd name="T52" fmla="*/ 42 w 120"/>
                <a:gd name="T53" fmla="*/ 18 h 162"/>
                <a:gd name="T54" fmla="*/ 48 w 120"/>
                <a:gd name="T55" fmla="*/ 18 h 162"/>
                <a:gd name="T56" fmla="*/ 54 w 120"/>
                <a:gd name="T57" fmla="*/ 24 h 162"/>
                <a:gd name="T58" fmla="*/ 78 w 120"/>
                <a:gd name="T59" fmla="*/ 36 h 162"/>
                <a:gd name="T60" fmla="*/ 90 w 120"/>
                <a:gd name="T61" fmla="*/ 48 h 162"/>
                <a:gd name="T62" fmla="*/ 90 w 120"/>
                <a:gd name="T63" fmla="*/ 66 h 162"/>
                <a:gd name="T64" fmla="*/ 102 w 120"/>
                <a:gd name="T65" fmla="*/ 66 h 162"/>
                <a:gd name="T66" fmla="*/ 102 w 120"/>
                <a:gd name="T67" fmla="*/ 72 h 162"/>
                <a:gd name="T68" fmla="*/ 102 w 120"/>
                <a:gd name="T69" fmla="*/ 78 h 162"/>
                <a:gd name="T70" fmla="*/ 108 w 120"/>
                <a:gd name="T71" fmla="*/ 78 h 162"/>
                <a:gd name="T72" fmla="*/ 108 w 120"/>
                <a:gd name="T73" fmla="*/ 78 h 162"/>
                <a:gd name="T74" fmla="*/ 108 w 120"/>
                <a:gd name="T75" fmla="*/ 84 h 162"/>
                <a:gd name="T76" fmla="*/ 120 w 120"/>
                <a:gd name="T77" fmla="*/ 90 h 162"/>
                <a:gd name="T78" fmla="*/ 114 w 120"/>
                <a:gd name="T79" fmla="*/ 96 h 162"/>
                <a:gd name="T80" fmla="*/ 102 w 120"/>
                <a:gd name="T81" fmla="*/ 108 h 162"/>
                <a:gd name="T82" fmla="*/ 84 w 120"/>
                <a:gd name="T83" fmla="*/ 120 h 162"/>
                <a:gd name="T84" fmla="*/ 78 w 120"/>
                <a:gd name="T85" fmla="*/ 120 h 162"/>
                <a:gd name="T86" fmla="*/ 72 w 120"/>
                <a:gd name="T87" fmla="*/ 120 h 162"/>
                <a:gd name="T88" fmla="*/ 66 w 120"/>
                <a:gd name="T89" fmla="*/ 126 h 162"/>
                <a:gd name="T90" fmla="*/ 60 w 120"/>
                <a:gd name="T91" fmla="*/ 132 h 162"/>
                <a:gd name="T92" fmla="*/ 54 w 120"/>
                <a:gd name="T93" fmla="*/ 132 h 162"/>
                <a:gd name="T94" fmla="*/ 54 w 120"/>
                <a:gd name="T95" fmla="*/ 132 h 162"/>
                <a:gd name="T96" fmla="*/ 48 w 120"/>
                <a:gd name="T97" fmla="*/ 138 h 162"/>
                <a:gd name="T98" fmla="*/ 48 w 120"/>
                <a:gd name="T99" fmla="*/ 144 h 162"/>
                <a:gd name="T100" fmla="*/ 42 w 120"/>
                <a:gd name="T101" fmla="*/ 156 h 162"/>
                <a:gd name="T102" fmla="*/ 42 w 120"/>
                <a:gd name="T103" fmla="*/ 156 h 162"/>
                <a:gd name="T104" fmla="*/ 36 w 120"/>
                <a:gd name="T105" fmla="*/ 162 h 162"/>
                <a:gd name="T106" fmla="*/ 36 w 120"/>
                <a:gd name="T107" fmla="*/ 156 h 162"/>
                <a:gd name="T108" fmla="*/ 30 w 120"/>
                <a:gd name="T109" fmla="*/ 156 h 162"/>
                <a:gd name="T110" fmla="*/ 30 w 120"/>
                <a:gd name="T111" fmla="*/ 156 h 162"/>
                <a:gd name="T112" fmla="*/ 30 w 120"/>
                <a:gd name="T113" fmla="*/ 156 h 162"/>
                <a:gd name="T114" fmla="*/ 30 w 120"/>
                <a:gd name="T115" fmla="*/ 156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62">
                  <a:moveTo>
                    <a:pt x="30" y="156"/>
                  </a:moveTo>
                  <a:lnTo>
                    <a:pt x="24" y="150"/>
                  </a:lnTo>
                  <a:lnTo>
                    <a:pt x="18" y="144"/>
                  </a:lnTo>
                  <a:lnTo>
                    <a:pt x="12" y="138"/>
                  </a:lnTo>
                  <a:lnTo>
                    <a:pt x="12" y="138"/>
                  </a:lnTo>
                  <a:lnTo>
                    <a:pt x="18" y="108"/>
                  </a:lnTo>
                  <a:lnTo>
                    <a:pt x="12" y="96"/>
                  </a:lnTo>
                  <a:lnTo>
                    <a:pt x="12" y="96"/>
                  </a:lnTo>
                  <a:lnTo>
                    <a:pt x="6" y="90"/>
                  </a:lnTo>
                  <a:lnTo>
                    <a:pt x="6" y="78"/>
                  </a:lnTo>
                  <a:lnTo>
                    <a:pt x="6" y="78"/>
                  </a:lnTo>
                  <a:lnTo>
                    <a:pt x="0" y="72"/>
                  </a:lnTo>
                  <a:lnTo>
                    <a:pt x="0" y="72"/>
                  </a:lnTo>
                  <a:lnTo>
                    <a:pt x="0" y="66"/>
                  </a:lnTo>
                  <a:lnTo>
                    <a:pt x="0" y="60"/>
                  </a:lnTo>
                  <a:lnTo>
                    <a:pt x="6" y="54"/>
                  </a:lnTo>
                  <a:lnTo>
                    <a:pt x="12" y="48"/>
                  </a:lnTo>
                  <a:lnTo>
                    <a:pt x="18" y="42"/>
                  </a:lnTo>
                  <a:lnTo>
                    <a:pt x="24" y="36"/>
                  </a:lnTo>
                  <a:lnTo>
                    <a:pt x="24" y="30"/>
                  </a:lnTo>
                  <a:lnTo>
                    <a:pt x="18" y="24"/>
                  </a:lnTo>
                  <a:lnTo>
                    <a:pt x="12" y="12"/>
                  </a:lnTo>
                  <a:lnTo>
                    <a:pt x="18" y="6"/>
                  </a:lnTo>
                  <a:lnTo>
                    <a:pt x="18" y="0"/>
                  </a:lnTo>
                  <a:lnTo>
                    <a:pt x="30" y="6"/>
                  </a:lnTo>
                  <a:lnTo>
                    <a:pt x="30" y="12"/>
                  </a:lnTo>
                  <a:lnTo>
                    <a:pt x="42" y="18"/>
                  </a:lnTo>
                  <a:lnTo>
                    <a:pt x="48" y="18"/>
                  </a:lnTo>
                  <a:lnTo>
                    <a:pt x="54" y="24"/>
                  </a:lnTo>
                  <a:lnTo>
                    <a:pt x="78" y="36"/>
                  </a:lnTo>
                  <a:lnTo>
                    <a:pt x="90" y="48"/>
                  </a:lnTo>
                  <a:lnTo>
                    <a:pt x="90" y="66"/>
                  </a:lnTo>
                  <a:lnTo>
                    <a:pt x="102" y="66"/>
                  </a:lnTo>
                  <a:lnTo>
                    <a:pt x="102" y="72"/>
                  </a:lnTo>
                  <a:lnTo>
                    <a:pt x="102" y="78"/>
                  </a:lnTo>
                  <a:lnTo>
                    <a:pt x="108" y="78"/>
                  </a:lnTo>
                  <a:lnTo>
                    <a:pt x="108" y="78"/>
                  </a:lnTo>
                  <a:lnTo>
                    <a:pt x="108" y="84"/>
                  </a:lnTo>
                  <a:lnTo>
                    <a:pt x="120" y="90"/>
                  </a:lnTo>
                  <a:lnTo>
                    <a:pt x="114" y="96"/>
                  </a:lnTo>
                  <a:lnTo>
                    <a:pt x="102" y="108"/>
                  </a:lnTo>
                  <a:lnTo>
                    <a:pt x="84" y="120"/>
                  </a:lnTo>
                  <a:lnTo>
                    <a:pt x="78" y="120"/>
                  </a:lnTo>
                  <a:lnTo>
                    <a:pt x="72" y="120"/>
                  </a:lnTo>
                  <a:lnTo>
                    <a:pt x="66" y="126"/>
                  </a:lnTo>
                  <a:lnTo>
                    <a:pt x="60" y="132"/>
                  </a:lnTo>
                  <a:lnTo>
                    <a:pt x="54" y="132"/>
                  </a:lnTo>
                  <a:lnTo>
                    <a:pt x="54" y="132"/>
                  </a:lnTo>
                  <a:lnTo>
                    <a:pt x="48" y="138"/>
                  </a:lnTo>
                  <a:lnTo>
                    <a:pt x="48" y="144"/>
                  </a:lnTo>
                  <a:lnTo>
                    <a:pt x="42" y="156"/>
                  </a:lnTo>
                  <a:lnTo>
                    <a:pt x="42" y="156"/>
                  </a:lnTo>
                  <a:lnTo>
                    <a:pt x="36" y="162"/>
                  </a:lnTo>
                  <a:lnTo>
                    <a:pt x="36" y="156"/>
                  </a:lnTo>
                  <a:lnTo>
                    <a:pt x="30" y="156"/>
                  </a:lnTo>
                  <a:lnTo>
                    <a:pt x="30" y="156"/>
                  </a:lnTo>
                  <a:lnTo>
                    <a:pt x="30" y="156"/>
                  </a:lnTo>
                  <a:lnTo>
                    <a:pt x="30" y="156"/>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44" name="Freeform 505"/>
            <p:cNvSpPr/>
            <p:nvPr/>
          </p:nvSpPr>
          <p:spPr>
            <a:xfrm>
              <a:off x="1644" y="3864"/>
              <a:ext cx="60" cy="55"/>
            </a:xfrm>
            <a:custGeom>
              <a:gdLst>
                <a:gd name="T0" fmla="*/ 30 w 60"/>
                <a:gd name="T1" fmla="*/ 49 h 55"/>
                <a:gd name="T2" fmla="*/ 30 w 60"/>
                <a:gd name="T3" fmla="*/ 49 h 55"/>
                <a:gd name="T4" fmla="*/ 18 w 60"/>
                <a:gd name="T5" fmla="*/ 49 h 55"/>
                <a:gd name="T6" fmla="*/ 12 w 60"/>
                <a:gd name="T7" fmla="*/ 43 h 55"/>
                <a:gd name="T8" fmla="*/ 12 w 60"/>
                <a:gd name="T9" fmla="*/ 37 h 55"/>
                <a:gd name="T10" fmla="*/ 6 w 60"/>
                <a:gd name="T11" fmla="*/ 31 h 55"/>
                <a:gd name="T12" fmla="*/ 6 w 60"/>
                <a:gd name="T13" fmla="*/ 31 h 55"/>
                <a:gd name="T14" fmla="*/ 6 w 60"/>
                <a:gd name="T15" fmla="*/ 25 h 55"/>
                <a:gd name="T16" fmla="*/ 0 w 60"/>
                <a:gd name="T17" fmla="*/ 19 h 55"/>
                <a:gd name="T18" fmla="*/ 18 w 60"/>
                <a:gd name="T19" fmla="*/ 19 h 55"/>
                <a:gd name="T20" fmla="*/ 24 w 60"/>
                <a:gd name="T21" fmla="*/ 7 h 55"/>
                <a:gd name="T22" fmla="*/ 24 w 60"/>
                <a:gd name="T23" fmla="*/ 0 h 55"/>
                <a:gd name="T24" fmla="*/ 30 w 60"/>
                <a:gd name="T25" fmla="*/ 0 h 55"/>
                <a:gd name="T26" fmla="*/ 36 w 60"/>
                <a:gd name="T27" fmla="*/ 7 h 55"/>
                <a:gd name="T28" fmla="*/ 36 w 60"/>
                <a:gd name="T29" fmla="*/ 13 h 55"/>
                <a:gd name="T30" fmla="*/ 42 w 60"/>
                <a:gd name="T31" fmla="*/ 25 h 55"/>
                <a:gd name="T32" fmla="*/ 42 w 60"/>
                <a:gd name="T33" fmla="*/ 25 h 55"/>
                <a:gd name="T34" fmla="*/ 42 w 60"/>
                <a:gd name="T35" fmla="*/ 25 h 55"/>
                <a:gd name="T36" fmla="*/ 42 w 60"/>
                <a:gd name="T37" fmla="*/ 31 h 55"/>
                <a:gd name="T38" fmla="*/ 48 w 60"/>
                <a:gd name="T39" fmla="*/ 37 h 55"/>
                <a:gd name="T40" fmla="*/ 48 w 60"/>
                <a:gd name="T41" fmla="*/ 31 h 55"/>
                <a:gd name="T42" fmla="*/ 54 w 60"/>
                <a:gd name="T43" fmla="*/ 31 h 55"/>
                <a:gd name="T44" fmla="*/ 48 w 60"/>
                <a:gd name="T45" fmla="*/ 37 h 55"/>
                <a:gd name="T46" fmla="*/ 54 w 60"/>
                <a:gd name="T47" fmla="*/ 43 h 55"/>
                <a:gd name="T48" fmla="*/ 54 w 60"/>
                <a:gd name="T49" fmla="*/ 43 h 55"/>
                <a:gd name="T50" fmla="*/ 60 w 60"/>
                <a:gd name="T51" fmla="*/ 49 h 55"/>
                <a:gd name="T52" fmla="*/ 60 w 60"/>
                <a:gd name="T53" fmla="*/ 43 h 55"/>
                <a:gd name="T54" fmla="*/ 60 w 60"/>
                <a:gd name="T55" fmla="*/ 49 h 55"/>
                <a:gd name="T56" fmla="*/ 54 w 60"/>
                <a:gd name="T57" fmla="*/ 55 h 55"/>
                <a:gd name="T58" fmla="*/ 54 w 60"/>
                <a:gd name="T59" fmla="*/ 55 h 55"/>
                <a:gd name="T60" fmla="*/ 42 w 60"/>
                <a:gd name="T61" fmla="*/ 55 h 55"/>
                <a:gd name="T62" fmla="*/ 42 w 60"/>
                <a:gd name="T63" fmla="*/ 49 h 55"/>
                <a:gd name="T64" fmla="*/ 36 w 60"/>
                <a:gd name="T65" fmla="*/ 49 h 55"/>
                <a:gd name="T66" fmla="*/ 36 w 60"/>
                <a:gd name="T67" fmla="*/ 49 h 55"/>
                <a:gd name="T68" fmla="*/ 30 w 60"/>
                <a:gd name="T69" fmla="*/ 49 h 55"/>
                <a:gd name="T70" fmla="*/ 30 w 60"/>
                <a:gd name="T71"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55">
                  <a:moveTo>
                    <a:pt x="30" y="49"/>
                  </a:moveTo>
                  <a:lnTo>
                    <a:pt x="30" y="49"/>
                  </a:lnTo>
                  <a:lnTo>
                    <a:pt x="18" y="49"/>
                  </a:lnTo>
                  <a:lnTo>
                    <a:pt x="12" y="43"/>
                  </a:lnTo>
                  <a:lnTo>
                    <a:pt x="12" y="37"/>
                  </a:lnTo>
                  <a:lnTo>
                    <a:pt x="6" y="31"/>
                  </a:lnTo>
                  <a:lnTo>
                    <a:pt x="6" y="31"/>
                  </a:lnTo>
                  <a:lnTo>
                    <a:pt x="6" y="25"/>
                  </a:lnTo>
                  <a:lnTo>
                    <a:pt x="0" y="19"/>
                  </a:lnTo>
                  <a:lnTo>
                    <a:pt x="18" y="19"/>
                  </a:lnTo>
                  <a:lnTo>
                    <a:pt x="24" y="7"/>
                  </a:lnTo>
                  <a:lnTo>
                    <a:pt x="24" y="0"/>
                  </a:lnTo>
                  <a:lnTo>
                    <a:pt x="30" y="0"/>
                  </a:lnTo>
                  <a:lnTo>
                    <a:pt x="36" y="7"/>
                  </a:lnTo>
                  <a:lnTo>
                    <a:pt x="36" y="13"/>
                  </a:lnTo>
                  <a:lnTo>
                    <a:pt x="42" y="25"/>
                  </a:lnTo>
                  <a:lnTo>
                    <a:pt x="42" y="25"/>
                  </a:lnTo>
                  <a:lnTo>
                    <a:pt x="42" y="25"/>
                  </a:lnTo>
                  <a:lnTo>
                    <a:pt x="42" y="31"/>
                  </a:lnTo>
                  <a:lnTo>
                    <a:pt x="48" y="37"/>
                  </a:lnTo>
                  <a:lnTo>
                    <a:pt x="48" y="31"/>
                  </a:lnTo>
                  <a:lnTo>
                    <a:pt x="54" y="31"/>
                  </a:lnTo>
                  <a:lnTo>
                    <a:pt x="48" y="37"/>
                  </a:lnTo>
                  <a:lnTo>
                    <a:pt x="54" y="43"/>
                  </a:lnTo>
                  <a:lnTo>
                    <a:pt x="54" y="43"/>
                  </a:lnTo>
                  <a:lnTo>
                    <a:pt x="60" y="49"/>
                  </a:lnTo>
                  <a:lnTo>
                    <a:pt x="60" y="43"/>
                  </a:lnTo>
                  <a:lnTo>
                    <a:pt x="60" y="49"/>
                  </a:lnTo>
                  <a:lnTo>
                    <a:pt x="54" y="55"/>
                  </a:lnTo>
                  <a:lnTo>
                    <a:pt x="54" y="55"/>
                  </a:lnTo>
                  <a:lnTo>
                    <a:pt x="42" y="55"/>
                  </a:lnTo>
                  <a:lnTo>
                    <a:pt x="42" y="49"/>
                  </a:lnTo>
                  <a:lnTo>
                    <a:pt x="36" y="49"/>
                  </a:lnTo>
                  <a:lnTo>
                    <a:pt x="36" y="49"/>
                  </a:lnTo>
                  <a:lnTo>
                    <a:pt x="30" y="49"/>
                  </a:lnTo>
                  <a:lnTo>
                    <a:pt x="30" y="49"/>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45" name="Freeform 506"/>
            <p:cNvSpPr/>
            <p:nvPr/>
          </p:nvSpPr>
          <p:spPr>
            <a:xfrm>
              <a:off x="1734" y="3925"/>
              <a:ext cx="60" cy="18"/>
            </a:xfrm>
            <a:custGeom>
              <a:gdLst>
                <a:gd name="T0" fmla="*/ 42 w 60"/>
                <a:gd name="T1" fmla="*/ 6 h 18"/>
                <a:gd name="T2" fmla="*/ 42 w 60"/>
                <a:gd name="T3" fmla="*/ 6 h 18"/>
                <a:gd name="T4" fmla="*/ 48 w 60"/>
                <a:gd name="T5" fmla="*/ 6 h 18"/>
                <a:gd name="T6" fmla="*/ 54 w 60"/>
                <a:gd name="T7" fmla="*/ 6 h 18"/>
                <a:gd name="T8" fmla="*/ 60 w 60"/>
                <a:gd name="T9" fmla="*/ 6 h 18"/>
                <a:gd name="T10" fmla="*/ 54 w 60"/>
                <a:gd name="T11" fmla="*/ 12 h 18"/>
                <a:gd name="T12" fmla="*/ 48 w 60"/>
                <a:gd name="T13" fmla="*/ 18 h 18"/>
                <a:gd name="T14" fmla="*/ 36 w 60"/>
                <a:gd name="T15" fmla="*/ 18 h 18"/>
                <a:gd name="T16" fmla="*/ 24 w 60"/>
                <a:gd name="T17" fmla="*/ 12 h 18"/>
                <a:gd name="T18" fmla="*/ 6 w 60"/>
                <a:gd name="T19" fmla="*/ 12 h 18"/>
                <a:gd name="T20" fmla="*/ 0 w 60"/>
                <a:gd name="T21" fmla="*/ 12 h 18"/>
                <a:gd name="T22" fmla="*/ 0 w 60"/>
                <a:gd name="T23" fmla="*/ 12 h 18"/>
                <a:gd name="T24" fmla="*/ 0 w 60"/>
                <a:gd name="T25" fmla="*/ 12 h 18"/>
                <a:gd name="T26" fmla="*/ 6 w 60"/>
                <a:gd name="T27" fmla="*/ 0 h 18"/>
                <a:gd name="T28" fmla="*/ 6 w 60"/>
                <a:gd name="T29" fmla="*/ 0 h 18"/>
                <a:gd name="T30" fmla="*/ 30 w 60"/>
                <a:gd name="T31" fmla="*/ 0 h 18"/>
                <a:gd name="T32" fmla="*/ 30 w 60"/>
                <a:gd name="T33" fmla="*/ 0 h 18"/>
                <a:gd name="T34" fmla="*/ 36 w 60"/>
                <a:gd name="T35" fmla="*/ 0 h 18"/>
                <a:gd name="T36" fmla="*/ 36 w 60"/>
                <a:gd name="T37" fmla="*/ 6 h 18"/>
                <a:gd name="T38" fmla="*/ 36 w 60"/>
                <a:gd name="T39" fmla="*/ 0 h 18"/>
                <a:gd name="T40" fmla="*/ 42 w 60"/>
                <a:gd name="T41" fmla="*/ 6 h 18"/>
                <a:gd name="T42" fmla="*/ 42 w 60"/>
                <a:gd name="T43" fmla="*/ 6 h 18"/>
                <a:gd name="T44" fmla="*/ 42 w 60"/>
                <a:gd name="T45" fmla="*/ 6 h 18"/>
                <a:gd name="T46" fmla="*/ 42 w 60"/>
                <a:gd name="T47" fmla="*/ 6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8">
                  <a:moveTo>
                    <a:pt x="42" y="6"/>
                  </a:moveTo>
                  <a:lnTo>
                    <a:pt x="42" y="6"/>
                  </a:lnTo>
                  <a:lnTo>
                    <a:pt x="48" y="6"/>
                  </a:lnTo>
                  <a:lnTo>
                    <a:pt x="54" y="6"/>
                  </a:lnTo>
                  <a:lnTo>
                    <a:pt x="60" y="6"/>
                  </a:lnTo>
                  <a:lnTo>
                    <a:pt x="54" y="12"/>
                  </a:lnTo>
                  <a:lnTo>
                    <a:pt x="48" y="18"/>
                  </a:lnTo>
                  <a:lnTo>
                    <a:pt x="36" y="18"/>
                  </a:lnTo>
                  <a:lnTo>
                    <a:pt x="24" y="12"/>
                  </a:lnTo>
                  <a:lnTo>
                    <a:pt x="6" y="12"/>
                  </a:lnTo>
                  <a:lnTo>
                    <a:pt x="0" y="12"/>
                  </a:lnTo>
                  <a:lnTo>
                    <a:pt x="0" y="12"/>
                  </a:lnTo>
                  <a:lnTo>
                    <a:pt x="0" y="12"/>
                  </a:lnTo>
                  <a:lnTo>
                    <a:pt x="6" y="0"/>
                  </a:lnTo>
                  <a:lnTo>
                    <a:pt x="6" y="0"/>
                  </a:lnTo>
                  <a:lnTo>
                    <a:pt x="30" y="0"/>
                  </a:lnTo>
                  <a:lnTo>
                    <a:pt x="30" y="0"/>
                  </a:lnTo>
                  <a:lnTo>
                    <a:pt x="36" y="0"/>
                  </a:lnTo>
                  <a:lnTo>
                    <a:pt x="36" y="6"/>
                  </a:lnTo>
                  <a:lnTo>
                    <a:pt x="36" y="0"/>
                  </a:lnTo>
                  <a:lnTo>
                    <a:pt x="42" y="6"/>
                  </a:lnTo>
                  <a:lnTo>
                    <a:pt x="42" y="6"/>
                  </a:lnTo>
                  <a:lnTo>
                    <a:pt x="42" y="6"/>
                  </a:lnTo>
                  <a:lnTo>
                    <a:pt x="42" y="6"/>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46" name="Freeform 507"/>
            <p:cNvSpPr/>
            <p:nvPr/>
          </p:nvSpPr>
          <p:spPr>
            <a:xfrm>
              <a:off x="1458" y="3828"/>
              <a:ext cx="18" cy="30"/>
            </a:xfrm>
            <a:custGeom>
              <a:gdLst>
                <a:gd name="T0" fmla="*/ 0 w 18"/>
                <a:gd name="T1" fmla="*/ 18 h 30"/>
                <a:gd name="T2" fmla="*/ 12 w 18"/>
                <a:gd name="T3" fmla="*/ 6 h 30"/>
                <a:gd name="T4" fmla="*/ 12 w 18"/>
                <a:gd name="T5" fmla="*/ 6 h 30"/>
                <a:gd name="T6" fmla="*/ 18 w 18"/>
                <a:gd name="T7" fmla="*/ 6 h 30"/>
                <a:gd name="T8" fmla="*/ 12 w 18"/>
                <a:gd name="T9" fmla="*/ 0 h 30"/>
                <a:gd name="T10" fmla="*/ 18 w 18"/>
                <a:gd name="T11" fmla="*/ 0 h 30"/>
                <a:gd name="T12" fmla="*/ 18 w 18"/>
                <a:gd name="T13" fmla="*/ 6 h 30"/>
                <a:gd name="T14" fmla="*/ 18 w 18"/>
                <a:gd name="T15" fmla="*/ 6 h 30"/>
                <a:gd name="T16" fmla="*/ 18 w 18"/>
                <a:gd name="T17" fmla="*/ 6 h 30"/>
                <a:gd name="T18" fmla="*/ 18 w 18"/>
                <a:gd name="T19" fmla="*/ 12 h 30"/>
                <a:gd name="T20" fmla="*/ 18 w 18"/>
                <a:gd name="T21" fmla="*/ 18 h 30"/>
                <a:gd name="T22" fmla="*/ 12 w 18"/>
                <a:gd name="T23" fmla="*/ 18 h 30"/>
                <a:gd name="T24" fmla="*/ 6 w 18"/>
                <a:gd name="T25" fmla="*/ 30 h 30"/>
                <a:gd name="T26" fmla="*/ 0 w 18"/>
                <a:gd name="T27" fmla="*/ 24 h 30"/>
                <a:gd name="T28" fmla="*/ 0 w 18"/>
                <a:gd name="T29" fmla="*/ 18 h 30"/>
                <a:gd name="T30" fmla="*/ 0 w 18"/>
                <a:gd name="T31" fmla="*/ 18 h 30"/>
                <a:gd name="T32" fmla="*/ 0 w 18"/>
                <a:gd name="T33" fmla="*/ 18 h 30"/>
                <a:gd name="T34" fmla="*/ 0 w 18"/>
                <a:gd name="T35" fmla="*/ 18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0">
                  <a:moveTo>
                    <a:pt x="0" y="18"/>
                  </a:moveTo>
                  <a:lnTo>
                    <a:pt x="12" y="6"/>
                  </a:lnTo>
                  <a:lnTo>
                    <a:pt x="12" y="6"/>
                  </a:lnTo>
                  <a:lnTo>
                    <a:pt x="18" y="6"/>
                  </a:lnTo>
                  <a:lnTo>
                    <a:pt x="12" y="0"/>
                  </a:lnTo>
                  <a:lnTo>
                    <a:pt x="18" y="0"/>
                  </a:lnTo>
                  <a:lnTo>
                    <a:pt x="18" y="6"/>
                  </a:lnTo>
                  <a:lnTo>
                    <a:pt x="18" y="6"/>
                  </a:lnTo>
                  <a:lnTo>
                    <a:pt x="18" y="6"/>
                  </a:lnTo>
                  <a:lnTo>
                    <a:pt x="18" y="12"/>
                  </a:lnTo>
                  <a:lnTo>
                    <a:pt x="18" y="18"/>
                  </a:lnTo>
                  <a:lnTo>
                    <a:pt x="12" y="18"/>
                  </a:lnTo>
                  <a:lnTo>
                    <a:pt x="6" y="30"/>
                  </a:lnTo>
                  <a:lnTo>
                    <a:pt x="0" y="24"/>
                  </a:lnTo>
                  <a:lnTo>
                    <a:pt x="0" y="18"/>
                  </a:lnTo>
                  <a:lnTo>
                    <a:pt x="0" y="18"/>
                  </a:lnTo>
                  <a:lnTo>
                    <a:pt x="0" y="18"/>
                  </a:lnTo>
                  <a:lnTo>
                    <a:pt x="0" y="18"/>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47" name="Freeform 508"/>
            <p:cNvSpPr/>
            <p:nvPr/>
          </p:nvSpPr>
          <p:spPr>
            <a:xfrm>
              <a:off x="1500" y="3804"/>
              <a:ext cx="48" cy="42"/>
            </a:xfrm>
            <a:custGeom>
              <a:gdLst>
                <a:gd name="T0" fmla="*/ 18 w 48"/>
                <a:gd name="T1" fmla="*/ 42 h 42"/>
                <a:gd name="T2" fmla="*/ 12 w 48"/>
                <a:gd name="T3" fmla="*/ 30 h 42"/>
                <a:gd name="T4" fmla="*/ 6 w 48"/>
                <a:gd name="T5" fmla="*/ 30 h 42"/>
                <a:gd name="T6" fmla="*/ 0 w 48"/>
                <a:gd name="T7" fmla="*/ 24 h 42"/>
                <a:gd name="T8" fmla="*/ 0 w 48"/>
                <a:gd name="T9" fmla="*/ 18 h 42"/>
                <a:gd name="T10" fmla="*/ 6 w 48"/>
                <a:gd name="T11" fmla="*/ 18 h 42"/>
                <a:gd name="T12" fmla="*/ 6 w 48"/>
                <a:gd name="T13" fmla="*/ 12 h 42"/>
                <a:gd name="T14" fmla="*/ 24 w 48"/>
                <a:gd name="T15" fmla="*/ 0 h 42"/>
                <a:gd name="T16" fmla="*/ 30 w 48"/>
                <a:gd name="T17" fmla="*/ 6 h 42"/>
                <a:gd name="T18" fmla="*/ 30 w 48"/>
                <a:gd name="T19" fmla="*/ 0 h 42"/>
                <a:gd name="T20" fmla="*/ 36 w 48"/>
                <a:gd name="T21" fmla="*/ 0 h 42"/>
                <a:gd name="T22" fmla="*/ 42 w 48"/>
                <a:gd name="T23" fmla="*/ 6 h 42"/>
                <a:gd name="T24" fmla="*/ 48 w 48"/>
                <a:gd name="T25" fmla="*/ 6 h 42"/>
                <a:gd name="T26" fmla="*/ 48 w 48"/>
                <a:gd name="T27" fmla="*/ 12 h 42"/>
                <a:gd name="T28" fmla="*/ 42 w 48"/>
                <a:gd name="T29" fmla="*/ 18 h 42"/>
                <a:gd name="T30" fmla="*/ 42 w 48"/>
                <a:gd name="T31" fmla="*/ 30 h 42"/>
                <a:gd name="T32" fmla="*/ 36 w 48"/>
                <a:gd name="T33" fmla="*/ 42 h 42"/>
                <a:gd name="T34" fmla="*/ 30 w 48"/>
                <a:gd name="T35" fmla="*/ 42 h 42"/>
                <a:gd name="T36" fmla="*/ 18 w 48"/>
                <a:gd name="T37" fmla="*/ 42 h 42"/>
                <a:gd name="T38" fmla="*/ 18 w 48"/>
                <a:gd name="T39" fmla="*/ 42 h 42"/>
                <a:gd name="T40" fmla="*/ 18 w 48"/>
                <a:gd name="T41" fmla="*/ 42 h 42"/>
                <a:gd name="T42" fmla="*/ 18 w 48"/>
                <a:gd name="T43" fmla="*/ 4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2">
                  <a:moveTo>
                    <a:pt x="18" y="42"/>
                  </a:moveTo>
                  <a:lnTo>
                    <a:pt x="12" y="30"/>
                  </a:lnTo>
                  <a:lnTo>
                    <a:pt x="6" y="30"/>
                  </a:lnTo>
                  <a:lnTo>
                    <a:pt x="0" y="24"/>
                  </a:lnTo>
                  <a:lnTo>
                    <a:pt x="0" y="18"/>
                  </a:lnTo>
                  <a:lnTo>
                    <a:pt x="6" y="18"/>
                  </a:lnTo>
                  <a:lnTo>
                    <a:pt x="6" y="12"/>
                  </a:lnTo>
                  <a:lnTo>
                    <a:pt x="24" y="0"/>
                  </a:lnTo>
                  <a:lnTo>
                    <a:pt x="30" y="6"/>
                  </a:lnTo>
                  <a:lnTo>
                    <a:pt x="30" y="0"/>
                  </a:lnTo>
                  <a:lnTo>
                    <a:pt x="36" y="0"/>
                  </a:lnTo>
                  <a:lnTo>
                    <a:pt x="42" y="6"/>
                  </a:lnTo>
                  <a:lnTo>
                    <a:pt x="48" y="6"/>
                  </a:lnTo>
                  <a:lnTo>
                    <a:pt x="48" y="12"/>
                  </a:lnTo>
                  <a:lnTo>
                    <a:pt x="42" y="18"/>
                  </a:lnTo>
                  <a:lnTo>
                    <a:pt x="42" y="30"/>
                  </a:lnTo>
                  <a:lnTo>
                    <a:pt x="36" y="42"/>
                  </a:lnTo>
                  <a:lnTo>
                    <a:pt x="30" y="42"/>
                  </a:lnTo>
                  <a:lnTo>
                    <a:pt x="18" y="42"/>
                  </a:lnTo>
                  <a:lnTo>
                    <a:pt x="18" y="42"/>
                  </a:lnTo>
                  <a:lnTo>
                    <a:pt x="18" y="42"/>
                  </a:lnTo>
                  <a:lnTo>
                    <a:pt x="18" y="4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48" name="Freeform 509"/>
            <p:cNvSpPr/>
            <p:nvPr/>
          </p:nvSpPr>
          <p:spPr>
            <a:xfrm>
              <a:off x="1794" y="3997"/>
              <a:ext cx="19" cy="12"/>
            </a:xfrm>
            <a:custGeom>
              <a:gdLst>
                <a:gd name="T0" fmla="*/ 0 w 19"/>
                <a:gd name="T1" fmla="*/ 6 h 12"/>
                <a:gd name="T2" fmla="*/ 13 w 19"/>
                <a:gd name="T3" fmla="*/ 0 h 12"/>
                <a:gd name="T4" fmla="*/ 13 w 19"/>
                <a:gd name="T5" fmla="*/ 0 h 12"/>
                <a:gd name="T6" fmla="*/ 13 w 19"/>
                <a:gd name="T7" fmla="*/ 6 h 12"/>
                <a:gd name="T8" fmla="*/ 19 w 19"/>
                <a:gd name="T9" fmla="*/ 6 h 12"/>
                <a:gd name="T10" fmla="*/ 13 w 19"/>
                <a:gd name="T11" fmla="*/ 12 h 12"/>
                <a:gd name="T12" fmla="*/ 13 w 19"/>
                <a:gd name="T13" fmla="*/ 12 h 12"/>
                <a:gd name="T14" fmla="*/ 7 w 19"/>
                <a:gd name="T15" fmla="*/ 6 h 12"/>
                <a:gd name="T16" fmla="*/ 0 w 19"/>
                <a:gd name="T17" fmla="*/ 12 h 12"/>
                <a:gd name="T18" fmla="*/ 0 w 19"/>
                <a:gd name="T19" fmla="*/ 6 h 12"/>
                <a:gd name="T20" fmla="*/ 0 w 19"/>
                <a:gd name="T21" fmla="*/ 6 h 12"/>
                <a:gd name="T22" fmla="*/ 0 w 19"/>
                <a:gd name="T23" fmla="*/ 6 h 12"/>
                <a:gd name="T24" fmla="*/ 0 w 19"/>
                <a:gd name="T25" fmla="*/ 6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2">
                  <a:moveTo>
                    <a:pt x="0" y="6"/>
                  </a:moveTo>
                  <a:lnTo>
                    <a:pt x="13" y="0"/>
                  </a:lnTo>
                  <a:lnTo>
                    <a:pt x="13" y="0"/>
                  </a:lnTo>
                  <a:lnTo>
                    <a:pt x="13" y="6"/>
                  </a:lnTo>
                  <a:lnTo>
                    <a:pt x="19" y="6"/>
                  </a:lnTo>
                  <a:lnTo>
                    <a:pt x="13" y="12"/>
                  </a:lnTo>
                  <a:lnTo>
                    <a:pt x="13" y="12"/>
                  </a:lnTo>
                  <a:lnTo>
                    <a:pt x="7" y="6"/>
                  </a:lnTo>
                  <a:lnTo>
                    <a:pt x="0" y="12"/>
                  </a:lnTo>
                  <a:lnTo>
                    <a:pt x="0" y="6"/>
                  </a:lnTo>
                  <a:lnTo>
                    <a:pt x="0" y="6"/>
                  </a:lnTo>
                  <a:lnTo>
                    <a:pt x="0" y="6"/>
                  </a:lnTo>
                  <a:lnTo>
                    <a:pt x="0" y="6"/>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49" name="Freeform 510"/>
            <p:cNvSpPr/>
            <p:nvPr/>
          </p:nvSpPr>
          <p:spPr>
            <a:xfrm>
              <a:off x="1794" y="3943"/>
              <a:ext cx="67" cy="54"/>
            </a:xfrm>
            <a:custGeom>
              <a:gdLst>
                <a:gd name="T0" fmla="*/ 25 w 67"/>
                <a:gd name="T1" fmla="*/ 54 h 54"/>
                <a:gd name="T2" fmla="*/ 25 w 67"/>
                <a:gd name="T3" fmla="*/ 30 h 54"/>
                <a:gd name="T4" fmla="*/ 19 w 67"/>
                <a:gd name="T5" fmla="*/ 30 h 54"/>
                <a:gd name="T6" fmla="*/ 19 w 67"/>
                <a:gd name="T7" fmla="*/ 36 h 54"/>
                <a:gd name="T8" fmla="*/ 7 w 67"/>
                <a:gd name="T9" fmla="*/ 30 h 54"/>
                <a:gd name="T10" fmla="*/ 0 w 67"/>
                <a:gd name="T11" fmla="*/ 18 h 54"/>
                <a:gd name="T12" fmla="*/ 0 w 67"/>
                <a:gd name="T13" fmla="*/ 12 h 54"/>
                <a:gd name="T14" fmla="*/ 0 w 67"/>
                <a:gd name="T15" fmla="*/ 6 h 54"/>
                <a:gd name="T16" fmla="*/ 7 w 67"/>
                <a:gd name="T17" fmla="*/ 6 h 54"/>
                <a:gd name="T18" fmla="*/ 13 w 67"/>
                <a:gd name="T19" fmla="*/ 0 h 54"/>
                <a:gd name="T20" fmla="*/ 13 w 67"/>
                <a:gd name="T21" fmla="*/ 6 h 54"/>
                <a:gd name="T22" fmla="*/ 19 w 67"/>
                <a:gd name="T23" fmla="*/ 12 h 54"/>
                <a:gd name="T24" fmla="*/ 19 w 67"/>
                <a:gd name="T25" fmla="*/ 18 h 54"/>
                <a:gd name="T26" fmla="*/ 25 w 67"/>
                <a:gd name="T27" fmla="*/ 18 h 54"/>
                <a:gd name="T28" fmla="*/ 31 w 67"/>
                <a:gd name="T29" fmla="*/ 18 h 54"/>
                <a:gd name="T30" fmla="*/ 37 w 67"/>
                <a:gd name="T31" fmla="*/ 12 h 54"/>
                <a:gd name="T32" fmla="*/ 43 w 67"/>
                <a:gd name="T33" fmla="*/ 12 h 54"/>
                <a:gd name="T34" fmla="*/ 49 w 67"/>
                <a:gd name="T35" fmla="*/ 24 h 54"/>
                <a:gd name="T36" fmla="*/ 55 w 67"/>
                <a:gd name="T37" fmla="*/ 24 h 54"/>
                <a:gd name="T38" fmla="*/ 55 w 67"/>
                <a:gd name="T39" fmla="*/ 24 h 54"/>
                <a:gd name="T40" fmla="*/ 61 w 67"/>
                <a:gd name="T41" fmla="*/ 24 h 54"/>
                <a:gd name="T42" fmla="*/ 67 w 67"/>
                <a:gd name="T43" fmla="*/ 30 h 54"/>
                <a:gd name="T44" fmla="*/ 67 w 67"/>
                <a:gd name="T45" fmla="*/ 36 h 54"/>
                <a:gd name="T46" fmla="*/ 67 w 67"/>
                <a:gd name="T47" fmla="*/ 42 h 54"/>
                <a:gd name="T48" fmla="*/ 61 w 67"/>
                <a:gd name="T49" fmla="*/ 48 h 54"/>
                <a:gd name="T50" fmla="*/ 61 w 67"/>
                <a:gd name="T51" fmla="*/ 48 h 54"/>
                <a:gd name="T52" fmla="*/ 55 w 67"/>
                <a:gd name="T53" fmla="*/ 54 h 54"/>
                <a:gd name="T54" fmla="*/ 49 w 67"/>
                <a:gd name="T55" fmla="*/ 48 h 54"/>
                <a:gd name="T56" fmla="*/ 37 w 67"/>
                <a:gd name="T57" fmla="*/ 54 h 54"/>
                <a:gd name="T58" fmla="*/ 31 w 67"/>
                <a:gd name="T59" fmla="*/ 54 h 54"/>
                <a:gd name="T60" fmla="*/ 25 w 67"/>
                <a:gd name="T61" fmla="*/ 54 h 54"/>
                <a:gd name="T62" fmla="*/ 25 w 67"/>
                <a:gd name="T63" fmla="*/ 54 h 54"/>
                <a:gd name="T64" fmla="*/ 25 w 67"/>
                <a:gd name="T65" fmla="*/ 54 h 54"/>
                <a:gd name="T66" fmla="*/ 25 w 67"/>
                <a:gd name="T67" fmla="*/ 5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54">
                  <a:moveTo>
                    <a:pt x="25" y="54"/>
                  </a:moveTo>
                  <a:lnTo>
                    <a:pt x="25" y="30"/>
                  </a:lnTo>
                  <a:lnTo>
                    <a:pt x="19" y="30"/>
                  </a:lnTo>
                  <a:lnTo>
                    <a:pt x="19" y="36"/>
                  </a:lnTo>
                  <a:lnTo>
                    <a:pt x="7" y="30"/>
                  </a:lnTo>
                  <a:lnTo>
                    <a:pt x="0" y="18"/>
                  </a:lnTo>
                  <a:lnTo>
                    <a:pt x="0" y="12"/>
                  </a:lnTo>
                  <a:lnTo>
                    <a:pt x="0" y="6"/>
                  </a:lnTo>
                  <a:lnTo>
                    <a:pt x="7" y="6"/>
                  </a:lnTo>
                  <a:lnTo>
                    <a:pt x="13" y="0"/>
                  </a:lnTo>
                  <a:lnTo>
                    <a:pt x="13" y="6"/>
                  </a:lnTo>
                  <a:lnTo>
                    <a:pt x="19" y="12"/>
                  </a:lnTo>
                  <a:lnTo>
                    <a:pt x="19" y="18"/>
                  </a:lnTo>
                  <a:lnTo>
                    <a:pt x="25" y="18"/>
                  </a:lnTo>
                  <a:lnTo>
                    <a:pt x="31" y="18"/>
                  </a:lnTo>
                  <a:lnTo>
                    <a:pt x="37" y="12"/>
                  </a:lnTo>
                  <a:lnTo>
                    <a:pt x="43" y="12"/>
                  </a:lnTo>
                  <a:lnTo>
                    <a:pt x="49" y="24"/>
                  </a:lnTo>
                  <a:lnTo>
                    <a:pt x="55" y="24"/>
                  </a:lnTo>
                  <a:lnTo>
                    <a:pt x="55" y="24"/>
                  </a:lnTo>
                  <a:lnTo>
                    <a:pt x="61" y="24"/>
                  </a:lnTo>
                  <a:lnTo>
                    <a:pt x="67" y="30"/>
                  </a:lnTo>
                  <a:lnTo>
                    <a:pt x="67" y="36"/>
                  </a:lnTo>
                  <a:lnTo>
                    <a:pt x="67" y="42"/>
                  </a:lnTo>
                  <a:lnTo>
                    <a:pt x="61" y="48"/>
                  </a:lnTo>
                  <a:lnTo>
                    <a:pt x="61" y="48"/>
                  </a:lnTo>
                  <a:lnTo>
                    <a:pt x="55" y="54"/>
                  </a:lnTo>
                  <a:lnTo>
                    <a:pt x="49" y="48"/>
                  </a:lnTo>
                  <a:lnTo>
                    <a:pt x="37" y="54"/>
                  </a:lnTo>
                  <a:lnTo>
                    <a:pt x="31" y="54"/>
                  </a:lnTo>
                  <a:lnTo>
                    <a:pt x="25" y="54"/>
                  </a:lnTo>
                  <a:lnTo>
                    <a:pt x="25" y="54"/>
                  </a:lnTo>
                  <a:lnTo>
                    <a:pt x="25" y="54"/>
                  </a:lnTo>
                  <a:lnTo>
                    <a:pt x="25" y="54"/>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50" name="Freeform 511"/>
            <p:cNvSpPr/>
            <p:nvPr/>
          </p:nvSpPr>
          <p:spPr>
            <a:xfrm>
              <a:off x="1758" y="3955"/>
              <a:ext cx="24" cy="24"/>
            </a:xfrm>
            <a:custGeom>
              <a:gdLst>
                <a:gd name="T0" fmla="*/ 6 w 24"/>
                <a:gd name="T1" fmla="*/ 12 h 24"/>
                <a:gd name="T2" fmla="*/ 0 w 24"/>
                <a:gd name="T3" fmla="*/ 6 h 24"/>
                <a:gd name="T4" fmla="*/ 0 w 24"/>
                <a:gd name="T5" fmla="*/ 6 h 24"/>
                <a:gd name="T6" fmla="*/ 6 w 24"/>
                <a:gd name="T7" fmla="*/ 6 h 24"/>
                <a:gd name="T8" fmla="*/ 6 w 24"/>
                <a:gd name="T9" fmla="*/ 0 h 24"/>
                <a:gd name="T10" fmla="*/ 18 w 24"/>
                <a:gd name="T11" fmla="*/ 6 h 24"/>
                <a:gd name="T12" fmla="*/ 24 w 24"/>
                <a:gd name="T13" fmla="*/ 12 h 24"/>
                <a:gd name="T14" fmla="*/ 24 w 24"/>
                <a:gd name="T15" fmla="*/ 24 h 24"/>
                <a:gd name="T16" fmla="*/ 18 w 24"/>
                <a:gd name="T17" fmla="*/ 24 h 24"/>
                <a:gd name="T18" fmla="*/ 12 w 24"/>
                <a:gd name="T19" fmla="*/ 24 h 24"/>
                <a:gd name="T20" fmla="*/ 6 w 24"/>
                <a:gd name="T21" fmla="*/ 24 h 24"/>
                <a:gd name="T22" fmla="*/ 6 w 24"/>
                <a:gd name="T23" fmla="*/ 12 h 24"/>
                <a:gd name="T24" fmla="*/ 6 w 24"/>
                <a:gd name="T25" fmla="*/ 12 h 24"/>
                <a:gd name="T26" fmla="*/ 6 w 24"/>
                <a:gd name="T27" fmla="*/ 12 h 24"/>
                <a:gd name="T28" fmla="*/ 6 w 24"/>
                <a:gd name="T29" fmla="*/ 1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4">
                  <a:moveTo>
                    <a:pt x="6" y="12"/>
                  </a:moveTo>
                  <a:lnTo>
                    <a:pt x="0" y="6"/>
                  </a:lnTo>
                  <a:lnTo>
                    <a:pt x="0" y="6"/>
                  </a:lnTo>
                  <a:lnTo>
                    <a:pt x="6" y="6"/>
                  </a:lnTo>
                  <a:lnTo>
                    <a:pt x="6" y="0"/>
                  </a:lnTo>
                  <a:lnTo>
                    <a:pt x="18" y="6"/>
                  </a:lnTo>
                  <a:lnTo>
                    <a:pt x="24" y="12"/>
                  </a:lnTo>
                  <a:lnTo>
                    <a:pt x="24" y="24"/>
                  </a:lnTo>
                  <a:lnTo>
                    <a:pt x="18" y="24"/>
                  </a:lnTo>
                  <a:lnTo>
                    <a:pt x="12" y="24"/>
                  </a:lnTo>
                  <a:lnTo>
                    <a:pt x="6" y="24"/>
                  </a:lnTo>
                  <a:lnTo>
                    <a:pt x="6" y="12"/>
                  </a:lnTo>
                  <a:lnTo>
                    <a:pt x="6" y="12"/>
                  </a:lnTo>
                  <a:lnTo>
                    <a:pt x="6" y="12"/>
                  </a:lnTo>
                  <a:lnTo>
                    <a:pt x="6" y="12"/>
                  </a:lnTo>
                  <a:close/>
                </a:path>
              </a:pathLst>
            </a:custGeom>
            <a:solidFill>
              <a:srgbClr val="004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en-US"/>
            </a:p>
          </p:txBody>
        </p:sp>
        <p:sp>
          <p:nvSpPr>
            <p:cNvPr id="51" name="Freeform 512"/>
            <p:cNvSpPr/>
            <p:nvPr/>
          </p:nvSpPr>
          <p:spPr>
            <a:xfrm>
              <a:off x="1308" y="2921"/>
              <a:ext cx="817" cy="817"/>
            </a:xfrm>
            <a:custGeom>
              <a:gdLst>
                <a:gd name="T0" fmla="*/ 817 w 817"/>
                <a:gd name="T1" fmla="*/ 409 h 817"/>
                <a:gd name="T2" fmla="*/ 817 w 817"/>
                <a:gd name="T3" fmla="*/ 817 h 817"/>
                <a:gd name="T4" fmla="*/ 0 w 817"/>
                <a:gd name="T5" fmla="*/ 817 h 817"/>
                <a:gd name="T6" fmla="*/ 0 w 817"/>
                <a:gd name="T7" fmla="*/ 0 h 817"/>
                <a:gd name="T8" fmla="*/ 462 w 817"/>
                <a:gd name="T9" fmla="*/ 0 h 817"/>
                <a:gd name="T10" fmla="*/ 817 w 817"/>
                <a:gd name="T11" fmla="*/ 409 h 817"/>
              </a:gdLst>
              <a:cxnLst>
                <a:cxn ang="0">
                  <a:pos x="T0" y="T1"/>
                </a:cxn>
                <a:cxn ang="0">
                  <a:pos x="T2" y="T3"/>
                </a:cxn>
                <a:cxn ang="0">
                  <a:pos x="T4" y="T5"/>
                </a:cxn>
                <a:cxn ang="0">
                  <a:pos x="T6" y="T7"/>
                </a:cxn>
                <a:cxn ang="0">
                  <a:pos x="T8" y="T9"/>
                </a:cxn>
                <a:cxn ang="0">
                  <a:pos x="T10" y="T11"/>
                </a:cxn>
              </a:cxnLst>
              <a:rect l="0" t="0" r="r" b="b"/>
              <a:pathLst>
                <a:path w="817" h="817">
                  <a:moveTo>
                    <a:pt x="817" y="409"/>
                  </a:moveTo>
                  <a:lnTo>
                    <a:pt x="817" y="817"/>
                  </a:lnTo>
                  <a:lnTo>
                    <a:pt x="0" y="817"/>
                  </a:lnTo>
                  <a:lnTo>
                    <a:pt x="0" y="0"/>
                  </a:lnTo>
                  <a:lnTo>
                    <a:pt x="462" y="0"/>
                  </a:lnTo>
                  <a:lnTo>
                    <a:pt x="817" y="409"/>
                  </a:lnTo>
                  <a:close/>
                </a:path>
              </a:pathLst>
            </a:custGeom>
            <a:noFill/>
            <a:ln w="9525" cap="flat">
              <a:solidFill>
                <a:srgbClr val="9D9FA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52" name="Rectangle 513"/>
            <p:cNvSpPr>
              <a:spLocks noChangeArrowheads="1"/>
            </p:cNvSpPr>
            <p:nvPr/>
          </p:nvSpPr>
          <p:spPr>
            <a:xfrm>
              <a:off x="1308" y="3738"/>
              <a:ext cx="817" cy="529"/>
            </a:xfrm>
            <a:prstGeom prst="rect"/>
            <a:noFill/>
            <a:ln w="9525" cap="flat">
              <a:solidFill>
                <a:srgbClr val="9D9FA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53" name="Rectangle 514"/>
            <p:cNvSpPr>
              <a:spLocks noChangeArrowheads="1"/>
            </p:cNvSpPr>
            <p:nvPr/>
          </p:nvSpPr>
          <p:spPr>
            <a:xfrm>
              <a:off x="2125" y="3738"/>
              <a:ext cx="823" cy="529"/>
            </a:xfrm>
            <a:prstGeom prst="rect"/>
            <a:noFill/>
            <a:ln w="9525" cap="flat">
              <a:solidFill>
                <a:srgbClr val="9D9FA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bodyPr>
            <a:lstStyle/>
            <a:p>
              <a:endParaRPr lang="en-US"/>
            </a:p>
          </p:txBody>
        </p:sp>
        <p:sp>
          <p:nvSpPr>
            <p:cNvPr id="54" name="Rectangle 515"/>
            <p:cNvSpPr>
              <a:spLocks noChangeArrowheads="1"/>
            </p:cNvSpPr>
            <p:nvPr/>
          </p:nvSpPr>
          <p:spPr>
            <a:xfrm>
              <a:off x="1596" y="3582"/>
              <a:ext cx="6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5" name="Rectangle 516"/>
            <p:cNvSpPr>
              <a:spLocks noChangeArrowheads="1"/>
            </p:cNvSpPr>
            <p:nvPr/>
          </p:nvSpPr>
          <p:spPr>
            <a:xfrm>
              <a:off x="1644" y="3582"/>
              <a:ext cx="5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6" name="Rectangle 517"/>
            <p:cNvSpPr>
              <a:spLocks noChangeArrowheads="1"/>
            </p:cNvSpPr>
            <p:nvPr/>
          </p:nvSpPr>
          <p:spPr>
            <a:xfrm>
              <a:off x="1686" y="3582"/>
              <a:ext cx="6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7" name="Rectangle 518"/>
            <p:cNvSpPr>
              <a:spLocks noChangeArrowheads="1"/>
            </p:cNvSpPr>
            <p:nvPr/>
          </p:nvSpPr>
          <p:spPr>
            <a:xfrm>
              <a:off x="1740" y="3582"/>
              <a:ext cx="6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8" name="Rectangle 519"/>
            <p:cNvSpPr>
              <a:spLocks noChangeArrowheads="1"/>
            </p:cNvSpPr>
            <p:nvPr/>
          </p:nvSpPr>
          <p:spPr>
            <a:xfrm>
              <a:off x="1782" y="3582"/>
              <a:ext cx="6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K</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9" name="Rectangle 520"/>
            <p:cNvSpPr>
              <a:spLocks noChangeArrowheads="1"/>
            </p:cNvSpPr>
            <p:nvPr/>
          </p:nvSpPr>
          <p:spPr>
            <a:xfrm>
              <a:off x="1831" y="3582"/>
              <a:ext cx="6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0" name="Rectangle 521"/>
            <p:cNvSpPr>
              <a:spLocks noChangeArrowheads="1"/>
            </p:cNvSpPr>
            <p:nvPr/>
          </p:nvSpPr>
          <p:spPr>
            <a:xfrm>
              <a:off x="1488" y="4063"/>
              <a:ext cx="64"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Rectangle 522"/>
            <p:cNvSpPr>
              <a:spLocks noChangeArrowheads="1"/>
            </p:cNvSpPr>
            <p:nvPr/>
          </p:nvSpPr>
          <p:spPr>
            <a:xfrm>
              <a:off x="1536" y="4063"/>
              <a:ext cx="6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2" name="Rectangle 523"/>
            <p:cNvSpPr>
              <a:spLocks noChangeArrowheads="1"/>
            </p:cNvSpPr>
            <p:nvPr/>
          </p:nvSpPr>
          <p:spPr>
            <a:xfrm>
              <a:off x="1584" y="4063"/>
              <a:ext cx="84"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Rectangle 524"/>
            <p:cNvSpPr>
              <a:spLocks noChangeArrowheads="1"/>
            </p:cNvSpPr>
            <p:nvPr/>
          </p:nvSpPr>
          <p:spPr>
            <a:xfrm>
              <a:off x="1650" y="4063"/>
              <a:ext cx="60"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4" name="Rectangle 525"/>
            <p:cNvSpPr>
              <a:spLocks noChangeArrowheads="1"/>
            </p:cNvSpPr>
            <p:nvPr/>
          </p:nvSpPr>
          <p:spPr>
            <a:xfrm>
              <a:off x="1698" y="4063"/>
              <a:ext cx="25"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5" name="Rectangle 526"/>
            <p:cNvSpPr>
              <a:spLocks noChangeArrowheads="1"/>
            </p:cNvSpPr>
            <p:nvPr/>
          </p:nvSpPr>
          <p:spPr>
            <a:xfrm>
              <a:off x="1722" y="4063"/>
              <a:ext cx="25" cy="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fontAlgn="base" rtl="0" eaLnBrk="1" latinLnBrk="0" hangingPunct="1">
                <a:lnSpc>
                  <a:spcPct val="100000"/>
                </a:lnSpc>
                <a:spcBef>
                  <a:spcPct val="0"/>
                </a:spcBef>
                <a:spcAft>
                  <a:spcPct val="0"/>
                </a:spcAft>
                <a:buClrTx/>
                <a:buSzTx/>
                <a:buFontTx/>
                <a:buNone/>
              </a:pPr>
              <a:r>
                <a:rPr kumimoji="0" lang="en-US" altLang="en-US" sz="800" b="0" i="0" u="none" strike="noStrike" cap="none" normalizeH="0" baseline="0" dirty="1">
                  <a:ln>
                    <a:noFill/>
                  </a:ln>
                  <a:solidFill>
                    <a:srgbClr val="474C55"/>
                  </a:solidFill>
                  <a:effectLst/>
                  <a:latin typeface="Gotham Book" charset="0"/>
                  <a:cs typeface="Arial" pitchFamily="34" charset="0"/>
                </a:rPr>
                <a:t>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8759743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r="32412"/>
          <a:stretch>
            <a:fillRect/>
          </a:stretch>
        </p:blipFill>
        <p:spPr>
          <a:xfrm>
            <a:off x="7800392" y="2446497"/>
            <a:ext cx="3775789" cy="3951407"/>
          </a:xfrm>
          <a:prstGeom prst="rect"/>
        </p:spPr>
      </p:pic>
      <p:sp>
        <p:nvSpPr>
          <p:cNvPr id="4" name="Title 3"/>
          <p:cNvSpPr>
            <a:spLocks noGrp="1"/>
          </p:cNvSpPr>
          <p:nvPr>
            <p:ph type="title"/>
          </p:nvPr>
        </p:nvSpPr>
        <p:spPr/>
        <p:txBody>
          <a:bodyPr/>
          <a:lstStyle/>
          <a:p>
            <a:pPr algn="ctr"/>
            <a:r>
              <a:rPr lang="en-US" b="1" dirty="1"/>
              <a:t>No</a:t>
            </a:r>
            <a:r>
              <a:rPr lang="en-US" dirty="1"/>
              <a:t> Protections for Medical Marijuana Users at Work</a:t>
            </a:r>
          </a:p>
        </p:txBody>
      </p:sp>
      <p:sp>
        <p:nvSpPr>
          <p:cNvPr id="3" name="Slide Number Placeholder 2"/>
          <p:cNvSpPr>
            <a:spLocks noGrp="1"/>
          </p:cNvSpPr>
          <p:nvPr>
            <p:ph type="sldNum" sz="quarter" idx="10"/>
          </p:nvPr>
        </p:nvSpPr>
        <p:spPr>
          <a:prstGeom prst="rect"/>
        </p:spPr>
        <p:txBody>
          <a:bodyPr/>
          <a:lstStyle/>
          <a:p>
            <a:fld id="{B73F69C2-009F-4240-9724-5B3BAC1E9E06}" type="slidenum">
              <a:rPr lang="en-US" smtClean="0"/>
              <a:t>23</a:t>
            </a:fld>
            <a:endParaRPr lang="en-US"/>
          </a:p>
        </p:txBody>
      </p:sp>
      <p:sp>
        <p:nvSpPr>
          <p:cNvPr id="2" name="Content Placeholder 1"/>
          <p:cNvSpPr>
            <a:spLocks noGrp="1"/>
          </p:cNvSpPr>
          <p:nvPr>
            <p:ph sz="quarter" idx="11"/>
          </p:nvPr>
        </p:nvSpPr>
        <p:spPr>
          <a:xfrm>
            <a:off x="277813" y="1450109"/>
            <a:ext cx="7326636" cy="4859251"/>
          </a:xfrm>
        </p:spPr>
        <p:txBody>
          <a:bodyPr>
            <a:noAutofit/>
          </a:bodyPr>
          <a:lstStyle/>
          <a:p>
            <a:pPr>
              <a:lnSpc>
                <a:spcPct val="100000"/>
              </a:lnSpc>
            </a:pPr>
            <a:r>
              <a:rPr lang="en-US" sz="1700" b="1" dirty="1" smtClean="0">
                <a:solidFill>
                  <a:schemeClr val="tx1"/>
                </a:solidFill>
              </a:rPr>
              <a:t>California</a:t>
            </a:r>
          </a:p>
          <a:p>
            <a:pPr>
              <a:lnSpc>
                <a:spcPct val="100000"/>
              </a:lnSpc>
            </a:pPr>
            <a:r>
              <a:rPr lang="en-US" sz="1700" b="1" dirty="1" smtClean="0">
                <a:solidFill>
                  <a:schemeClr val="tx1"/>
                </a:solidFill>
              </a:rPr>
              <a:t>Colorado</a:t>
            </a:r>
          </a:p>
          <a:p>
            <a:pPr>
              <a:lnSpc>
                <a:spcPct val="100000"/>
              </a:lnSpc>
            </a:pPr>
            <a:r>
              <a:rPr lang="en-US" sz="1700" b="1" dirty="1" smtClean="0">
                <a:solidFill>
                  <a:schemeClr val="tx1"/>
                </a:solidFill>
              </a:rPr>
              <a:t>Michigan</a:t>
            </a:r>
          </a:p>
          <a:p>
            <a:pPr>
              <a:lnSpc>
                <a:spcPct val="100000"/>
              </a:lnSpc>
            </a:pPr>
            <a:r>
              <a:rPr lang="en-US" sz="1700" b="1" dirty="1" smtClean="0">
                <a:solidFill>
                  <a:schemeClr val="tx1"/>
                </a:solidFill>
              </a:rPr>
              <a:t>Montana</a:t>
            </a:r>
          </a:p>
          <a:p>
            <a:pPr>
              <a:lnSpc>
                <a:spcPct val="100000"/>
              </a:lnSpc>
            </a:pPr>
            <a:r>
              <a:rPr lang="en-US" sz="1700" b="1" dirty="1" smtClean="0">
                <a:solidFill>
                  <a:schemeClr val="tx1"/>
                </a:solidFill>
              </a:rPr>
              <a:t>Oregon</a:t>
            </a:r>
          </a:p>
          <a:p>
            <a:pPr>
              <a:lnSpc>
                <a:spcPct val="100000"/>
              </a:lnSpc>
            </a:pPr>
            <a:r>
              <a:rPr lang="en-US" sz="1700" b="1" dirty="1" smtClean="0">
                <a:solidFill>
                  <a:schemeClr val="tx1"/>
                </a:solidFill>
              </a:rPr>
              <a:t>Washington</a:t>
            </a:r>
          </a:p>
          <a:p>
            <a:pPr lvl="1"/>
            <a:r>
              <a:rPr lang="en-US" sz="1700" dirty="1" smtClean="0">
                <a:solidFill>
                  <a:schemeClr val="tx1"/>
                </a:solidFill>
              </a:rPr>
              <a:t>Reviewing </a:t>
            </a:r>
            <a:r>
              <a:rPr lang="en-US" sz="1700" dirty="1">
                <a:solidFill>
                  <a:schemeClr val="tx1"/>
                </a:solidFill>
              </a:rPr>
              <a:t>courts in these states (or federal courts evaluating state law) have decided that the laws in these states do </a:t>
            </a:r>
            <a:r>
              <a:rPr lang="en-US" sz="1700" u="sng" dirty="1">
                <a:solidFill>
                  <a:schemeClr val="tx1"/>
                </a:solidFill>
              </a:rPr>
              <a:t>not</a:t>
            </a:r>
            <a:r>
              <a:rPr lang="en-US" sz="1700" dirty="1">
                <a:solidFill>
                  <a:schemeClr val="tx1"/>
                </a:solidFill>
              </a:rPr>
              <a:t> provide employment law protection.</a:t>
            </a:r>
          </a:p>
          <a:p>
            <a:r>
              <a:rPr lang="en-US" sz="1700" dirty="1">
                <a:solidFill>
                  <a:schemeClr val="tx1"/>
                </a:solidFill>
              </a:rPr>
              <a:t>In each case, </a:t>
            </a:r>
            <a:r>
              <a:rPr lang="en-US" sz="1700" dirty="1" smtClean="0">
                <a:solidFill>
                  <a:schemeClr val="tx1"/>
                </a:solidFill>
              </a:rPr>
              <a:t>federal / state law conflict </a:t>
            </a:r>
            <a:r>
              <a:rPr lang="en-US" sz="1700" dirty="1">
                <a:solidFill>
                  <a:schemeClr val="tx1"/>
                </a:solidFill>
              </a:rPr>
              <a:t>controlled the </a:t>
            </a:r>
            <a:r>
              <a:rPr lang="en-US" sz="1700" dirty="1" smtClean="0">
                <a:solidFill>
                  <a:schemeClr val="tx1"/>
                </a:solidFill>
              </a:rPr>
              <a:t>outcome…until</a:t>
            </a:r>
          </a:p>
          <a:p>
            <a:r>
              <a:rPr lang="en-US" sz="1700" b="1" dirty="1" smtClean="0">
                <a:solidFill>
                  <a:schemeClr val="tx1"/>
                </a:solidFill>
              </a:rPr>
              <a:t>Massachusetts goes the other way</a:t>
            </a:r>
          </a:p>
          <a:p>
            <a:r>
              <a:rPr lang="en-US" sz="1700" b="1" dirty="1"/>
              <a:t>NORML-led efforts to revisit or change law underway at the legislative level</a:t>
            </a:r>
          </a:p>
          <a:p>
            <a:endParaRPr lang="en-US" sz="1700" b="1" smtClean="0">
              <a:solidFill>
                <a:schemeClr val="tx1"/>
              </a:solidFill>
            </a:endParaRPr>
          </a:p>
          <a:p>
            <a:endParaRPr lang="en-US" sz="1700">
              <a:solidFill>
                <a:schemeClr val="tx1"/>
              </a:solidFill>
            </a:endParaRPr>
          </a:p>
        </p:txBody>
      </p:sp>
    </p:spTree>
    <p:extLst>
      <p:ext uri="{BB962C8B-B14F-4D97-AF65-F5344CB8AC3E}">
        <p14:creationId xmlns:p14="http://schemas.microsoft.com/office/powerpoint/2010/main" val="14187850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8" end="8"/>
                                            </p:txEl>
                                          </p:spTgt>
                                        </p:tgtEl>
                                        <p:attrNameLst>
                                          <p:attrName>style.visibility</p:attrName>
                                        </p:attrNameLst>
                                      </p:cBhvr>
                                      <p:to>
                                        <p:strVal val="visible"/>
                                      </p:to>
                                    </p:set>
                                    <p:anim calcmode="lin" valueType="num">
                                      <p:cBhvr additive="base">
                                        <p:cTn id="1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anim calcmode="lin" valueType="num">
                                      <p:cBhvr additive="base">
                                        <p:cTn id="2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1" smtClean="0"/>
              <a:t>Statutory Protections for Workers Using Medical Marijuana </a:t>
            </a:r>
            <a:endParaRPr lang="en-US"/>
          </a:p>
        </p:txBody>
      </p:sp>
      <p:sp>
        <p:nvSpPr>
          <p:cNvPr id="7" name="Slide Number Placeholder 4"/>
          <p:cNvSpPr>
            <a:spLocks noGrp="1"/>
          </p:cNvSpPr>
          <p:nvPr>
            <p:ph type="sldNum" sz="quarter" idx="10"/>
          </p:nvPr>
        </p:nvSpPr>
        <p:spPr/>
        <p:txBody>
          <a:bodyPr/>
          <a:lstStyle/>
          <a:p>
            <a:fld id="{B73F69C2-009F-4240-9724-5B3BAC1E9E06}" type="slidenum">
              <a:rPr lang="en-US" smtClean="0"/>
              <a:t>24</a:t>
            </a:fld>
            <a:endParaRPr lang="en-US"/>
          </a:p>
        </p:txBody>
      </p:sp>
      <p:sp>
        <p:nvSpPr>
          <p:cNvPr id="2" name="Content Placeholder 1"/>
          <p:cNvSpPr>
            <a:spLocks noGrp="1"/>
          </p:cNvSpPr>
          <p:nvPr>
            <p:ph sz="quarter" idx="11"/>
          </p:nvPr>
        </p:nvSpPr>
        <p:spPr>
          <a:xfrm>
            <a:off x="690465" y="1737360"/>
            <a:ext cx="10730204" cy="4572000"/>
          </a:xfrm>
        </p:spPr>
        <p:txBody>
          <a:bodyPr>
            <a:normAutofit/>
          </a:bodyPr>
          <a:lstStyle/>
          <a:p>
            <a:r>
              <a:rPr lang="en-US" sz="2800" dirty="1" smtClean="0">
                <a:solidFill>
                  <a:schemeClr val="tx1"/>
                </a:solidFill>
              </a:rPr>
              <a:t>Arkansas</a:t>
            </a:r>
          </a:p>
          <a:p>
            <a:r>
              <a:rPr lang="en-US" sz="2800" dirty="1" smtClean="0">
                <a:solidFill>
                  <a:schemeClr val="tx1"/>
                </a:solidFill>
              </a:rPr>
              <a:t>Arizona</a:t>
            </a:r>
          </a:p>
          <a:p>
            <a:r>
              <a:rPr lang="en-US" sz="2800" dirty="1" smtClean="0">
                <a:solidFill>
                  <a:schemeClr val="tx1"/>
                </a:solidFill>
              </a:rPr>
              <a:t>Connecticut</a:t>
            </a:r>
          </a:p>
          <a:p>
            <a:r>
              <a:rPr lang="en-US" sz="2800" dirty="1" smtClean="0">
                <a:solidFill>
                  <a:schemeClr val="tx1"/>
                </a:solidFill>
              </a:rPr>
              <a:t>Delaware</a:t>
            </a:r>
          </a:p>
          <a:p>
            <a:r>
              <a:rPr lang="en-US" sz="2800" dirty="1" smtClean="0">
                <a:solidFill>
                  <a:schemeClr val="tx1"/>
                </a:solidFill>
              </a:rPr>
              <a:t>Illinois</a:t>
            </a:r>
          </a:p>
          <a:p>
            <a:r>
              <a:rPr lang="en-US" sz="2800" dirty="1" smtClean="0">
                <a:solidFill>
                  <a:schemeClr val="tx1"/>
                </a:solidFill>
              </a:rPr>
              <a:t>Maine</a:t>
            </a:r>
          </a:p>
          <a:p>
            <a:r>
              <a:rPr lang="en-US" sz="2800" dirty="1"/>
              <a:t>Minnesota</a:t>
            </a:r>
          </a:p>
          <a:p>
            <a:r>
              <a:rPr lang="en-US" sz="2800" dirty="1"/>
              <a:t>Nevada</a:t>
            </a:r>
          </a:p>
          <a:p>
            <a:endParaRPr lang="en-US" sz="2800">
              <a:solidFill>
                <a:schemeClr val="tx1"/>
              </a:solidFill>
            </a:endParaRPr>
          </a:p>
          <a:p>
            <a:pPr marL="0" indent="0">
              <a:buNone/>
            </a:pPr>
            <a:endParaRPr lang="en-US" smtClean="0"/>
          </a:p>
        </p:txBody>
      </p:sp>
      <p:sp>
        <p:nvSpPr>
          <p:cNvPr id="5" name="Content Placeholder 4"/>
          <p:cNvSpPr>
            <a:spLocks noGrp="1"/>
          </p:cNvSpPr>
          <p:nvPr>
            <p:ph sz="quarter" idx="4294967295"/>
          </p:nvPr>
        </p:nvSpPr>
        <p:spPr>
          <a:xfrm>
            <a:off x="4077479" y="1737359"/>
            <a:ext cx="3844212" cy="4571365"/>
          </a:xfrm>
          <a:prstGeom prst="rect"/>
        </p:spPr>
        <p:txBody>
          <a:bodyPr>
            <a:normAutofit/>
          </a:bodyPr>
          <a:lstStyle/>
          <a:p>
            <a:r>
              <a:rPr lang="en-US" dirty="1" smtClean="0"/>
              <a:t>New Mexico</a:t>
            </a:r>
            <a:endParaRPr lang="en-US" smtClean="0">
              <a:solidFill>
                <a:schemeClr val="tx1"/>
              </a:solidFill>
            </a:endParaRPr>
          </a:p>
          <a:p>
            <a:r>
              <a:rPr lang="en-US" dirty="1" smtClean="0">
                <a:solidFill>
                  <a:schemeClr val="tx1"/>
                </a:solidFill>
              </a:rPr>
              <a:t>New York</a:t>
            </a:r>
          </a:p>
          <a:p>
            <a:r>
              <a:rPr lang="en-US" dirty="1" smtClean="0">
                <a:solidFill>
                  <a:schemeClr val="tx1"/>
                </a:solidFill>
              </a:rPr>
              <a:t>Oklahoma</a:t>
            </a:r>
          </a:p>
          <a:p>
            <a:r>
              <a:rPr lang="en-US" dirty="1" smtClean="0">
                <a:solidFill>
                  <a:schemeClr val="tx1"/>
                </a:solidFill>
              </a:rPr>
              <a:t>Pennsylvania</a:t>
            </a:r>
          </a:p>
          <a:p>
            <a:r>
              <a:rPr lang="en-US" dirty="1" smtClean="0">
                <a:solidFill>
                  <a:schemeClr val="tx1"/>
                </a:solidFill>
              </a:rPr>
              <a:t>Rhode Island</a:t>
            </a:r>
          </a:p>
          <a:p>
            <a:r>
              <a:rPr lang="en-US" dirty="1" smtClean="0">
                <a:solidFill>
                  <a:schemeClr val="tx1"/>
                </a:solidFill>
              </a:rPr>
              <a:t>West Virginia (2019) </a:t>
            </a:r>
            <a:endParaRPr lang="en-US">
              <a:solidFill>
                <a:schemeClr val="tx1"/>
              </a:solidFill>
            </a:endParaRPr>
          </a:p>
        </p:txBody>
      </p:sp>
      <p:pic>
        <p:nvPicPr>
          <p:cNvPr id="3" name="Picture 2"/>
          <p:cNvPicPr>
            <a:picLocks noChangeAspect="1"/>
          </p:cNvPicPr>
          <p:nvPr/>
        </p:nvPicPr>
        <p:blipFill>
          <a:blip r:embed="rId3"/>
          <a:srcRect/>
          <a:stretch>
            <a:fillRect/>
          </a:stretch>
        </p:blipFill>
        <p:spPr>
          <a:xfrm rot="608371">
            <a:off x="7489824" y="2369976"/>
            <a:ext cx="4190170" cy="2929812"/>
          </a:xfrm>
          <a:prstGeom prst="rect"/>
        </p:spPr>
      </p:pic>
    </p:spTree>
    <p:extLst>
      <p:ext uri="{BB962C8B-B14F-4D97-AF65-F5344CB8AC3E}">
        <p14:creationId xmlns:p14="http://schemas.microsoft.com/office/powerpoint/2010/main" val="3383192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5">
                                            <p:txEl>
                                              <p:pRg st="3" end="3"/>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2">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2">
                                            <p:txEl>
                                              <p:pRg st="2" end="2"/>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60451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2170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p:cNvSpPr>
            <a:spLocks noGrp="1"/>
          </p:cNvSpPr>
          <p:nvPr>
            <p:ph type="title"/>
          </p:nvPr>
        </p:nvSpPr>
        <p:spPr>
          <a:xfrm>
            <a:off x="410673" y="127322"/>
            <a:ext cx="11631171" cy="1161211"/>
          </a:xfrm>
        </p:spPr>
        <p:txBody>
          <a:bodyPr/>
          <a:lstStyle/>
          <a:p>
            <a:pPr algn="ctr"/>
            <a:r>
              <a:rPr lang="en-US" dirty="1" smtClean="0"/>
              <a:t>OSHA’s Top 10 Most Frequently Cited Standards</a:t>
            </a:r>
            <a:endParaRPr lang="en-US"/>
          </a:p>
        </p:txBody>
      </p:sp>
      <p:sp>
        <p:nvSpPr>
          <p:cNvPr id="2" name="Content Placeholder 1"/>
          <p:cNvSpPr>
            <a:spLocks noGrp="1"/>
          </p:cNvSpPr>
          <p:nvPr>
            <p:ph idx="4294967295"/>
          </p:nvPr>
        </p:nvSpPr>
        <p:spPr>
          <a:xfrm>
            <a:off x="437663" y="1664677"/>
            <a:ext cx="10535138" cy="4812323"/>
          </a:xfrm>
        </p:spPr>
        <p:txBody>
          <a:bodyPr>
            <a:normAutofit lnSpcReduction="10000"/>
          </a:bodyPr>
          <a:lstStyle/>
          <a:p>
            <a:pPr lvl="0"/>
            <a:r>
              <a:rPr lang="en-US" dirty="1" smtClean="0"/>
              <a:t>Fall </a:t>
            </a:r>
            <a:r>
              <a:rPr lang="en-US" dirty="1"/>
              <a:t>Protection – General Requirements (1926.501)   </a:t>
            </a:r>
          </a:p>
          <a:p>
            <a:pPr lvl="0"/>
            <a:r>
              <a:rPr lang="en-US" dirty="1"/>
              <a:t>Hazard Communication (1910.1200)</a:t>
            </a:r>
          </a:p>
          <a:p>
            <a:pPr lvl="0"/>
            <a:r>
              <a:rPr lang="en-US" dirty="1"/>
              <a:t>Scaffolding (1926.451)       </a:t>
            </a:r>
          </a:p>
          <a:p>
            <a:pPr lvl="0"/>
            <a:r>
              <a:rPr lang="en-US" dirty="1"/>
              <a:t>Respiratory Protection (1910.134)   </a:t>
            </a:r>
          </a:p>
          <a:p>
            <a:pPr lvl="0"/>
            <a:r>
              <a:rPr lang="en-US" dirty="1"/>
              <a:t>Lockout / Tagout (1910.147)   </a:t>
            </a:r>
          </a:p>
          <a:p>
            <a:pPr lvl="0"/>
            <a:r>
              <a:rPr lang="en-US" dirty="1"/>
              <a:t>Ladders (1926.1053) </a:t>
            </a:r>
          </a:p>
          <a:p>
            <a:pPr lvl="0"/>
            <a:r>
              <a:rPr lang="en-US" dirty="1"/>
              <a:t>Powered Industrial Trucks (1910.178)</a:t>
            </a:r>
          </a:p>
          <a:p>
            <a:pPr lvl="0"/>
            <a:r>
              <a:rPr lang="en-US" dirty="1"/>
              <a:t>Fall Protection – Training Requirements (1926.503)      </a:t>
            </a:r>
          </a:p>
          <a:p>
            <a:pPr lvl="0"/>
            <a:r>
              <a:rPr lang="en-US" dirty="1"/>
              <a:t>Machine Guarding (1910.212) </a:t>
            </a:r>
          </a:p>
          <a:p>
            <a:r>
              <a:rPr lang="en-US" dirty="1"/>
              <a:t>Eye and Face Protection (1926.102)    </a:t>
            </a:r>
          </a:p>
        </p:txBody>
      </p:sp>
      <p:sp>
        <p:nvSpPr>
          <p:cNvPr id="4" name="Slide Number Placeholder 3"/>
          <p:cNvSpPr>
            <a:spLocks noGrp="1"/>
          </p:cNvSpPr>
          <p:nvPr>
            <p:ph type="sldNum" sz="quarter" idx="4294967295"/>
          </p:nvPr>
        </p:nvSpPr>
        <p:spPr>
          <a:xfrm>
            <a:off x="9347200" y="6553200"/>
            <a:ext cx="2844800" cy="228600"/>
          </a:xfrm>
        </p:spPr>
        <p:txBody>
          <a:bodyPr/>
          <a:lstStyle/>
          <a:p>
            <a:fld id="{B73F69C2-009F-4240-9724-5B3BAC1E9E06}" type="slidenum">
              <a:rPr lang="en-US" smtClean="0"/>
              <a:t>3</a:t>
            </a:fld>
            <a:endParaRPr lang="en-US"/>
          </a:p>
        </p:txBody>
      </p:sp>
    </p:spTree>
    <p:extLst>
      <p:ext uri="{BB962C8B-B14F-4D97-AF65-F5344CB8AC3E}">
        <p14:creationId xmlns:p14="http://schemas.microsoft.com/office/powerpoint/2010/main" val="145081013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a:t>Total Fed OSHA Inspections</a:t>
            </a:r>
          </a:p>
        </p:txBody>
      </p:sp>
      <p:sp>
        <p:nvSpPr>
          <p:cNvPr id="3" name="Slide Number Placeholder 2"/>
          <p:cNvSpPr>
            <a:spLocks noGrp="1"/>
          </p:cNvSpPr>
          <p:nvPr>
            <p:ph type="sldNum" sz="quarter" idx="10"/>
          </p:nvPr>
        </p:nvSpPr>
        <p:spPr/>
        <p:txBody>
          <a:bodyPr/>
          <a:lstStyle/>
          <a:p>
            <a:fld id="{B73F69C2-009F-4240-9724-5B3BAC1E9E06}" type="slidenum">
              <a:rPr lang="en-US" smtClean="0"/>
              <a:t>4</a:t>
            </a:fld>
            <a:endParaRPr lang="en-US"/>
          </a:p>
        </p:txBody>
      </p:sp>
      <p:graphicFrame>
        <p:nvGraphicFramePr>
          <p:cNvPr id="5" name="Chart Placeholder 2"/>
          <p:cNvGraphicFramePr>
            <a:graphicFrameLocks noGrp="1"/>
          </p:cNvGraphicFramePr>
          <p:nvPr>
            <p:ph sz="quarter" idx="11"/>
            <p:extLst>
              <p:ext uri="{D42A27DB-BD31-4B8C-83A1-F6EECF244321}">
                <p14:modId xmlns:p14="http://schemas.microsoft.com/office/powerpoint/2010/main" val="678980044"/>
              </p:ext>
            </p:extLst>
          </p:nvPr>
        </p:nvGraphicFramePr>
        <p:xfrm>
          <a:off x="277813" y="1736725"/>
          <a:ext cx="11631612"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121252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1" smtClean="0"/>
              <a:t>Average Penalty Per Serious Violation</a:t>
            </a:r>
            <a:endParaRPr lang="en-US"/>
          </a:p>
        </p:txBody>
      </p:sp>
      <p:sp>
        <p:nvSpPr>
          <p:cNvPr id="3" name="Slide Number Placeholder 2"/>
          <p:cNvSpPr>
            <a:spLocks noGrp="1"/>
          </p:cNvSpPr>
          <p:nvPr>
            <p:ph type="sldNum" sz="quarter" idx="10"/>
          </p:nvPr>
        </p:nvSpPr>
        <p:spPr/>
        <p:txBody>
          <a:bodyPr/>
          <a:lstStyle/>
          <a:p>
            <a:fld id="{B73F69C2-009F-4240-9724-5B3BAC1E9E06}" type="slidenum">
              <a:rPr lang="en-US" smtClean="0"/>
              <a:t>5</a:t>
            </a:fld>
            <a:endParaRPr lang="en-US"/>
          </a:p>
        </p:txBody>
      </p:sp>
      <p:sp>
        <p:nvSpPr>
          <p:cNvPr id="2" name="Content Placeholder 1"/>
          <p:cNvSpPr>
            <a:spLocks noGrp="1"/>
          </p:cNvSpPr>
          <p:nvPr>
            <p:ph sz="quarter" idx="11"/>
          </p:nvPr>
        </p:nvSpPr>
        <p:spPr/>
        <p:txBody>
          <a:bodyPr/>
          <a:lstStyle/>
          <a:p>
            <a:endParaRPr lang="en-US"/>
          </a:p>
        </p:txBody>
      </p:sp>
      <p:graphicFrame>
        <p:nvGraphicFramePr>
          <p:cNvPr id="7" name="Chart Placeholder 2"/>
          <p:cNvGraphicFramePr/>
          <p:nvPr>
            <p:extLst>
              <p:ext uri="{D42A27DB-BD31-4B8C-83A1-F6EECF244321}">
                <p14:modId xmlns:p14="http://schemas.microsoft.com/office/powerpoint/2010/main" val="1648359034"/>
              </p:ext>
            </p:extLst>
          </p:nvPr>
        </p:nvGraphicFramePr>
        <p:xfrm>
          <a:off x="182880" y="1532374"/>
          <a:ext cx="11130742" cy="4837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593346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smtClean="0"/>
              <a:t>Severe Injury Reporting</a:t>
            </a:r>
            <a:endParaRPr lang="en-US"/>
          </a:p>
        </p:txBody>
      </p:sp>
      <p:sp>
        <p:nvSpPr>
          <p:cNvPr id="3" name="Slide Number Placeholder 2"/>
          <p:cNvSpPr>
            <a:spLocks noGrp="1"/>
          </p:cNvSpPr>
          <p:nvPr>
            <p:ph type="sldNum" sz="quarter" idx="10"/>
          </p:nvPr>
        </p:nvSpPr>
        <p:spPr/>
        <p:txBody>
          <a:bodyPr/>
          <a:lstStyle/>
          <a:p>
            <a:fld id="{B73F69C2-009F-4240-9724-5B3BAC1E9E06}" type="slidenum">
              <a:rPr lang="en-US" smtClean="0"/>
              <a:t>6</a:t>
            </a:fld>
            <a:endParaRPr lang="en-US"/>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3697028088"/>
              </p:ext>
            </p:extLst>
          </p:nvPr>
        </p:nvGraphicFramePr>
        <p:xfrm>
          <a:off x="199504" y="1736725"/>
          <a:ext cx="11709918" cy="4381441"/>
        </p:xfrm>
        <a:graphic>
          <a:graphicData uri="http://schemas.openxmlformats.org/drawingml/2006/table">
            <a:tbl>
              <a:tblPr firstRow="1" bandRow="1">
                <a:tableStyleId>{F5AB1C69-6EDB-4FF4-983F-18BD219EF322}</a:tableStyleId>
              </a:tblPr>
              <a:tblGrid>
                <a:gridCol w="1301102">
                  <a:extLst>
                    <a:ext uri="{9D8B030D-6E8A-4147-A177-3AD203B41FA5}">
                      <a16:colId xmlns:a16="http://schemas.microsoft.com/office/drawing/2014/main" val="2841183100"/>
                    </a:ext>
                  </a:extLst>
                </a:gridCol>
                <a:gridCol w="1301102">
                  <a:extLst>
                    <a:ext uri="{9D8B030D-6E8A-4147-A177-3AD203B41FA5}">
                      <a16:colId xmlns:a16="http://schemas.microsoft.com/office/drawing/2014/main" val="1354783949"/>
                    </a:ext>
                  </a:extLst>
                </a:gridCol>
                <a:gridCol w="1301102">
                  <a:extLst>
                    <a:ext uri="{9D8B030D-6E8A-4147-A177-3AD203B41FA5}">
                      <a16:colId xmlns:a16="http://schemas.microsoft.com/office/drawing/2014/main" val="1783297555"/>
                    </a:ext>
                  </a:extLst>
                </a:gridCol>
                <a:gridCol w="1301102">
                  <a:extLst>
                    <a:ext uri="{9D8B030D-6E8A-4147-A177-3AD203B41FA5}">
                      <a16:colId xmlns:a16="http://schemas.microsoft.com/office/drawing/2014/main" val="348520591"/>
                    </a:ext>
                  </a:extLst>
                </a:gridCol>
                <a:gridCol w="1301102">
                  <a:extLst>
                    <a:ext uri="{9D8B030D-6E8A-4147-A177-3AD203B41FA5}">
                      <a16:colId xmlns:a16="http://schemas.microsoft.com/office/drawing/2014/main" val="3074707431"/>
                    </a:ext>
                  </a:extLst>
                </a:gridCol>
                <a:gridCol w="1301102">
                  <a:extLst>
                    <a:ext uri="{9D8B030D-6E8A-4147-A177-3AD203B41FA5}">
                      <a16:colId xmlns:a16="http://schemas.microsoft.com/office/drawing/2014/main" val="2898356515"/>
                    </a:ext>
                  </a:extLst>
                </a:gridCol>
                <a:gridCol w="1301102">
                  <a:extLst>
                    <a:ext uri="{9D8B030D-6E8A-4147-A177-3AD203B41FA5}">
                      <a16:colId xmlns:a16="http://schemas.microsoft.com/office/drawing/2014/main" val="1772173555"/>
                    </a:ext>
                  </a:extLst>
                </a:gridCol>
                <a:gridCol w="1301102">
                  <a:extLst>
                    <a:ext uri="{9D8B030D-6E8A-4147-A177-3AD203B41FA5}">
                      <a16:colId xmlns:a16="http://schemas.microsoft.com/office/drawing/2014/main" val="2882694430"/>
                    </a:ext>
                  </a:extLst>
                </a:gridCol>
                <a:gridCol w="1301102">
                  <a:extLst>
                    <a:ext uri="{9D8B030D-6E8A-4147-A177-3AD203B41FA5}">
                      <a16:colId xmlns:a16="http://schemas.microsoft.com/office/drawing/2014/main" val="3596588703"/>
                    </a:ext>
                  </a:extLst>
                </a:gridCol>
              </a:tblGrid>
              <a:tr h="1067274">
                <a:tc>
                  <a:txBody>
                    <a:bodyPr/>
                    <a:lstStyle/>
                    <a:p>
                      <a:pPr algn="ctr"/>
                      <a:r>
                        <a:rPr lang="en-US" sz="1600" spc="-60" dirty="1"/>
                        <a:t>Type</a:t>
                      </a:r>
                      <a:r>
                        <a:rPr lang="en-US" sz="1600" spc="-60" baseline="0" dirty="1"/>
                        <a:t> of Injury Reported</a:t>
                      </a:r>
                      <a:endParaRPr lang="en-US" sz="1600" b="1" spc="-60">
                        <a:solidFill>
                          <a:schemeClr val="tx1">
                            <a:lumMod val="85000"/>
                            <a:lumOff val="15000"/>
                          </a:schemeClr>
                        </a:solidFill>
                      </a:endParaRPr>
                    </a:p>
                  </a:txBody>
                  <a:tcPr anchor="ctr"/>
                </a:tc>
                <a:tc>
                  <a:txBody>
                    <a:bodyPr/>
                    <a:lstStyle/>
                    <a:p>
                      <a:pPr algn="ctr"/>
                      <a:r>
                        <a:rPr lang="en-US" sz="1550" spc="-70" dirty="1"/>
                        <a:t># of Reports (2015)</a:t>
                      </a:r>
                      <a:endParaRPr lang="en-US" sz="1550" b="1" spc="-70">
                        <a:solidFill>
                          <a:schemeClr val="tx1">
                            <a:lumMod val="85000"/>
                            <a:lumOff val="15000"/>
                          </a:schemeClr>
                        </a:solidFill>
                      </a:endParaRPr>
                    </a:p>
                  </a:txBody>
                  <a:tcPr anchor="ctr">
                    <a:solidFill>
                      <a:schemeClr val="accent2">
                        <a:lumMod val="40000"/>
                        <a:lumOff val="60000"/>
                      </a:schemeClr>
                    </a:solidFill>
                  </a:tcPr>
                </a:tc>
                <a:tc>
                  <a:txBody>
                    <a:bodyPr/>
                    <a:lstStyle/>
                    <a:p>
                      <a:pPr algn="ctr"/>
                      <a:r>
                        <a:rPr lang="en-US" sz="1550" spc="-70" dirty="1"/>
                        <a:t>% Inspected (2015)</a:t>
                      </a:r>
                      <a:endParaRPr lang="en-US" sz="1550" b="1" spc="-70">
                        <a:solidFill>
                          <a:schemeClr val="tx1">
                            <a:lumMod val="85000"/>
                            <a:lumOff val="15000"/>
                          </a:schemeClr>
                        </a:solidFill>
                      </a:endParaRPr>
                    </a:p>
                  </a:txBody>
                  <a:tcPr anchor="ctr"/>
                </a:tc>
                <a:tc>
                  <a:txBody>
                    <a:bodyPr/>
                    <a:lstStyle/>
                    <a:p>
                      <a:pPr algn="ctr"/>
                      <a:r>
                        <a:rPr lang="en-US" sz="1550" spc="-70" baseline="0" dirty="1"/>
                        <a:t> </a:t>
                      </a:r>
                      <a:r>
                        <a:rPr lang="en-US" sz="1550" spc="-70" dirty="1"/>
                        <a:t># of Reports (2016)</a:t>
                      </a:r>
                      <a:endParaRPr lang="en-US" sz="1550" b="1" spc="-70">
                        <a:solidFill>
                          <a:schemeClr val="tx1">
                            <a:lumMod val="85000"/>
                            <a:lumOff val="15000"/>
                          </a:schemeClr>
                        </a:solidFill>
                      </a:endParaRPr>
                    </a:p>
                  </a:txBody>
                  <a:tcPr anchor="ctr">
                    <a:solidFill>
                      <a:schemeClr val="accent2">
                        <a:lumMod val="40000"/>
                        <a:lumOff val="60000"/>
                      </a:schemeClr>
                    </a:solidFill>
                  </a:tcPr>
                </a:tc>
                <a:tc>
                  <a:txBody>
                    <a:bodyPr/>
                    <a:lstStyle/>
                    <a:p>
                      <a:pPr algn="ctr"/>
                      <a:r>
                        <a:rPr lang="en-US" sz="1550" spc="-70" baseline="0" dirty="1"/>
                        <a:t>% </a:t>
                      </a:r>
                      <a:r>
                        <a:rPr lang="en-US" sz="1550" spc="-70" dirty="1"/>
                        <a:t>Inspected (2016)</a:t>
                      </a:r>
                      <a:endParaRPr lang="en-US" sz="1550" b="1" spc="-70">
                        <a:solidFill>
                          <a:schemeClr val="tx1">
                            <a:lumMod val="85000"/>
                            <a:lumOff val="15000"/>
                          </a:schemeClr>
                        </a:solidFill>
                      </a:endParaRPr>
                    </a:p>
                  </a:txBody>
                  <a:tcPr anchor="ctr"/>
                </a:tc>
                <a:tc>
                  <a:txBody>
                    <a:bodyPr/>
                    <a:lstStyle/>
                    <a:p>
                      <a:pPr algn="ctr"/>
                      <a:r>
                        <a:rPr lang="en-US" sz="1550" spc="-70" baseline="0" dirty="1"/>
                        <a:t> </a:t>
                      </a:r>
                      <a:r>
                        <a:rPr lang="en-US" sz="1550" spc="-70" dirty="1"/>
                        <a:t># of Reports (2017)</a:t>
                      </a:r>
                      <a:endParaRPr lang="en-US" sz="1550" b="1" spc="-70">
                        <a:solidFill>
                          <a:schemeClr val="tx1">
                            <a:lumMod val="85000"/>
                            <a:lumOff val="15000"/>
                          </a:schemeClr>
                        </a:solidFill>
                      </a:endParaRPr>
                    </a:p>
                  </a:txBody>
                  <a:tcPr anchor="ctr">
                    <a:solidFill>
                      <a:schemeClr val="accent2">
                        <a:lumMod val="40000"/>
                        <a:lumOff val="60000"/>
                      </a:schemeClr>
                    </a:solidFill>
                  </a:tcPr>
                </a:tc>
                <a:tc>
                  <a:txBody>
                    <a:bodyPr/>
                    <a:lstStyle/>
                    <a:p>
                      <a:pPr algn="ctr"/>
                      <a:r>
                        <a:rPr lang="en-US" sz="1550" spc="-70" baseline="0" dirty="1"/>
                        <a:t>% </a:t>
                      </a:r>
                      <a:r>
                        <a:rPr lang="en-US" sz="1550" spc="-70" dirty="1"/>
                        <a:t>Inspected (2017)</a:t>
                      </a:r>
                      <a:endParaRPr lang="en-US" sz="1550" b="1" spc="-70">
                        <a:solidFill>
                          <a:schemeClr val="tx1">
                            <a:lumMod val="85000"/>
                            <a:lumOff val="15000"/>
                          </a:schemeClr>
                        </a:solidFill>
                      </a:endParaRPr>
                    </a:p>
                  </a:txBody>
                  <a:tcPr anchor="ctr"/>
                </a:tc>
                <a:tc>
                  <a:txBody>
                    <a:bodyPr/>
                    <a:lstStyle/>
                    <a:p>
                      <a:pPr algn="ctr"/>
                      <a:r>
                        <a:rPr lang="en-US" sz="1550" spc="-70" baseline="0" dirty="1"/>
                        <a:t> </a:t>
                      </a:r>
                      <a:r>
                        <a:rPr lang="en-US" sz="1550" spc="-70" dirty="1"/>
                        <a:t># of Reports (2018)</a:t>
                      </a:r>
                      <a:endParaRPr lang="en-US" sz="1550" b="1" spc="-70">
                        <a:solidFill>
                          <a:schemeClr val="tx1">
                            <a:lumMod val="85000"/>
                            <a:lumOff val="15000"/>
                          </a:schemeClr>
                        </a:solidFill>
                      </a:endParaRPr>
                    </a:p>
                  </a:txBody>
                  <a:tcPr anchor="ctr">
                    <a:solidFill>
                      <a:schemeClr val="accent2">
                        <a:lumMod val="40000"/>
                        <a:lumOff val="60000"/>
                      </a:schemeClr>
                    </a:solidFill>
                  </a:tcPr>
                </a:tc>
                <a:tc>
                  <a:txBody>
                    <a:bodyPr/>
                    <a:lstStyle/>
                    <a:p>
                      <a:pPr algn="ctr"/>
                      <a:r>
                        <a:rPr lang="en-US" sz="1550" spc="-70" baseline="0" dirty="1"/>
                        <a:t>% </a:t>
                      </a:r>
                      <a:r>
                        <a:rPr lang="en-US" sz="1500" spc="-90" baseline="0" dirty="1"/>
                        <a:t>Inspected </a:t>
                      </a:r>
                      <a:r>
                        <a:rPr lang="en-US" sz="1550" spc="-70" dirty="1"/>
                        <a:t>(2018)</a:t>
                      </a:r>
                      <a:endParaRPr lang="en-US" sz="1550" b="1" spc="-70">
                        <a:solidFill>
                          <a:schemeClr val="tx1">
                            <a:lumMod val="85000"/>
                            <a:lumOff val="15000"/>
                          </a:schemeClr>
                        </a:solidFill>
                      </a:endParaRPr>
                    </a:p>
                  </a:txBody>
                  <a:tcPr anchor="ctr"/>
                </a:tc>
                <a:extLst>
                  <a:ext uri="{0D108BD9-81ED-4DB2-BD59-A6C34878D82A}">
                    <a16:rowId xmlns:a16="http://schemas.microsoft.com/office/drawing/2014/main" val="2465069635"/>
                  </a:ext>
                </a:extLst>
              </a:tr>
              <a:tr h="1067274">
                <a:tc>
                  <a:txBody>
                    <a:bodyPr/>
                    <a:lstStyle/>
                    <a:p>
                      <a:pPr algn="ctr"/>
                      <a:r>
                        <a:rPr lang="en-US" sz="1600" spc="-60" baseline="0" dirty="1"/>
                        <a:t>HOSPITALIZATION</a:t>
                      </a:r>
                      <a:endParaRPr lang="en-US" sz="1600" b="1" spc="-60" baseline="0"/>
                    </a:p>
                  </a:txBody>
                  <a:tcPr anchor="ctr"/>
                </a:tc>
                <a:tc>
                  <a:txBody>
                    <a:bodyPr/>
                    <a:lstStyle/>
                    <a:p>
                      <a:pPr algn="ctr"/>
                      <a:r>
                        <a:rPr lang="en-US" sz="1800" spc="-60" dirty="1"/>
                        <a:t>7,638</a:t>
                      </a:r>
                      <a:endParaRPr lang="en-US" sz="1800" b="1" spc="-6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c>
                  <a:txBody>
                    <a:bodyPr/>
                    <a:lstStyle/>
                    <a:p>
                      <a:pPr algn="ctr"/>
                      <a:r>
                        <a:rPr lang="en-US" sz="1800" spc="-60" dirty="1"/>
                        <a:t>31%</a:t>
                      </a:r>
                      <a:endParaRPr lang="en-US" sz="1800" b="1" spc="-60"/>
                    </a:p>
                  </a:txBody>
                  <a:tcPr anchor="ctr"/>
                </a:tc>
                <a:tc>
                  <a:txBody>
                    <a:bodyPr/>
                    <a:lstStyle/>
                    <a:p>
                      <a:pPr algn="ctr"/>
                      <a:r>
                        <a:rPr lang="en-US" sz="1800" spc="-60" dirty="1"/>
                        <a:t>8,100</a:t>
                      </a:r>
                      <a:endParaRPr lang="en-US" sz="1800" b="1" spc="-6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60" dirty="1"/>
                        <a:t>27%</a:t>
                      </a:r>
                      <a:endParaRPr lang="en-US" sz="1800" b="1" spc="-60"/>
                    </a:p>
                  </a:txBody>
                  <a:tcPr anchor="ctr"/>
                </a:tc>
                <a:tc>
                  <a:txBody>
                    <a:bodyPr/>
                    <a:lstStyle/>
                    <a:p>
                      <a:pPr algn="ctr"/>
                      <a:r>
                        <a:rPr lang="en-US" sz="1800" spc="-70" baseline="0" dirty="1"/>
                        <a:t>8,063</a:t>
                      </a:r>
                      <a:endParaRPr lang="en-US" sz="1800" b="1" spc="-70" baseline="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70" baseline="0" dirty="1"/>
                        <a:t>25%</a:t>
                      </a:r>
                      <a:endParaRPr lang="en-US" sz="1800" b="1" spc="-70" baseline="0"/>
                    </a:p>
                  </a:txBody>
                  <a:tcPr anchor="ctr"/>
                </a:tc>
                <a:tc>
                  <a:txBody>
                    <a:bodyPr/>
                    <a:lstStyle/>
                    <a:p>
                      <a:pPr algn="ctr"/>
                      <a:r>
                        <a:rPr lang="en-US" sz="1800" spc="-60" dirty="1"/>
                        <a:t>9,135</a:t>
                      </a:r>
                      <a:endParaRPr lang="en-US" sz="1800" b="1" spc="-6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60" dirty="1"/>
                        <a:t>27%</a:t>
                      </a:r>
                      <a:br>
                        <a:rPr lang="en-US" sz="1800" spc="-60" dirty="1"/>
                      </a:br>
                      <a:r>
                        <a:rPr lang="en-US" sz="1400" spc="-60" dirty="1"/>
                        <a:t>(73% RRI)</a:t>
                      </a:r>
                      <a:endParaRPr lang="en-US" sz="1800" b="1" spc="-60"/>
                    </a:p>
                  </a:txBody>
                  <a:tcPr anchor="ctr"/>
                </a:tc>
                <a:extLst>
                  <a:ext uri="{0D108BD9-81ED-4DB2-BD59-A6C34878D82A}">
                    <a16:rowId xmlns:a16="http://schemas.microsoft.com/office/drawing/2014/main" val="4176993900"/>
                  </a:ext>
                </a:extLst>
              </a:tr>
              <a:tr h="1067274">
                <a:tc>
                  <a:txBody>
                    <a:bodyPr/>
                    <a:lstStyle/>
                    <a:p>
                      <a:pPr algn="ctr"/>
                      <a:r>
                        <a:rPr lang="en-US" sz="1600" spc="-60" dirty="1"/>
                        <a:t>AMPUTATION</a:t>
                      </a:r>
                      <a:endParaRPr lang="en-US" sz="1600" b="1" spc="-60"/>
                    </a:p>
                  </a:txBody>
                  <a:tcPr anchor="ctr"/>
                </a:tc>
                <a:tc>
                  <a:txBody>
                    <a:bodyPr/>
                    <a:lstStyle/>
                    <a:p>
                      <a:pPr algn="ctr"/>
                      <a:r>
                        <a:rPr lang="en-US" sz="1800" spc="-60" dirty="1"/>
                        <a:t>2,646</a:t>
                      </a:r>
                      <a:endParaRPr lang="en-US" sz="1800" b="1" spc="-6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c>
                  <a:txBody>
                    <a:bodyPr/>
                    <a:lstStyle/>
                    <a:p>
                      <a:pPr algn="ctr"/>
                      <a:r>
                        <a:rPr lang="en-US" sz="1800" spc="-60" dirty="1"/>
                        <a:t>59%</a:t>
                      </a:r>
                      <a:endParaRPr lang="en-US" sz="1800" b="1" spc="-60"/>
                    </a:p>
                  </a:txBody>
                  <a:tcPr anchor="ctr"/>
                </a:tc>
                <a:tc>
                  <a:txBody>
                    <a:bodyPr/>
                    <a:lstStyle/>
                    <a:p>
                      <a:pPr algn="ctr"/>
                      <a:r>
                        <a:rPr lang="en-US" sz="1800" spc="-60" dirty="1"/>
                        <a:t>2,672</a:t>
                      </a:r>
                      <a:endParaRPr lang="en-US" sz="1800" b="1" spc="-6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60" dirty="1"/>
                        <a:t>49%</a:t>
                      </a:r>
                      <a:endParaRPr lang="en-US" sz="1800" b="1" spc="-60"/>
                    </a:p>
                  </a:txBody>
                  <a:tcPr anchor="ctr"/>
                </a:tc>
                <a:tc>
                  <a:txBody>
                    <a:bodyPr/>
                    <a:lstStyle/>
                    <a:p>
                      <a:pPr algn="ctr"/>
                      <a:r>
                        <a:rPr lang="en-US" sz="1800" spc="-70" baseline="0" dirty="1"/>
                        <a:t>3,379</a:t>
                      </a:r>
                      <a:endParaRPr lang="en-US" sz="1800" b="1" spc="-70" baseline="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70" baseline="0" dirty="1"/>
                        <a:t>47%</a:t>
                      </a:r>
                      <a:endParaRPr lang="en-US" sz="1800" b="1" spc="-70" baseline="0"/>
                    </a:p>
                  </a:txBody>
                  <a:tcPr anchor="ctr"/>
                </a:tc>
                <a:tc>
                  <a:txBody>
                    <a:bodyPr/>
                    <a:lstStyle/>
                    <a:p>
                      <a:pPr algn="ctr"/>
                      <a:r>
                        <a:rPr lang="en-US" sz="1800" spc="-60" dirty="1"/>
                        <a:t>2,922</a:t>
                      </a:r>
                      <a:endParaRPr lang="en-US" sz="1800" b="1" spc="-6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60" dirty="1"/>
                        <a:t>48%</a:t>
                      </a:r>
                      <a:br>
                        <a:rPr lang="en-US" sz="1800" spc="-60" dirty="1"/>
                      </a:br>
                      <a:r>
                        <a:rPr lang="en-US" sz="1400" spc="-60" dirty="1"/>
                        <a:t>(52% RRI)</a:t>
                      </a:r>
                      <a:endParaRPr lang="en-US" sz="1800" b="1" spc="-60"/>
                    </a:p>
                  </a:txBody>
                  <a:tcPr anchor="ctr"/>
                </a:tc>
                <a:extLst>
                  <a:ext uri="{0D108BD9-81ED-4DB2-BD59-A6C34878D82A}">
                    <a16:rowId xmlns:a16="http://schemas.microsoft.com/office/drawing/2014/main" val="2453806322"/>
                  </a:ext>
                </a:extLst>
              </a:tr>
              <a:tr h="1179619">
                <a:tc>
                  <a:txBody>
                    <a:bodyPr/>
                    <a:lstStyle/>
                    <a:p>
                      <a:pPr algn="ctr"/>
                      <a:r>
                        <a:rPr lang="en-US" sz="1600" spc="-60" dirty="1"/>
                        <a:t>TOTAL</a:t>
                      </a:r>
                      <a:endParaRPr lang="en-US" sz="1600" b="1" spc="-60"/>
                    </a:p>
                  </a:txBody>
                  <a:tcPr anchor="ctr"/>
                </a:tc>
                <a:tc>
                  <a:txBody>
                    <a:bodyPr/>
                    <a:lstStyle/>
                    <a:p>
                      <a:pPr algn="ctr"/>
                      <a:r>
                        <a:rPr lang="en-US" sz="1800" spc="-80" baseline="0" dirty="1"/>
                        <a:t>10,395</a:t>
                      </a:r>
                      <a:endParaRPr lang="en-US" sz="1800" b="1" spc="-80" baseline="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tcPr>
                </a:tc>
                <a:tc>
                  <a:txBody>
                    <a:bodyPr/>
                    <a:lstStyle/>
                    <a:p>
                      <a:pPr algn="ctr">
                        <a:spcBef>
                          <a:spcPts val="1200"/>
                        </a:spcBef>
                      </a:pPr>
                      <a:r>
                        <a:rPr lang="en-US" sz="1800" spc="-60" dirty="1"/>
                        <a:t>38%</a:t>
                      </a:r>
                    </a:p>
                    <a:p>
                      <a:pPr algn="ctr"/>
                      <a:r>
                        <a:rPr lang="en-US" sz="1800" spc="-60" dirty="1"/>
                        <a:t>(3,950)</a:t>
                      </a:r>
                      <a:endParaRPr lang="en-US" sz="1800" b="1" spc="-60"/>
                    </a:p>
                  </a:txBody>
                  <a:tcPr anchor="ctr"/>
                </a:tc>
                <a:tc>
                  <a:txBody>
                    <a:bodyPr/>
                    <a:lstStyle/>
                    <a:p>
                      <a:pPr algn="ctr"/>
                      <a:r>
                        <a:rPr lang="en-US" sz="1800" spc="-80" baseline="0" dirty="1"/>
                        <a:t>10,887</a:t>
                      </a:r>
                      <a:endParaRPr lang="en-US" sz="1800" b="1" spc="-80" baseline="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60" dirty="1"/>
                        <a:t>33%</a:t>
                      </a:r>
                    </a:p>
                    <a:p>
                      <a:pPr algn="ctr"/>
                      <a:r>
                        <a:rPr lang="en-US" sz="1800" spc="-60" dirty="1"/>
                        <a:t>(3,593)</a:t>
                      </a:r>
                      <a:endParaRPr lang="en-US" sz="1800" b="1" spc="-60"/>
                    </a:p>
                  </a:txBody>
                  <a:tcPr anchor="ctr"/>
                </a:tc>
                <a:tc>
                  <a:txBody>
                    <a:bodyPr/>
                    <a:lstStyle/>
                    <a:p>
                      <a:pPr algn="ctr">
                        <a:spcAft>
                          <a:spcPts val="600"/>
                        </a:spcAft>
                      </a:pPr>
                      <a:r>
                        <a:rPr lang="en-US" sz="1800" spc="-70" baseline="0" dirty="1"/>
                        <a:t>11,592</a:t>
                      </a:r>
                      <a:endParaRPr lang="en-US" sz="1800" b="1" spc="-70" baseline="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70" baseline="0" dirty="1"/>
                        <a:t>30%</a:t>
                      </a:r>
                    </a:p>
                    <a:p>
                      <a:pPr algn="ctr"/>
                      <a:r>
                        <a:rPr lang="en-US" sz="1800" spc="-70" baseline="0" dirty="1"/>
                        <a:t>(3,478)</a:t>
                      </a:r>
                      <a:endParaRPr lang="en-US" sz="1800" b="1" spc="-70" baseline="0"/>
                    </a:p>
                  </a:txBody>
                  <a:tcPr anchor="ctr"/>
                </a:tc>
                <a:tc>
                  <a:txBody>
                    <a:bodyPr/>
                    <a:lstStyle/>
                    <a:p>
                      <a:pPr algn="ctr"/>
                      <a:r>
                        <a:rPr lang="en-US" sz="1800" spc="-60" dirty="1"/>
                        <a:t>12,238</a:t>
                      </a:r>
                      <a:endParaRPr lang="en-US" sz="1800" b="1" spc="-60"/>
                    </a:p>
                  </a:txBody>
                  <a:tcPr anchor="ctr">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tcPr>
                </a:tc>
                <a:tc>
                  <a:txBody>
                    <a:bodyPr/>
                    <a:lstStyle/>
                    <a:p>
                      <a:pPr algn="ctr"/>
                      <a:r>
                        <a:rPr lang="en-US" sz="1800" spc="-60" dirty="1"/>
                        <a:t>32%</a:t>
                      </a:r>
                    </a:p>
                    <a:p>
                      <a:pPr algn="ctr"/>
                      <a:r>
                        <a:rPr lang="en-US" sz="1800" spc="-60" dirty="1"/>
                        <a:t>(3,918)</a:t>
                      </a:r>
                      <a:endParaRPr lang="en-US" sz="1800" b="1" spc="-60"/>
                    </a:p>
                  </a:txBody>
                  <a:tcPr anchor="ctr"/>
                </a:tc>
                <a:extLst>
                  <a:ext uri="{0D108BD9-81ED-4DB2-BD59-A6C34878D82A}">
                    <a16:rowId xmlns:a16="http://schemas.microsoft.com/office/drawing/2014/main" val="2000459033"/>
                  </a:ext>
                </a:extLst>
              </a:tr>
            </a:tbl>
          </a:graphicData>
        </a:graphic>
      </p:graphicFrame>
    </p:spTree>
    <p:extLst>
      <p:ext uri="{BB962C8B-B14F-4D97-AF65-F5344CB8AC3E}">
        <p14:creationId xmlns:p14="http://schemas.microsoft.com/office/powerpoint/2010/main" val="106737649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smtClean="0"/>
              <a:t>E-Recordkeeping Data</a:t>
            </a:r>
            <a:endParaRPr lang="en-US"/>
          </a:p>
        </p:txBody>
      </p:sp>
      <p:sp>
        <p:nvSpPr>
          <p:cNvPr id="3" name="Slide Number Placeholder 2"/>
          <p:cNvSpPr>
            <a:spLocks noGrp="1"/>
          </p:cNvSpPr>
          <p:nvPr>
            <p:ph type="sldNum" sz="quarter" idx="10"/>
          </p:nvPr>
        </p:nvSpPr>
        <p:spPr/>
        <p:txBody>
          <a:bodyPr/>
          <a:lstStyle/>
          <a:p>
            <a:fld id="{B73F69C2-009F-4240-9724-5B3BAC1E9E06}" type="slidenum">
              <a:rPr lang="en-US" smtClean="0"/>
              <a:t>7</a:t>
            </a:fld>
            <a:endParaRPr lang="en-US"/>
          </a:p>
        </p:txBody>
      </p:sp>
      <p:graphicFrame>
        <p:nvGraphicFramePr>
          <p:cNvPr id="5" name="Content Placeholder 4">
            <a:extLst>
              <a:ext uri="{FF2B5EF4-FFF2-40B4-BE49-F238E27FC236}">
                <a16:creationId xmlns:a16="http://schemas.microsoft.com/office/drawing/2014/main" id="{E01B0E9A-4A58-4075-A188-A8AA6ACF6B4D}"/>
              </a:ext>
            </a:extLst>
          </p:cNvPr>
          <p:cNvGraphicFramePr>
            <a:graphicFrameLocks noGrp="1"/>
          </p:cNvGraphicFramePr>
          <p:nvPr>
            <p:ph sz="quarter" idx="11"/>
            <p:extLst>
              <p:ext uri="{D42A27DB-BD31-4B8C-83A1-F6EECF244321}">
                <p14:modId xmlns:p14="http://schemas.microsoft.com/office/powerpoint/2010/main" val="2898497174"/>
              </p:ext>
            </p:extLst>
          </p:nvPr>
        </p:nvGraphicFramePr>
        <p:xfrm>
          <a:off x="429207" y="1502230"/>
          <a:ext cx="11411339" cy="4917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031166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1" smtClean="0"/>
              <a:t>Site Specific Targeting</a:t>
            </a:r>
            <a:endParaRPr lang="en-US"/>
          </a:p>
        </p:txBody>
      </p:sp>
      <p:sp>
        <p:nvSpPr>
          <p:cNvPr id="3" name="Slide Number Placeholder 2"/>
          <p:cNvSpPr>
            <a:spLocks noGrp="1"/>
          </p:cNvSpPr>
          <p:nvPr>
            <p:ph type="sldNum" sz="quarter" idx="10"/>
          </p:nvPr>
        </p:nvSpPr>
        <p:spPr/>
        <p:txBody>
          <a:bodyPr/>
          <a:lstStyle/>
          <a:p>
            <a:fld id="{B73F69C2-009F-4240-9724-5B3BAC1E9E06}" type="slidenum">
              <a:rPr lang="en-US" smtClean="0"/>
              <a:t>8</a:t>
            </a:fld>
            <a:endParaRPr lang="en-US"/>
          </a:p>
        </p:txBody>
      </p:sp>
      <p:sp>
        <p:nvSpPr>
          <p:cNvPr id="8" name="Content Placeholder 7"/>
          <p:cNvSpPr>
            <a:spLocks noGrp="1"/>
          </p:cNvSpPr>
          <p:nvPr>
            <p:ph sz="quarter" idx="11"/>
          </p:nvPr>
        </p:nvSpPr>
        <p:spPr/>
        <p:txBody>
          <a:bodyPr>
            <a:normAutofit/>
          </a:bodyPr>
          <a:lstStyle/>
          <a:p>
            <a:r>
              <a:rPr lang="en-US" dirty="1"/>
              <a:t>On Oct. 16, 2018, OSHA published Site-Specific </a:t>
            </a:r>
            <a:r>
              <a:rPr lang="en-US" dirty="1" smtClean="0"/>
              <a:t>Targeting 2016 </a:t>
            </a:r>
            <a:r>
              <a:rPr lang="en-US" dirty="1"/>
              <a:t>(SST-16) inspection plan </a:t>
            </a:r>
          </a:p>
          <a:p>
            <a:r>
              <a:rPr lang="en-US" dirty="1"/>
              <a:t>Outlines OSHA’s strategy for targeting</a:t>
            </a:r>
            <a:br>
              <a:rPr lang="en-US" dirty="1"/>
            </a:br>
            <a:r>
              <a:rPr lang="en-US" dirty="1"/>
              <a:t>establishments for inspection based</a:t>
            </a:r>
            <a:br>
              <a:rPr lang="en-US" dirty="1"/>
            </a:br>
            <a:r>
              <a:rPr lang="en-US" dirty="1"/>
              <a:t>on CY2016 300A injury data collected</a:t>
            </a:r>
            <a:br>
              <a:rPr lang="en-US" dirty="1"/>
            </a:br>
            <a:r>
              <a:rPr lang="en-US" dirty="1"/>
              <a:t>under </a:t>
            </a:r>
            <a:r>
              <a:rPr lang="en-US" dirty="1" smtClean="0"/>
              <a:t>the Agency’s new E-Recordkeeping Regulation</a:t>
            </a:r>
            <a:endParaRPr lang="en-US"/>
          </a:p>
          <a:p>
            <a:r>
              <a:rPr lang="en-US" dirty="1"/>
              <a:t>Inspections are comprehensive</a:t>
            </a:r>
          </a:p>
          <a:p>
            <a:r>
              <a:rPr lang="en-US" dirty="1"/>
              <a:t>Coordinated with NEPs (i.e., if an</a:t>
            </a:r>
            <a:br>
              <a:rPr lang="en-US" dirty="1"/>
            </a:br>
            <a:r>
              <a:rPr lang="en-US" dirty="1"/>
              <a:t>establishment is covered by NEP</a:t>
            </a:r>
            <a:br>
              <a:rPr lang="en-US" dirty="1"/>
            </a:br>
            <a:r>
              <a:rPr lang="en-US" dirty="1"/>
              <a:t>and is selected for an SST-16</a:t>
            </a:r>
            <a:br>
              <a:rPr lang="en-US" dirty="1"/>
            </a:br>
            <a:r>
              <a:rPr lang="en-US" dirty="1"/>
              <a:t>inspection, the SST and NEP</a:t>
            </a:r>
            <a:br>
              <a:rPr lang="en-US" dirty="1"/>
            </a:br>
            <a:r>
              <a:rPr lang="en-US" dirty="1"/>
              <a:t>inspections will run </a:t>
            </a:r>
            <a:r>
              <a:rPr lang="en-US" dirty="1" smtClean="0"/>
              <a:t>concurrently)</a:t>
            </a:r>
            <a:endParaRPr lang="en-US"/>
          </a:p>
          <a:p>
            <a:endParaRPr lang="en-US"/>
          </a:p>
        </p:txBody>
      </p:sp>
      <p:pic>
        <p:nvPicPr>
          <p:cNvPr id="2" name="Content Placeholder 1"/>
          <p:cNvPicPr>
            <a:picLocks noGrp="1" noChangeAspect="1"/>
          </p:cNvPicPr>
          <p:nvPr>
            <p:ph sz="quarter" idx="4294967295"/>
          </p:nvPr>
        </p:nvPicPr>
        <p:blipFill>
          <a:blip r:embed="rId2"/>
          <a:srcRect/>
          <a:stretch>
            <a:fillRect/>
          </a:stretch>
        </p:blipFill>
        <p:spPr>
          <a:xfrm>
            <a:off x="7716461" y="2481943"/>
            <a:ext cx="4102314" cy="3624230"/>
          </a:xfrm>
          <a:prstGeom prst="rect"/>
        </p:spPr>
      </p:pic>
    </p:spTree>
    <p:extLst>
      <p:ext uri="{BB962C8B-B14F-4D97-AF65-F5344CB8AC3E}">
        <p14:creationId xmlns:p14="http://schemas.microsoft.com/office/powerpoint/2010/main" val="415232770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smtClean="0"/>
              <a:t>Top Ten Silica Violations</a:t>
            </a:r>
            <a:endParaRPr lang="en-US"/>
          </a:p>
        </p:txBody>
      </p:sp>
      <p:sp>
        <p:nvSpPr>
          <p:cNvPr id="3" name="Slide Number Placeholder 2"/>
          <p:cNvSpPr>
            <a:spLocks noGrp="1"/>
          </p:cNvSpPr>
          <p:nvPr>
            <p:ph type="sldNum" sz="quarter" idx="10"/>
          </p:nvPr>
        </p:nvSpPr>
        <p:spPr/>
        <p:txBody>
          <a:bodyPr/>
          <a:lstStyle/>
          <a:p>
            <a:fld id="{B73F69C2-009F-4240-9724-5B3BAC1E9E06}" type="slidenum">
              <a:rPr lang="en-US" smtClean="0"/>
              <a:t>9</a:t>
            </a:fld>
            <a:endParaRPr lang="en-US"/>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3672663619"/>
              </p:ext>
            </p:extLst>
          </p:nvPr>
        </p:nvGraphicFramePr>
        <p:xfrm>
          <a:off x="3124994" y="1763483"/>
          <a:ext cx="5937250" cy="4005274"/>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3289214648"/>
                    </a:ext>
                  </a:extLst>
                </a:gridCol>
                <a:gridCol w="1483995">
                  <a:extLst>
                    <a:ext uri="{9D8B030D-6E8A-4147-A177-3AD203B41FA5}">
                      <a16:colId xmlns:a16="http://schemas.microsoft.com/office/drawing/2014/main" val="3875163616"/>
                    </a:ext>
                  </a:extLst>
                </a:gridCol>
                <a:gridCol w="1484630">
                  <a:extLst>
                    <a:ext uri="{9D8B030D-6E8A-4147-A177-3AD203B41FA5}">
                      <a16:colId xmlns:a16="http://schemas.microsoft.com/office/drawing/2014/main" val="3760364114"/>
                    </a:ext>
                  </a:extLst>
                </a:gridCol>
                <a:gridCol w="1484630">
                  <a:extLst>
                    <a:ext uri="{9D8B030D-6E8A-4147-A177-3AD203B41FA5}">
                      <a16:colId xmlns:a16="http://schemas.microsoft.com/office/drawing/2014/main" val="3283414980"/>
                    </a:ext>
                  </a:extLst>
                </a:gridCol>
              </a:tblGrid>
              <a:tr h="958172">
                <a:tc gridSpan="4">
                  <a:txBody>
                    <a:bodyPr/>
                    <a:lstStyle/>
                    <a:p>
                      <a:pPr marL="0" marR="0" algn="ctr">
                        <a:lnSpc>
                          <a:spcPct val="107000"/>
                        </a:lnSpc>
                        <a:spcBef>
                          <a:spcPct val="0"/>
                        </a:spcBef>
                        <a:spcAft>
                          <a:spcPct val="0"/>
                        </a:spcAft>
                      </a:pPr>
                      <a:r>
                        <a:rPr lang="en-US" sz="1200" dirty="1">
                          <a:effectLst/>
                        </a:rPr>
                        <a:t> </a:t>
                      </a:r>
                      <a:endParaRPr lang="en-US" sz="1100">
                        <a:effectLst/>
                      </a:endParaRPr>
                    </a:p>
                    <a:p>
                      <a:pPr marL="0" marR="0" algn="ctr">
                        <a:lnSpc>
                          <a:spcPct val="107000"/>
                        </a:lnSpc>
                        <a:spcBef>
                          <a:spcPct val="0"/>
                        </a:spcBef>
                        <a:spcAft>
                          <a:spcPct val="0"/>
                        </a:spcAft>
                      </a:pPr>
                      <a:r>
                        <a:rPr lang="en-US" sz="1400" dirty="1">
                          <a:effectLst/>
                        </a:rPr>
                        <a:t>Top Ten General Industry Silica Standards Issued</a:t>
                      </a:r>
                      <a:endParaRPr lang="en-US" sz="1100">
                        <a:effectLst/>
                      </a:endParaRPr>
                    </a:p>
                    <a:p>
                      <a:pPr marL="0" marR="0" algn="ctr">
                        <a:lnSpc>
                          <a:spcPct val="107000"/>
                        </a:lnSpc>
                        <a:spcBef>
                          <a:spcPct val="0"/>
                        </a:spcBef>
                        <a:spcAft>
                          <a:spcPct val="0"/>
                        </a:spcAft>
                      </a:pPr>
                      <a:r>
                        <a:rPr lang="en-US" sz="1400" dirty="1">
                          <a:effectLst/>
                        </a:rPr>
                        <a:t>DATES: 6/23/2018 to 2/7/2019</a:t>
                      </a:r>
                      <a:endParaRPr lang="en-US" sz="1100">
                        <a:effectLst/>
                      </a:endParaRPr>
                    </a:p>
                    <a:p>
                      <a:pPr marL="0" marR="0">
                        <a:lnSpc>
                          <a:spcPct val="107000"/>
                        </a:lnSpc>
                        <a:spcBef>
                          <a:spcPct val="0"/>
                        </a:spcBef>
                        <a:spcAft>
                          <a:spcPct val="0"/>
                        </a:spcAft>
                      </a:pPr>
                      <a:r>
                        <a:rPr lang="en-US" sz="1100" dirty="1">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extLst>
                  <a:ext uri="{0D108BD9-81ED-4DB2-BD59-A6C34878D82A}">
                    <a16:rowId xmlns:a16="http://schemas.microsoft.com/office/drawing/2014/main" val="3909414700"/>
                  </a:ext>
                </a:extLst>
              </a:tr>
              <a:tr h="413352">
                <a:tc>
                  <a:txBody>
                    <a:bodyPr/>
                    <a:lstStyle/>
                    <a:p>
                      <a:pPr marL="0" marR="0" algn="ctr">
                        <a:lnSpc>
                          <a:spcPct val="107000"/>
                        </a:lnSpc>
                        <a:spcBef>
                          <a:spcPct val="0"/>
                        </a:spcBef>
                        <a:spcAft>
                          <a:spcPct val="0"/>
                        </a:spcAft>
                      </a:pPr>
                      <a:r>
                        <a:rPr lang="en-US" sz="1100" dirty="1">
                          <a:effectLst/>
                        </a:rPr>
                        <a:t>STANDARD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100" dirty="1">
                          <a:effectLst/>
                        </a:rPr>
                        <a:t>TOTAL VIOLATIONS ISSUED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100" dirty="1">
                          <a:effectLst/>
                        </a:rPr>
                        <a:t>INITIAL PENALTY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100" dirty="1">
                          <a:effectLst/>
                        </a:rPr>
                        <a:t>CURRENT PENANTY 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8550757"/>
                  </a:ext>
                </a:extLst>
              </a:tr>
              <a:tr h="263375">
                <a:tc>
                  <a:txBody>
                    <a:bodyPr/>
                    <a:lstStyle/>
                    <a:p>
                      <a:pPr marL="0" marR="0">
                        <a:lnSpc>
                          <a:spcPct val="107000"/>
                        </a:lnSpc>
                        <a:spcBef>
                          <a:spcPct val="0"/>
                        </a:spcBef>
                        <a:spcAft>
                          <a:spcPct val="0"/>
                        </a:spcAft>
                      </a:pPr>
                      <a:r>
                        <a:rPr lang="en-US" sz="1200" dirty="1">
                          <a:effectLst/>
                        </a:rPr>
                        <a:t>1910.1053(d)(1)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$32,369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$27,858.2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5944618"/>
                  </a:ext>
                </a:extLst>
              </a:tr>
              <a:tr h="263375">
                <a:tc>
                  <a:txBody>
                    <a:bodyPr/>
                    <a:lstStyle/>
                    <a:p>
                      <a:pPr marL="0" marR="0">
                        <a:lnSpc>
                          <a:spcPct val="107000"/>
                        </a:lnSpc>
                        <a:spcBef>
                          <a:spcPct val="0"/>
                        </a:spcBef>
                        <a:spcAft>
                          <a:spcPct val="0"/>
                        </a:spcAft>
                      </a:pPr>
                      <a:r>
                        <a:rPr lang="en-US" sz="1200" dirty="1">
                          <a:effectLst/>
                        </a:rPr>
                        <a:t>1910.1053(f)(1)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$4,268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$4,268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1325038"/>
                  </a:ext>
                </a:extLst>
              </a:tr>
              <a:tr h="263375">
                <a:tc>
                  <a:txBody>
                    <a:bodyPr/>
                    <a:lstStyle/>
                    <a:p>
                      <a:pPr marL="0" marR="0">
                        <a:lnSpc>
                          <a:spcPct val="107000"/>
                        </a:lnSpc>
                        <a:spcBef>
                          <a:spcPct val="0"/>
                        </a:spcBef>
                        <a:spcAft>
                          <a:spcPct val="0"/>
                        </a:spcAft>
                      </a:pPr>
                      <a:r>
                        <a:rPr lang="en-US" sz="1200" dirty="1">
                          <a:effectLst/>
                        </a:rPr>
                        <a:t>1910.1053(j)(1)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$15,281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$5,812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2095615"/>
                  </a:ext>
                </a:extLst>
              </a:tr>
              <a:tr h="263375">
                <a:tc>
                  <a:txBody>
                    <a:bodyPr/>
                    <a:lstStyle/>
                    <a:p>
                      <a:pPr marL="0" marR="0">
                        <a:lnSpc>
                          <a:spcPct val="107000"/>
                        </a:lnSpc>
                        <a:spcBef>
                          <a:spcPct val="0"/>
                        </a:spcBef>
                        <a:spcAft>
                          <a:spcPct val="0"/>
                        </a:spcAft>
                      </a:pPr>
                      <a:r>
                        <a:rPr lang="en-US" sz="1200" dirty="1">
                          <a:effectLst/>
                        </a:rPr>
                        <a:t>1910.1053(c)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$29,765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$25,016.1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574479"/>
                  </a:ext>
                </a:extLst>
              </a:tr>
              <a:tr h="263375">
                <a:tc>
                  <a:txBody>
                    <a:bodyPr/>
                    <a:lstStyle/>
                    <a:p>
                      <a:pPr marL="0" marR="0">
                        <a:lnSpc>
                          <a:spcPct val="107000"/>
                        </a:lnSpc>
                        <a:spcBef>
                          <a:spcPct val="0"/>
                        </a:spcBef>
                        <a:spcAft>
                          <a:spcPct val="0"/>
                        </a:spcAft>
                      </a:pPr>
                      <a:r>
                        <a:rPr lang="en-US" sz="1200" dirty="1">
                          <a:effectLst/>
                        </a:rPr>
                        <a:t>1910.1053(j)(3)(i)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466037"/>
                  </a:ext>
                </a:extLst>
              </a:tr>
              <a:tr h="263375">
                <a:tc>
                  <a:txBody>
                    <a:bodyPr/>
                    <a:lstStyle/>
                    <a:p>
                      <a:pPr marL="0" marR="0">
                        <a:lnSpc>
                          <a:spcPct val="107000"/>
                        </a:lnSpc>
                        <a:spcBef>
                          <a:spcPct val="0"/>
                        </a:spcBef>
                        <a:spcAft>
                          <a:spcPct val="0"/>
                        </a:spcAft>
                      </a:pPr>
                      <a:r>
                        <a:rPr lang="en-US" sz="1200" dirty="1">
                          <a:effectLst/>
                        </a:rPr>
                        <a:t>1910.1053(e)(1)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$7,760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$6,180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6056577"/>
                  </a:ext>
                </a:extLst>
              </a:tr>
              <a:tr h="263375">
                <a:tc>
                  <a:txBody>
                    <a:bodyPr/>
                    <a:lstStyle/>
                    <a:p>
                      <a:pPr marL="0" marR="0">
                        <a:lnSpc>
                          <a:spcPct val="107000"/>
                        </a:lnSpc>
                        <a:spcBef>
                          <a:spcPct val="0"/>
                        </a:spcBef>
                        <a:spcAft>
                          <a:spcPct val="0"/>
                        </a:spcAft>
                      </a:pPr>
                      <a:r>
                        <a:rPr lang="en-US" sz="1200" dirty="1">
                          <a:effectLst/>
                        </a:rPr>
                        <a:t>1910.1053(f)(2)(i)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$3,978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$3,978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7439120"/>
                  </a:ext>
                </a:extLst>
              </a:tr>
              <a:tr h="263375">
                <a:tc>
                  <a:txBody>
                    <a:bodyPr/>
                    <a:lstStyle/>
                    <a:p>
                      <a:pPr marL="0" marR="0">
                        <a:lnSpc>
                          <a:spcPct val="107000"/>
                        </a:lnSpc>
                        <a:spcBef>
                          <a:spcPct val="0"/>
                        </a:spcBef>
                        <a:spcAft>
                          <a:spcPct val="0"/>
                        </a:spcAft>
                      </a:pPr>
                      <a:r>
                        <a:rPr lang="en-US" sz="1200" dirty="1">
                          <a:effectLst/>
                        </a:rPr>
                        <a:t>1910.1053(j)(2)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7308397"/>
                  </a:ext>
                </a:extLst>
              </a:tr>
              <a:tr h="263375">
                <a:tc>
                  <a:txBody>
                    <a:bodyPr/>
                    <a:lstStyle/>
                    <a:p>
                      <a:pPr marL="0" marR="0">
                        <a:lnSpc>
                          <a:spcPct val="107000"/>
                        </a:lnSpc>
                        <a:spcBef>
                          <a:spcPct val="0"/>
                        </a:spcBef>
                        <a:spcAft>
                          <a:spcPct val="0"/>
                        </a:spcAft>
                      </a:pPr>
                      <a:r>
                        <a:rPr lang="en-US" sz="1200" dirty="1">
                          <a:effectLst/>
                        </a:rPr>
                        <a:t>1910.1053(d)(3)(i)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0736578"/>
                  </a:ext>
                </a:extLst>
              </a:tr>
              <a:tr h="263375">
                <a:tc>
                  <a:txBody>
                    <a:bodyPr/>
                    <a:lstStyle/>
                    <a:p>
                      <a:pPr marL="0" marR="0">
                        <a:lnSpc>
                          <a:spcPct val="107000"/>
                        </a:lnSpc>
                        <a:spcBef>
                          <a:spcPct val="0"/>
                        </a:spcBef>
                        <a:spcAft>
                          <a:spcPct val="0"/>
                        </a:spcAft>
                      </a:pPr>
                      <a:r>
                        <a:rPr lang="en-US" sz="1200" dirty="1">
                          <a:effectLst/>
                        </a:rPr>
                        <a:t>1910.1053(d)(3)(iv)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$6,467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ct val="0"/>
                        </a:spcBef>
                        <a:spcAft>
                          <a:spcPct val="0"/>
                        </a:spcAft>
                      </a:pPr>
                      <a:r>
                        <a:rPr lang="en-US" sz="1200" dirty="1">
                          <a:effectLst/>
                        </a:rPr>
                        <a:t>$4,526.9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927109"/>
                  </a:ext>
                </a:extLst>
              </a:tr>
            </a:tbl>
          </a:graphicData>
        </a:graphic>
      </p:graphicFrame>
      <p:sp>
        <p:nvSpPr>
          <p:cNvPr id="7" name="Rectangle 6"/>
          <p:cNvSpPr/>
          <p:nvPr/>
        </p:nvSpPr>
        <p:spPr>
          <a:xfrm>
            <a:off x="3156256" y="5906870"/>
            <a:ext cx="6096000" cy="646331"/>
          </a:xfrm>
          <a:prstGeom prst="rect"/>
        </p:spPr>
        <p:txBody>
          <a:bodyPr>
            <a:spAutoFit/>
          </a:bodyPr>
          <a:lstStyle/>
          <a:p>
            <a:pPr lvl="0" fontAlgn="base" eaLnBrk="0" hangingPunct="0">
              <a:spcBef>
                <a:spcPct val="0"/>
              </a:spcBef>
              <a:spcAft>
                <a:spcPct val="0"/>
              </a:spcAft>
            </a:pPr>
            <a:r>
              <a:rPr lang="en-US" altLang="en-US" dirty="1">
                <a:latin typeface="Calibri" panose="020f0502020204030204" pitchFamily="34" charset="0"/>
                <a:ea typeface="Calibri" panose="020f0502020204030204" pitchFamily="34" charset="0"/>
                <a:cs typeface="Times New Roman" panose="02020603050405020304" pitchFamily="18" charset="0"/>
              </a:rPr>
              <a:t>*penalty amounts account for cumulative total violations issued</a:t>
            </a:r>
            <a:endParaRPr lang="en-US" altLang="en-US" sz="3200">
              <a:latin typeface="Arial" panose="020b0604020202020204" pitchFamily="34" charset="0"/>
            </a:endParaRPr>
          </a:p>
        </p:txBody>
      </p:sp>
    </p:spTree>
    <p:extLst>
      <p:ext uri="{BB962C8B-B14F-4D97-AF65-F5344CB8AC3E}">
        <p14:creationId xmlns:p14="http://schemas.microsoft.com/office/powerpoint/2010/main" val="1831198252"/>
      </p:ext>
    </p:extLst>
  </p:cSld>
  <p:clrMapOvr>
    <a:masterClrMapping/>
  </p:clrMapOvr>
  <p:transition spd="med">
    <p:fade/>
  </p:transition>
  <p:timing>
    <p:tnLst>
      <p:par>
        <p:cTn id="1" dur="indefinite" restart="never" nodeType="tmRoot"/>
      </p:par>
    </p:tnLst>
  </p:timing>
</p:sld>
</file>

<file path=ppt/tags/tag1.xml><?xml version="1.0" encoding="utf-8"?>
<p:tagLst xmlns:p="http://schemas.openxmlformats.org/presentationml/2006/main">
  <p:tag name="PRESGUID" val="37f980bd-baad-4bb8-9cb6-f468e90b377e"/>
</p:tagLst>
</file>

<file path=ppt/theme/theme1.xml><?xml version="1.0" encoding="utf-8"?>
<a:theme xmlns:a="http://schemas.openxmlformats.org/drawingml/2006/main" name="Question and Thank You">
  <a:themeElements>
    <a:clrScheme name="Custom 34">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Agenda Slides">
  <a:themeElements>
    <a:clrScheme name="Custom 31">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3.xml><?xml version="1.0" encoding="utf-8"?>
<a:theme xmlns:a="http://schemas.openxmlformats.org/drawingml/2006/main" name="Presenter Slides">
  <a:themeElements>
    <a:clrScheme name="Custom 27">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4.xml><?xml version="1.0" encoding="utf-8"?>
<a:theme xmlns:a="http://schemas.openxmlformats.org/drawingml/2006/main" name="Divider and Call Out Slides">
  <a:themeElements>
    <a:clrScheme name="Custom 32">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5.xml><?xml version="1.0" encoding="utf-8"?>
<a:theme xmlns:a="http://schemas.openxmlformats.org/drawingml/2006/main" name="Title and Content Slides">
  <a:themeElements>
    <a:clrScheme name="Custom 30">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6.xml><?xml version="1.0" encoding="utf-8"?>
<a:theme xmlns:a="http://schemas.openxmlformats.org/drawingml/2006/main" name="Title Slides">
  <a:themeElements>
    <a:clrScheme name="Custom 35">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blank</Template>
  <TotalTime>0</TotalTime>
  <Application>Microsoft Office PowerPoint</Application>
  <PresentationFormat/>
  <Slides>26</Slides>
  <ScaleCrop>false</ScaleCrop>
  <HeadingPairs>
    <vt:vector size="6" baseType="variant">
      <vt:variant>
        <vt:lpstr>Fonts Used</vt:lpstr>
      </vt:variant>
      <vt:variant>
        <vt:i4>7</vt:i4>
      </vt:variant>
      <vt:variant>
        <vt:lpstr>Theme</vt:lpstr>
      </vt:variant>
      <vt:variant>
        <vt:i4>6</vt:i4>
      </vt:variant>
      <vt:variant>
        <vt:lpstr>Slide Titles</vt:lpstr>
      </vt:variant>
      <vt:variant>
        <vt:i4>26</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2019-06-17T15:50:42Z</cp:lastPrinted>
  <dcterms:created xsi:type="dcterms:W3CDTF">2019-06-17T15:50:42Z</dcterms:created>
  <dcterms:modified xsi:type="dcterms:W3CDTF">2019-06-17T15:50:42Z</dcterms:modified>
</cp:coreProperties>
</file>